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1.xml" ContentType="application/inkml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2.xml" ContentType="application/inkml+xml"/>
  <Override PartName="/ppt/notesSlides/notesSlide67.xml" ContentType="application/vnd.openxmlformats-officedocument.presentationml.notesSlide+xml"/>
  <Override PartName="/ppt/ink/ink3.xml" ContentType="application/inkml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ink/ink4.xml" ContentType="application/inkml+xml"/>
  <Override PartName="/ppt/notesSlides/notesSlide70.xml" ContentType="application/vnd.openxmlformats-officedocument.presentationml.notesSlide+xml"/>
  <Override PartName="/ppt/ink/ink5.xml" ContentType="application/inkml+xml"/>
  <Override PartName="/ppt/notesSlides/notesSlide7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72.xml" ContentType="application/vnd.openxmlformats-officedocument.presentationml.notesSlide+xml"/>
  <Override PartName="/ppt/ink/ink8.xml" ContentType="application/inkml+xml"/>
  <Override PartName="/ppt/notesSlides/notesSlide73.xml" ContentType="application/vnd.openxmlformats-officedocument.presentationml.notesSlide+xml"/>
  <Override PartName="/ppt/ink/ink9.xml" ContentType="application/inkml+xml"/>
  <Override PartName="/ppt/notesSlides/notesSlide74.xml" ContentType="application/vnd.openxmlformats-officedocument.presentationml.notesSlide+xml"/>
  <Override PartName="/ppt/ink/ink10.xml" ContentType="application/inkml+xml"/>
  <Override PartName="/ppt/notesSlides/notesSlide75.xml" ContentType="application/vnd.openxmlformats-officedocument.presentationml.notesSlide+xml"/>
  <Override PartName="/ppt/ink/ink11.xml" ContentType="application/inkml+xml"/>
  <Override PartName="/ppt/notesSlides/notesSlide76.xml" ContentType="application/vnd.openxmlformats-officedocument.presentationml.notesSlide+xml"/>
  <Override PartName="/ppt/ink/ink12.xml" ContentType="application/inkml+xml"/>
  <Override PartName="/ppt/notesSlides/notesSlide77.xml" ContentType="application/vnd.openxmlformats-officedocument.presentationml.notesSlide+xml"/>
  <Override PartName="/ppt/ink/ink13.xml" ContentType="application/inkml+xml"/>
  <Override PartName="/ppt/notesSlides/notesSlide78.xml" ContentType="application/vnd.openxmlformats-officedocument.presentationml.notesSlide+xml"/>
  <Override PartName="/ppt/ink/ink14.xml" ContentType="application/inkml+xml"/>
  <Override PartName="/ppt/notesSlides/notesSlide79.xml" ContentType="application/vnd.openxmlformats-officedocument.presentationml.notesSlide+xml"/>
  <Override PartName="/ppt/ink/ink15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ink/ink16.xml" ContentType="application/inkml+xml"/>
  <Override PartName="/ppt/notesSlides/notesSlide83.xml" ContentType="application/vnd.openxmlformats-officedocument.presentationml.notesSlide+xml"/>
  <Override PartName="/ppt/ink/ink17.xml" ContentType="application/inkml+xml"/>
  <Override PartName="/ppt/notesSlides/notesSlide84.xml" ContentType="application/vnd.openxmlformats-officedocument.presentationml.notesSlide+xml"/>
  <Override PartName="/ppt/ink/ink18.xml" ContentType="application/inkml+xml"/>
  <Override PartName="/ppt/notesSlides/notesSlide85.xml" ContentType="application/vnd.openxmlformats-officedocument.presentationml.notesSlide+xml"/>
  <Override PartName="/ppt/ink/ink19.xml" ContentType="application/inkml+xml"/>
  <Override PartName="/ppt/notesSlides/notesSlide86.xml" ContentType="application/vnd.openxmlformats-officedocument.presentationml.notesSlide+xml"/>
  <Override PartName="/ppt/ink/ink20.xml" ContentType="application/inkml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ink/ink21.xml" ContentType="application/inkml+xml"/>
  <Override PartName="/ppt/notesSlides/notesSlide90.xml" ContentType="application/vnd.openxmlformats-officedocument.presentationml.notesSlide+xml"/>
  <Override PartName="/ppt/ink/ink22.xml" ContentType="application/inkml+xml"/>
  <Override PartName="/ppt/notesSlides/notesSlide91.xml" ContentType="application/vnd.openxmlformats-officedocument.presentationml.notesSlide+xml"/>
  <Override PartName="/ppt/ink/ink23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ink/ink24.xml" ContentType="application/inkml+xml"/>
  <Override PartName="/ppt/notesSlides/notesSlide94.xml" ContentType="application/vnd.openxmlformats-officedocument.presentationml.notesSlide+xml"/>
  <Override PartName="/ppt/ink/ink25.xml" ContentType="application/inkml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ink/ink26.xml" ContentType="application/inkml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ink/ink27.xml" ContentType="application/inkml+xml"/>
  <Override PartName="/ppt/notesSlides/notesSlide100.xml" ContentType="application/vnd.openxmlformats-officedocument.presentationml.notesSlide+xml"/>
  <Override PartName="/ppt/ink/ink28.xml" ContentType="application/inkml+xml"/>
  <Override PartName="/ppt/notesSlides/notesSlide101.xml" ContentType="application/vnd.openxmlformats-officedocument.presentationml.notesSlide+xml"/>
  <Override PartName="/ppt/ink/ink29.xml" ContentType="application/inkml+xml"/>
  <Override PartName="/ppt/notesSlides/notesSlide102.xml" ContentType="application/vnd.openxmlformats-officedocument.presentationml.notesSlide+xml"/>
  <Override PartName="/ppt/ink/ink30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ink/ink31.xml" ContentType="application/inkml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ink/ink32.xml" ContentType="application/inkml+xml"/>
  <Override PartName="/ppt/notesSlides/notesSlide109.xml" ContentType="application/vnd.openxmlformats-officedocument.presentationml.notesSlide+xml"/>
  <Override PartName="/ppt/ink/ink33.xml" ContentType="application/inkml+xml"/>
  <Override PartName="/ppt/notesSlides/notesSlide110.xml" ContentType="application/vnd.openxmlformats-officedocument.presentationml.notesSlide+xml"/>
  <Override PartName="/ppt/ink/ink34.xml" ContentType="application/inkml+xml"/>
  <Override PartName="/ppt/notesSlides/notesSlide111.xml" ContentType="application/vnd.openxmlformats-officedocument.presentationml.notesSlide+xml"/>
  <Override PartName="/ppt/ink/ink35.xml" ContentType="application/inkml+xml"/>
  <Override PartName="/ppt/notesSlides/notesSlide112.xml" ContentType="application/vnd.openxmlformats-officedocument.presentationml.notesSlide+xml"/>
  <Override PartName="/ppt/ink/ink36.xml" ContentType="application/inkml+xml"/>
  <Override PartName="/ppt/notesSlides/notesSlide113.xml" ContentType="application/vnd.openxmlformats-officedocument.presentationml.notesSlide+xml"/>
  <Override PartName="/ppt/ink/ink37.xml" ContentType="application/inkml+xml"/>
  <Override PartName="/ppt/notesSlides/notesSlide114.xml" ContentType="application/vnd.openxmlformats-officedocument.presentationml.notesSlide+xml"/>
  <Override PartName="/ppt/ink/ink38.xml" ContentType="application/inkml+xml"/>
  <Override PartName="/ppt/notesSlides/notesSlide115.xml" ContentType="application/vnd.openxmlformats-officedocument.presentationml.notesSlide+xml"/>
  <Override PartName="/ppt/ink/ink39.xml" ContentType="application/inkml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ink/ink40.xml" ContentType="application/inkml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ink/ink41.xml" ContentType="application/inkml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ink/ink42.xml" ContentType="application/inkml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ink/ink43.xml" ContentType="application/inkml+xml"/>
  <Override PartName="/ppt/notesSlides/notesSlide124.xml" ContentType="application/vnd.openxmlformats-officedocument.presentationml.notesSlide+xml"/>
  <Override PartName="/ppt/ink/ink44.xml" ContentType="application/inkml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ink/ink45.xml" ContentType="application/inkml+xml"/>
  <Override PartName="/ppt/notesSlides/notesSlide128.xml" ContentType="application/vnd.openxmlformats-officedocument.presentationml.notesSlide+xml"/>
  <Override PartName="/ppt/ink/ink46.xml" ContentType="application/inkml+xml"/>
  <Override PartName="/ppt/notesSlides/notesSlide129.xml" ContentType="application/vnd.openxmlformats-officedocument.presentationml.notesSlide+xml"/>
  <Override PartName="/ppt/ink/ink47.xml" ContentType="application/inkml+xml"/>
  <Override PartName="/ppt/notesSlides/notesSlide130.xml" ContentType="application/vnd.openxmlformats-officedocument.presentationml.notesSlide+xml"/>
  <Override PartName="/ppt/ink/ink48.xml" ContentType="application/inkml+xml"/>
  <Override PartName="/ppt/notesSlides/notesSlide131.xml" ContentType="application/vnd.openxmlformats-officedocument.presentationml.notesSlide+xml"/>
  <Override PartName="/ppt/ink/ink49.xml" ContentType="application/inkml+xml"/>
  <Override PartName="/ppt/notesSlides/notesSlide132.xml" ContentType="application/vnd.openxmlformats-officedocument.presentationml.notesSlide+xml"/>
  <Override PartName="/ppt/ink/ink50.xml" ContentType="application/inkml+xml"/>
  <Override PartName="/ppt/notesSlides/notesSlide133.xml" ContentType="application/vnd.openxmlformats-officedocument.presentationml.notesSlide+xml"/>
  <Override PartName="/ppt/ink/ink51.xml" ContentType="application/inkml+xml"/>
  <Override PartName="/ppt/notesSlides/notesSlide134.xml" ContentType="application/vnd.openxmlformats-officedocument.presentationml.notesSlide+xml"/>
  <Override PartName="/ppt/ink/ink52.xml" ContentType="application/inkml+xml"/>
  <Override PartName="/ppt/notesSlides/notesSlide135.xml" ContentType="application/vnd.openxmlformats-officedocument.presentationml.notesSlide+xml"/>
  <Override PartName="/ppt/ink/ink53.xml" ContentType="application/inkml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ink/ink54.xml" ContentType="application/inkml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54" r:id="rId1"/>
  </p:sldMasterIdLst>
  <p:notesMasterIdLst>
    <p:notesMasterId r:id="rId168"/>
  </p:notesMasterIdLst>
  <p:sldIdLst>
    <p:sldId id="362" r:id="rId2"/>
    <p:sldId id="409" r:id="rId3"/>
    <p:sldId id="446" r:id="rId4"/>
    <p:sldId id="647" r:id="rId5"/>
    <p:sldId id="586" r:id="rId6"/>
    <p:sldId id="611" r:id="rId7"/>
    <p:sldId id="412" r:id="rId8"/>
    <p:sldId id="613" r:id="rId9"/>
    <p:sldId id="614" r:id="rId10"/>
    <p:sldId id="615" r:id="rId11"/>
    <p:sldId id="616" r:id="rId12"/>
    <p:sldId id="617" r:id="rId13"/>
    <p:sldId id="414" r:id="rId14"/>
    <p:sldId id="413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623" r:id="rId27"/>
    <p:sldId id="429" r:id="rId28"/>
    <p:sldId id="430" r:id="rId29"/>
    <p:sldId id="432" r:id="rId30"/>
    <p:sldId id="450" r:id="rId31"/>
    <p:sldId id="433" r:id="rId32"/>
    <p:sldId id="618" r:id="rId33"/>
    <p:sldId id="434" r:id="rId34"/>
    <p:sldId id="435" r:id="rId35"/>
    <p:sldId id="436" r:id="rId36"/>
    <p:sldId id="437" r:id="rId37"/>
    <p:sldId id="438" r:id="rId38"/>
    <p:sldId id="439" r:id="rId39"/>
    <p:sldId id="479" r:id="rId40"/>
    <p:sldId id="440" r:id="rId41"/>
    <p:sldId id="441" r:id="rId42"/>
    <p:sldId id="480" r:id="rId43"/>
    <p:sldId id="482" r:id="rId44"/>
    <p:sldId id="456" r:id="rId45"/>
    <p:sldId id="661" r:id="rId46"/>
    <p:sldId id="619" r:id="rId47"/>
    <p:sldId id="455" r:id="rId48"/>
    <p:sldId id="624" r:id="rId49"/>
    <p:sldId id="625" r:id="rId50"/>
    <p:sldId id="627" r:id="rId51"/>
    <p:sldId id="462" r:id="rId52"/>
    <p:sldId id="630" r:id="rId53"/>
    <p:sldId id="631" r:id="rId54"/>
    <p:sldId id="634" r:id="rId55"/>
    <p:sldId id="637" r:id="rId56"/>
    <p:sldId id="632" r:id="rId57"/>
    <p:sldId id="635" r:id="rId58"/>
    <p:sldId id="465" r:id="rId59"/>
    <p:sldId id="466" r:id="rId60"/>
    <p:sldId id="389" r:id="rId61"/>
    <p:sldId id="636" r:id="rId62"/>
    <p:sldId id="487" r:id="rId63"/>
    <p:sldId id="488" r:id="rId64"/>
    <p:sldId id="489" r:id="rId65"/>
    <p:sldId id="490" r:id="rId66"/>
    <p:sldId id="491" r:id="rId67"/>
    <p:sldId id="641" r:id="rId68"/>
    <p:sldId id="561" r:id="rId69"/>
    <p:sldId id="493" r:id="rId70"/>
    <p:sldId id="495" r:id="rId71"/>
    <p:sldId id="496" r:id="rId72"/>
    <p:sldId id="494" r:id="rId73"/>
    <p:sldId id="651" r:id="rId74"/>
    <p:sldId id="652" r:id="rId75"/>
    <p:sldId id="497" r:id="rId76"/>
    <p:sldId id="498" r:id="rId77"/>
    <p:sldId id="499" r:id="rId78"/>
    <p:sldId id="500" r:id="rId79"/>
    <p:sldId id="505" r:id="rId80"/>
    <p:sldId id="506" r:id="rId81"/>
    <p:sldId id="501" r:id="rId82"/>
    <p:sldId id="502" r:id="rId83"/>
    <p:sldId id="503" r:id="rId84"/>
    <p:sldId id="536" r:id="rId85"/>
    <p:sldId id="562" r:id="rId86"/>
    <p:sldId id="582" r:id="rId87"/>
    <p:sldId id="638" r:id="rId88"/>
    <p:sldId id="551" r:id="rId89"/>
    <p:sldId id="523" r:id="rId90"/>
    <p:sldId id="650" r:id="rId91"/>
    <p:sldId id="524" r:id="rId92"/>
    <p:sldId id="525" r:id="rId93"/>
    <p:sldId id="526" r:id="rId94"/>
    <p:sldId id="640" r:id="rId95"/>
    <p:sldId id="530" r:id="rId96"/>
    <p:sldId id="527" r:id="rId97"/>
    <p:sldId id="552" r:id="rId98"/>
    <p:sldId id="517" r:id="rId99"/>
    <p:sldId id="518" r:id="rId100"/>
    <p:sldId id="519" r:id="rId101"/>
    <p:sldId id="528" r:id="rId102"/>
    <p:sldId id="520" r:id="rId103"/>
    <p:sldId id="521" r:id="rId104"/>
    <p:sldId id="522" r:id="rId105"/>
    <p:sldId id="662" r:id="rId106"/>
    <p:sldId id="642" r:id="rId107"/>
    <p:sldId id="535" r:id="rId108"/>
    <p:sldId id="537" r:id="rId109"/>
    <p:sldId id="653" r:id="rId110"/>
    <p:sldId id="538" r:id="rId111"/>
    <p:sldId id="539" r:id="rId112"/>
    <p:sldId id="540" r:id="rId113"/>
    <p:sldId id="541" r:id="rId114"/>
    <p:sldId id="657" r:id="rId115"/>
    <p:sldId id="542" r:id="rId116"/>
    <p:sldId id="654" r:id="rId117"/>
    <p:sldId id="656" r:id="rId118"/>
    <p:sldId id="548" r:id="rId119"/>
    <p:sldId id="549" r:id="rId120"/>
    <p:sldId id="543" r:id="rId121"/>
    <p:sldId id="544" r:id="rId122"/>
    <p:sldId id="545" r:id="rId123"/>
    <p:sldId id="660" r:id="rId124"/>
    <p:sldId id="546" r:id="rId125"/>
    <p:sldId id="547" r:id="rId126"/>
    <p:sldId id="565" r:id="rId127"/>
    <p:sldId id="566" r:id="rId128"/>
    <p:sldId id="567" r:id="rId129"/>
    <p:sldId id="568" r:id="rId130"/>
    <p:sldId id="579" r:id="rId131"/>
    <p:sldId id="580" r:id="rId132"/>
    <p:sldId id="581" r:id="rId133"/>
    <p:sldId id="572" r:id="rId134"/>
    <p:sldId id="573" r:id="rId135"/>
    <p:sldId id="574" r:id="rId136"/>
    <p:sldId id="575" r:id="rId137"/>
    <p:sldId id="576" r:id="rId138"/>
    <p:sldId id="577" r:id="rId139"/>
    <p:sldId id="578" r:id="rId140"/>
    <p:sldId id="659" r:id="rId141"/>
    <p:sldId id="584" r:id="rId142"/>
    <p:sldId id="645" r:id="rId143"/>
    <p:sldId id="644" r:id="rId144"/>
    <p:sldId id="588" r:id="rId145"/>
    <p:sldId id="589" r:id="rId146"/>
    <p:sldId id="590" r:id="rId147"/>
    <p:sldId id="591" r:id="rId148"/>
    <p:sldId id="592" r:id="rId149"/>
    <p:sldId id="593" r:id="rId150"/>
    <p:sldId id="594" r:id="rId151"/>
    <p:sldId id="595" r:id="rId152"/>
    <p:sldId id="596" r:id="rId153"/>
    <p:sldId id="597" r:id="rId154"/>
    <p:sldId id="598" r:id="rId155"/>
    <p:sldId id="599" r:id="rId156"/>
    <p:sldId id="600" r:id="rId157"/>
    <p:sldId id="601" r:id="rId158"/>
    <p:sldId id="602" r:id="rId159"/>
    <p:sldId id="603" r:id="rId160"/>
    <p:sldId id="604" r:id="rId161"/>
    <p:sldId id="605" r:id="rId162"/>
    <p:sldId id="606" r:id="rId163"/>
    <p:sldId id="607" r:id="rId164"/>
    <p:sldId id="608" r:id="rId165"/>
    <p:sldId id="609" r:id="rId166"/>
    <p:sldId id="610" r:id="rId167"/>
  </p:sldIdLst>
  <p:sldSz cx="9144000" cy="6858000" type="screen4x3"/>
  <p:notesSz cx="6858000" cy="9144000"/>
  <p:defaultTextStyle>
    <a:defPPr>
      <a:defRPr lang="de-A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9C"/>
    <a:srgbClr val="008462"/>
    <a:srgbClr val="626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523" autoAdjust="0"/>
  </p:normalViewPr>
  <p:slideViewPr>
    <p:cSldViewPr>
      <p:cViewPr varScale="1">
        <p:scale>
          <a:sx n="138" d="100"/>
          <a:sy n="138" d="100"/>
        </p:scale>
        <p:origin x="24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14:26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7142 89 0,'0'0'0'0,"0"0"-22"16,0 0 22 0,0 0 84-16,0 0-18 0,0 0-7 15,0 0 12-15,0 0 9 16,0-8-33-16,0 8-27 15,0 0-14-15,0 0 2 16,0-2 24-16,0 2 15 16,0-1 9-16,0 1 25 15,0 0 11-15,0 0-1 16,0 0-15-16,0-3-3 16,0-1-8-16,-18-2-17 15,-4-2-32-15,-10 1-16 0,2-1 12 16,0 2 5-16,-1 1-2 15,-2 4-13-15,4 1 4 16,0 0 4 0,7-2-2-16,4-1 12 0,5 3-5 15,3 0 2-15,6 0-6 16,0 0-4-16,4 0-5 16,0 0-2-16,0 0 0 15,0 0 2-15,-4 5-1 16,1 29 4-16,-8 24-3 15,-1 16 2-15,2 15-1 16,1-8 0-16,2-5 1 16,5-1-4-16,-3-9 0 15,2 0 1-15,0-1 2 16,-3-8-2-16,3-3 5 0,-2-5 3 16,1-5-2-16,-1 0 4 15,3 1-7-15,-2 2-3 16,-1-1 5-16,1 2-3 15,-3-4-1-15,2 0-1 16,2-2 2-16,3-3-3 16,0-6 3-16,0 3-2 15,0-5-1-15,0 0 2 16,0-6-1-16,0-5-1 16,0-6-1-16,0-2 0 15,3 1 2-15,-1-2-1 16,1 2 0-16,-3-1 0 15,0-1 0-15,1 2 2 0,-1 2-3 16,0 5 2 0,0 0 0-16,0 2-1 0,0 0 1 15,0-5-1-15,0-4 1 16,0-8-1-16,0-1-2 16,0-2 0-16,0-2 1 15,0 0 1-15,0 0 1 16,0 0 1-16,0 0-2 15,0 0 0-15,0 0 0 16,0 0 0-16,0 0 1 16,0 0-1-16,0 0 0 15,0 0-5-15,4 0 3 16,-4 0 2-16,0 0-3 16,2 0-1-16,-2 0-2 0,2 0 1 15,7 0 4-15,7 0-6 16,6 0 7-16,6 0 0 15,4 3 3-15,-2-3-3 16,4 1 3-16,0-1-1 16,-3 0-1-16,2 0-1 15,0 0 4-15,2 0-4 16,-4 0 1-16,0 0-1 16,0 0 0-16,-5 0 3 15,0 0 1-15,0 0 0 16,-7 0 0-16,-1 0-4 0,-4 0 4 15,-3 0-1-15,-8 0-3 16,-3 0 0-16,0 0 0 16,0 0-31-16,-5 0-153 15,-36 0-442-15</inkml:trace>
  <inkml:trace contextRef="#ctx0" brushRef="#br0" timeOffset="13293">2922 1744 44 0,'0'0'315'0,"0"0"-248"16,0 0-37-16,0 0 22 15,0 0-2-15,0 0-1 16,0 0-19-16,0 0 6 0,-12-22 10 16,12 22-2-1,0 0-7-15,-2 0-4 0,2 0 6 16,0-1-2-16,0 1-5 16,0-5 1-16,0-9 0 15,0-8-12-15,18-12-19 16,13-10 0-16,9-4 5 15,6-2-6-15,-1-1 2 16,-3 7 1-16,-6 5-3 16,-13 6 9-16,-1 10-1 15,-9 1-5-15,-3 8 4 16,2 3-6-16,-3-1-2 0,5 2-1 16,1-1-21-1,3 3-89-15,-5 2-202 0,-13-1-158 16</inkml:trace>
  <inkml:trace contextRef="#ctx0" brushRef="#br0" timeOffset="13626.1">2953 1133 445 0,'0'0'135'15,"0"0"-115"-15,0 0 11 16,0 0 114-16,69 108-31 16,-43-72-48-16,6 1-16 15,-4 0-23-15,4 1-6 16,-3 0-19-16,-1-2-1 15,0 0 1-15,-1-1-2 16,0-1 0-16,0 0-21 16,1-2-38-16,5 3-50 15,-4-8-76-15,-5-2 0 16,-2-13-58-16</inkml:trace>
  <inkml:trace contextRef="#ctx0" brushRef="#br0" timeOffset="14393.47">3175 796 366 0,'0'0'115'0,"0"0"-41"16,0 0 37-16,0 0 21 16,0 0-51-16,0 0-45 15,-2 0-29-15,2-8 2 16,0-2-9-16,7-6-11 15,11-1-23-15,6 7-8 0,0 3-9 16,-3 7 12-16,-4 0 9 16,-5 3-1-16,-6 11 22 15,-6-3 2-15,0-2 7 16,0-7 9-16,0 1 45 16,-4-3 20-16,-17 0-22 15,-1 0-7-15,-2 0-20 16,4 0-8-16,4-5-12 15,5-4-5-15,9-4-1 16,2 4-21-16,0-4-44 16,0 4-59-16,4-4 60 15,14 6-3-15,-6 3-2 0,3 4-41 16,-12 0-24 0,-3 0-25-16</inkml:trace>
  <inkml:trace contextRef="#ctx0" brushRef="#br0" timeOffset="14785.58">3790 1273 482 0,'0'0'126'0,"0"0"-68"16,0 0 65-16,0 0-47 16,0 0-42-16,0 0-28 15,124-31-6-15,-90 28 0 16,6 1-68-16,-4 2-84 0,-5 0-39 16,-11 16-42-1,-20 6-28-15</inkml:trace>
  <inkml:trace contextRef="#ctx0" brushRef="#br0" timeOffset="14965.79">3786 1526 263 0,'0'0'340'0,"0"0"-297"0,0 0 7 16,0 0 30-16,0 0-64 15,0 0-16-15,133 0-13 16,-86 0-110-16,-9 0-50 16,-10 8-157-16</inkml:trace>
  <inkml:trace contextRef="#ctx0" brushRef="#br0" timeOffset="15527.18">4316 1512 441 0,'0'0'134'16,"0"0"-114"-16,0 0 20 16,0 0-9-16,104-113-9 0,-68 76-6 15,7-8 10-15,-1-2-14 16,0 0-6-16,-1-1-6 15,-6 1 4-15,-2-1-1 16,-8 1 3-16,-8 7-2 16,-5 7 11-16,-12 7 2 15,0 8 13-15,0 4 3 16,-4 3-2-16,-10 8-1 16,-3 0-1-16,-6 3-12 15,-2 0-13-15,-4 23-2 16,0 18 6-16,-1 17 7 15,7 9-4-15,1 14-5 16,6 6 2-16,7 5-4 0,3 5-1 16,4 0-3-1,2-1 0-15,0 1 3 0,-3-12-2 16,0-13 0-16,3-18-1 16,0-13 0-16,0-19 0 15,0-10 2-15,0-10-2 16,0-2 12-16,-2 0 13 15,-4 0 31-15,-3-20-23 16,2-8-33-16,3-7 0 16,4 0-1-16,0-1 1 15,4 1-13-15,16 7-19 16,4 6-33-16,6 4-70 0,-3 8-143 16,-3 2-51-1</inkml:trace>
  <inkml:trace contextRef="#ctx0" brushRef="#br0" timeOffset="16062.05">5010 885 98 0,'0'0'438'0,"0"0"-352"0,0 0 32 16,0 0 62-16,0 0-75 15,0 0-42-15,-50 64-24 16,17-3-18-16,-3 12 0 16,9 7-8-16,3 8-4 15,3-2-7-15,6-2 3 16,5-6-3-16,8-9 2 16,2-10-4-16,0-12-11 15,16-11-43-15,9-13-69 16,6-10-65-16,3-13-139 15,1 0-118-15</inkml:trace>
  <inkml:trace contextRef="#ctx0" brushRef="#br0" timeOffset="16374.14">5264 1052 592 0,'0'0'72'0,"0"0"-29"15,0 0 45-15,0 0-38 16,0 0-44-16,-6 129 12 0,6-63-9 16,-2 1 5-1,2-5-3-15,0-3-9 0,0-6 4 16,0-9 1-16,0-7-4 15,0-7-2-15,0-5-1 16,0-9-29-16,0-4-81 16,0-7-108-16,0-5-93 15</inkml:trace>
  <inkml:trace contextRef="#ctx0" brushRef="#br0" timeOffset="16566.09">4998 1307 538 0,'0'0'307'16,"0"0"-264"-16,0 0 17 15,0 0 27-15,0 0-74 16,0 0-3-16,120-1-10 0,-72 15-23 16,4 3-85-16,2 4-139 15,-12-1-88-15</inkml:trace>
  <inkml:trace contextRef="#ctx0" brushRef="#br0" timeOffset="16738.09">5544 1526 649 0,'0'0'155'0,"0"0"-143"16,0 0 9-16,-10 124 23 0,6-78-41 15,4 0-3-15,0-2-2 16,0-5-27-16,10-5-77 16,5-15-67-1,1-8-105-15</inkml:trace>
  <inkml:trace contextRef="#ctx0" brushRef="#br0" timeOffset="16981.75">5748 1680 511 0,'0'0'273'16,"0"0"-213"-16,0 0-1 16,104-106-21-16,-61 66-17 15,11-2-9-15,2 1-11 16,-1 7-1-16,-3 8-1 15,-7 7-26-15,-6 5-24 16,-5 1-59-16,-10 7-106 16,-11 1-119-16</inkml:trace>
  <inkml:trace contextRef="#ctx0" brushRef="#br0" timeOffset="17216.36">6020 1242 694 0,'0'0'74'0,"0"0"-56"15,0 0 6-15,0 151 11 16,0-88-30-16,0-3-4 16,4-8-1-16,13-7-24 15,-2-6-54-15,3-6-47 16,-5-10-26-16,-1-9-105 15</inkml:trace>
  <inkml:trace contextRef="#ctx0" brushRef="#br0" timeOffset="25553.14">6317 1869 20 0,'0'0'40'0,"0"0"-11"15,0 0-8-15,0 0-9 0,0 0 4 16,0 0 26 0,0 0 14-16,-3 2 13 15,3-2-9-15,0 0-42 0,0 0-18 16,0 2-31-16,0 0-29 16,-1-2 49-1,1 2 11-15,0-2 18 16,0 0 38-16,-3 0 24 0,3 0-1 15,0 0 2-15,0 0 4 16,0 0-17-16,0 0-16 16,0 0-5-16,0 0-11 15,0-6-3-15,0-12-22 16,14-8-3-16,6-3-3 0,-5 1 1 16,1 4-5-1,-5 5-1-15,-3-1 3 0,0 1-1 16,-2 2-1-1,-1-4 2-15,-4 5-1 0,-1-2-1 16,0 4 4-16,0-3-5 16,0 1 2-16,0 3 2 15,0-1-3-15,0 2 7 16,0 2-7-16,0 2-1 16,0 0 2-16,0 0-2 15,0 2-2-15,0 0 1 16,0 0 1-16,0-1 0 15,0 1 0-15,0-2 1 16,0 2-1-16,0 0-1 16,0 2 0-16,0-2 0 15,0 2-7-15,0-4-4 16,0 2 2-16,0-2 9 0,0 0-2 16,0 6 6-16,0-2-3 15,0 4 3-15,0-4-3 16,0 0 3-16,0-3-1 15,0 0 1-15,0-2-3 16,0 1 0-16,0 2 1 16,0 1-1-16,0 3 1 15,0 2-2-15,0 0 1 16,0 0-4-16,0 0-7 16,0 0-12-16,0 0-16 15,0 0 2-15,0 0 1 16,0 0-80-16,0 0-137 0</inkml:trace>
  <inkml:trace contextRef="#ctx0" brushRef="#br0" timeOffset="30393.58">4804 2330 55 0,'0'0'45'0,"0"0"-8"16,0 0 23-16,0 0 18 15,0 0-1-15,0 0 1 16,0 0-6-16,0-48 0 15,0 37 13-15,0 3 11 16,0 5-9-16,0-2-17 16,0 5-18-16,0 0-13 15,0 0-3-15,0 0-7 16,0 0-8-16,0 0-10 16,0 0-11-16,0 0-2 0,0 20-6 15,0 10 2 1,-2 11 6-16,-3-1 3 0,-2-4 0 15,3-5-3 1,0-2 3-16,-1-3-3 0,-1-1 1 16,-2-5 0-16,0-4 0 15,-1-1-1-15,2-2-3 16,0-6-1-16,3-2-3 16,4-5 7-16,-2 0 2 15,0 0 1-15,-3 0 1 16,3 0-4-16,-4 0 0 15,-3 0 0-15,4-10 0 0,-4 0 0 16,-3-4 3 0,1 0-3-16,-1-5-1 0,0 3-3 15,3 2 4-15,5 5 0 16,0 6 0-16,0 1 6 16,3 2-5-16,1 0-1 15,0 0-7-15,0 12-15 16,0 11-6-16,0 0 28 15,9-1 2-15,-1-9-2 16,4-3-1-16,1-7 1 16,2-3-2-16,8 0 1 15,6-3-16-15,2-15-13 16,-2-2-86-16,-13 10-170 16,-16 10-163-16</inkml:trace>
  <inkml:trace contextRef="#ctx0" brushRef="#br0" timeOffset="31454.23">3028 2927 261 0,'0'0'218'16,"0"0"-149"-16,0 0-2 16,0 0 66-16,0 0-33 15,0 0-42-15,0-1-14 16,0 1-7-16,0 0 6 15,0 0-11-15,0 0-16 16,0 0-16-16,0 0-5 0,9 18-9 16,2 18 14-16,3 9 1 15,5 7 0-15,-3-9 0 16,0-5 1 0,-4-7-2-16,-3-6 0 0,1-8 0 15,-6-8-3-15,-1-2-10 16,-2-6-38-16,-1 1-37 15,0 1-52-15,0-2-27 16,-10 4-98-16</inkml:trace>
  <inkml:trace contextRef="#ctx0" brushRef="#br0" timeOffset="31723.76">2941 3431 536 0,'0'0'151'16,"0"0"-78"-16,0 0 60 15,0 0-13-15,0 0-48 16,93-122-18-16,-53 72-29 16,1-3-15-16,-1 6-2 15,-2 7-7-15,0 1-1 16,-4 9-1-16,-1 1-11 15,-6 7-41-15,-6 3-70 16,-2-2-75-16,-14 3-90 16,-5 1-200-16</inkml:trace>
  <inkml:trace contextRef="#ctx0" brushRef="#br0" timeOffset="32428.62">3159 2729 403 0,'0'0'64'0,"0"0"3"15,0 0 43-15,0 0-4 16,0 0-69-16,0 0-24 0,0-26-8 16,5 21-5-16,2-2-1 15,-3 3-2-15,-2 1 3 16,5 3-4-16,-5 0 1 16,1 0-2-16,5 0-9 15,-1 0-3-15,2 0 0 16,-6 0 1-16,3 7 8 15,-6-5 2-15,0 0 6 16,0 1 4-16,0-2 11 16,0-1 47-16,-11 0-7 15,-3 0-9-15,-1 0-4 16,4 0 1-16,1-6-27 16,4 0 10-16,3 1-16 15,2-1-9-15,1 3-1 16,0-6-7-16,1 1-19 0,18 0-5 15,-2 5 3-15,-3 3-14 16,-5 0-17-16,-5 0 16 16,-3 0 13-16,-1 0 12 15,0 0 18-15,0 0 7 16,0 0 23-16,0 0 21 16,0 0-41-16,-7 0-10 15,0 0-23-15,0 1-121 16,-2 9-204-16</inkml:trace>
  <inkml:trace contextRef="#ctx0" brushRef="#br0" timeOffset="32997.68">3808 2975 461 0,'0'0'214'0,"0"0"-84"15,0 0-13-15,0 0-11 16,0 0-64-16,0 0-42 15,18 0-2-15,9 0 1 16,10 0 1-16,3 0-2 16,-4 0-83-16,-8 0-68 15,-17 6-127-15,-11 15-81 16</inkml:trace>
  <inkml:trace contextRef="#ctx0" brushRef="#br0" timeOffset="33164.67">3739 3245 383 0,'0'0'256'0,"0"0"-180"15,0 0-14-15,0 0-9 16,0 0-45-16,0 0-8 16,148-3-14-16,-95 3-92 15,-14 0-107-15,-5 0-236 16</inkml:trace>
  <inkml:trace contextRef="#ctx0" brushRef="#br0" timeOffset="33700.55">4374 3240 558 0,'0'0'102'15,"0"0"-46"-15,0 0 53 16,0 0-41-16,0 0-54 16,0 0 0-16,104-115-10 15,-64 70-4-15,-1-5 0 0,-4 5 0 16,-8 4 1-16,-8 4-1 15,-7 10-8-15,-9 4 2 16,-3 7-13-16,0 6 15 16,0 6 1-16,-19 4-1 15,-5 0-23-15,-5 10 14 16,-5 22 10-16,-2 17 3 16,6 8 8-16,-4 10-2 15,8 7 13-15,8 2-11 16,2 2 8-16,10-2-9 15,6-7 3-15,0-12-10 16,0-6 0-16,0-17 0 16,0-9 0-16,0-11-5 0,0-11 3 15,0-3-4-15,0 0 6 16,0 0 10-16,0-6-3 16,0-12-3-16,3-5-4 15,9 1-4-15,4 2-17 16,-1 3-27-16,5-2-59 15,-4 2-51-15,-4 3-127 16</inkml:trace>
  <inkml:trace contextRef="#ctx0" brushRef="#br0" timeOffset="34014.1">4882 2880 201 0,'0'0'374'0,"0"0"-253"16,0 0 34-16,0 0-27 15,0 0-45-15,0 0-51 16,-76 79-26-16,58-19 7 15,3 7-12-15,5-3 5 16,8-2-6-16,0-5 1 16,2-8-1-16,0-5-7 0,0-5-40 15,15-9-84-15,5-13-131 16,1-17-97-16</inkml:trace>
  <inkml:trace contextRef="#ctx0" brushRef="#br0" timeOffset="34251">4960 3287 180 0,'0'0'459'16,"0"0"-371"-16,0 0-43 15,0 0 40-15,0 0-51 0,95-113-15 16,-52 78-17-16,5 2 1 15,2 1-3-15,-1 8-3 16,-9 4-3-16,-5 6-22 16,-8 1-55-16,-6 4-87 15,-15-4-156-15</inkml:trace>
  <inkml:trace contextRef="#ctx0" brushRef="#br0" timeOffset="34439.25">5119 2999 95 0,'0'0'535'0,"0"0"-501"15,0 0-28-15,-7 115 74 0,7-70-49 16,6-1-29-16,11 0-4 16,3-7-22-1,-2-3-69-15,5-12-73 0,-5-10-128 16</inkml:trace>
  <inkml:trace contextRef="#ctx0" brushRef="#br0" timeOffset="34626.68">5575 3159 540 0,'0'0'78'0,"0"0"-76"15,0 0 24-15,-10 105 7 16,10-78-28-16,0-2-5 16,0-3-2-16,12-6-35 15,-1-8-69-15,3-8-132 16</inkml:trace>
  <inkml:trace contextRef="#ctx0" brushRef="#br0" timeOffset="34844.58">5966 2905 162 0,'0'0'505'0,"0"0"-422"0,0 0-66 16,0 0 46-16,0 0-41 15,0 0-18-15,13 125-4 16,-1-86 0-16,2-3-21 15,-1-4-89-15,-2-2-62 16,-6-3-66-16</inkml:trace>
  <inkml:trace contextRef="#ctx0" brushRef="#br0" timeOffset="35063.07">5831 3417 357 0,'0'0'324'0,"0"0"-230"16,0 0 22-16,85-119-26 15,-43 75-45-15,5 2-16 16,-1 5-25-16,-3 7-4 16,-1 10-4-16,-6 5-26 15,-5 10-66-15,-11 0-109 16,-7 3-119-16</inkml:trace>
  <inkml:trace contextRef="#ctx0" brushRef="#br0" timeOffset="35470.44">6334 2667 493 0,'0'0'46'0,"0"0"-34"0,0 0 40 16,0 0-49-16,0 0 58 15,39 135-9-15,-26-80 12 16,-4-2-12-16,4-2-24 16,-4-1 1-16,-7 1-1 15,0 0 0-15,-2-2 4 16,0 1-18-16,-4-1-14 15,-14-4 0-15,0-5-56 0,-3-10-193 16,-1-10-317 0</inkml:trace>
  <inkml:trace contextRef="#ctx0" brushRef="#br0" timeOffset="95670.1">3497 2531 211 0,'0'0'45'0,"0"0"-30"16,0 0 18-16,0 0 23 16,0 0-21-16,0 0-20 15,0 0-1-15,0 0 10 16,0 0 0-16,0 0-15 16,0 0-3-16,0 0-5 15,0 3 0-15,0 0 8 16,0 1-4-16,0 0 6 15,3-1-1-15,-1 4-2 16,0-3-1-16,-1 0-4 0,4-3 4 16,-3-1 16-1,-2 0 11-15,0 3 9 16,0-3 16-16,0 2 13 0,0-1-4 16,0-1-9-16,2 3-16 15,-2 2-8 1,1 1-14-16,2 1-7 0,2 1-6 15,-4-3-3-15,4 8 1 16,-2-4 0-16,1 2 3 16,-1-2 3-16,0-1-5 15,-3 2 2-15,3-4-2 16,1 2 0-16,-4 1-5 16,5 2-2-16,-3-2 1 15,0 1 0-15,0 0-1 16,0-2 0-16,-2-2 0 0,3 2 0 15,-3-4 2-15,0-1-2 16,0-2 1-16,0-1 0 16,0 0-1-16,0 0 5 15,0 0 1-15,0 0 0 16,0 0-1-16,0-1 2 16,0-6 0-16,0-5 2 15,0-2 3-15,0-2-9 16,0 0-1-16,0 1 3 15,0 6-2-15,0 1 4 0,0 3 1 16,-3 2 2 0,3 0-6-16,0 0 0 0,-2-2-1 15,2-3-3-15,0-4 3 16,0 2-2-16,0 3 0 16,0 1-1-16,0 0 4 15,0 4-4-15,0-3 3 16,0 5 5-16,0 0-2 15,0 0-6-15,0 0 0 16,0 0 2-16,0 0-2 16,0 0 0-16,0 0-2 15,0 0-4-15,0 17-10 16,0 2 16-16,0 9 2 16,0 2 4-16,0-3-6 15,0-1-2-15,0-6-7 0,0-4 4 16,0-6 1-1,0-5 0-15,0 0 4 0,0-5 5 16,0 0-5-16,0 0 0 16,0 0-1-16,0-2-14 15,0-10 2-15,0-8 12 16,0-6 0-16,0 0 1 16,0 0 0-16,0 4 1 15,0 1-1-15,0 7 1 16,0 6 2-16,0 4-2 15,0 4 3-15,0 0 1 16,0 0 0-16,0 0 0 0,0 0-3 16,0 0-2-16,0 0-5 15,0 6-8-15,2 6 13 16,6 4 2-16,-4 6 0 16,0 3 1-16,-1 0 0 15,-1-6-1-15,-2-1-2 16,0-8 0-16,2-4-3 15,-2-6 3-15,0 2 0 16,0-2-1-16,0 0-2 16,0-2-19-16,0-18 0 15,0-4 18-15,0-8 4 16,0-1 5-16,0 5-5 16,0 9 1-16,0 7 0 15,0 6 2-15,0 2-3 16,0 1 0-16,0 3 0 0,0-1 0 15,0 1 0-15,0 0 0 16,0 0-2-16,0 0-16 16,0 6-7-16,9 9 25 15,2 4 6-15,-1-3 1 16,-5 1 0-16,-1-3-2 16,-1-3-5-16,2-8-2 15,0-3-81-15,-1 0-254 16</inkml:trace>
  <inkml:trace contextRef="#ctx0" brushRef="#br0" timeOffset="98631.43">3115 2604 109 0,'0'0'67'0,"0"0"5"0,0 0 8 16,0 0-4-16,0 0-11 15,0 0-5-15,0 0 3 16,-10 0-4-16,10 0-10 15,0 6 3-15,0 12-6 16,0 5-11-16,0 2-5 16,0 4-10-16,0 0-20 15,0-4 6-15,0-5-5 16,-2-3 0-16,-3-4 8 16,2-5 6-16,3-4-3 0,0-2-7 15,0-2-1-15,0 0-1 16,0 0-3-16,0 0-3 15,0-13-33-15,0-15 34 16,3-5-6-16,14-3 6 16,-4 4-27-16,-1 7 20 15,-6 9 9-15,-1 2 2 16,-4 8-1-16,2 4 1 16,-1 2 2-16,0 0 3 15,-2 0-7-15,0 2-12 16,0 17 4-16,0 4 8 15,0 6 2-15,0 0 6 0,0-6 0 16,0-4 14-16,0-7 3 16,0 1 6-16,0-9 6 15,0 0-15-15,0-4-4 16,0 0-12-16,0 0-6 16,0-8-17-1,0-16 2-15,0-5 14 0,7-12-2 16,2 2-24-16,0 8 5 15,-4 9 6-15,3 12-3 16,-3 6 3-16,-5 4 5 16,0 0 3-16,0 0-9 15,0 14-6-15,0 11 23 16,0 5 0-16,0 3 8 16,0-7 22-16,0-6-2 15,0-6 7-15,0-6 0 0,2-6-7 16,0-2-9-1,-2 0-15-15,3 0-4 0,3-20-26 32,3-10 15-32,5-9 8 0,-1 0-22 15,-3 5-15-15,-2 12 19 0,-4 10 4 16,0 10-6-16,-4 2 3 16,0 0-1-16,0 8-20 15,2 15 30-15,-2 8 11 16,0-1 7-16,3-7-1 15,-1-6 18-15,0-7 16 16,0-6-7-16,0-4 2 0,-2 0-11 16,4 0-24-1,-2-2-5-15,2-21-24 0,2-5 14 16,1 0-12 0,3 6-19-16,-6 10 12 0,-2 4 17 15,-2 8 2-15,0 0-13 16,0 0-5-16,0 15-14 15,0 6 44-15,0 5 3 16,0-4 1-16,0-6 27 16,-2-7 18-16,2-4 23 15,0-4 3-15,0-1-28 16,0 0-38-16,0-1-6 16,0-21-29-16,0-1 12 15,0-4-14-15,0 7-18 16,4 11 8-16,-2 7 41 15,-2 2 4-15,0 0-2 16,0 14-1-16,0 5 11 0,0 4 19 16,0-7 17-16,0-7-48 15,0-7-42-15,0-2-278 16</inkml:trace>
  <inkml:trace contextRef="#ctx0" brushRef="#br0" timeOffset="100802.65">3578 2578 59 0,'0'0'182'15,"0"0"-144"-15,0 0 55 16,0 0-20-16,0 103-40 16,0-75-13-16,0 0 10 15,0-2 2-15,0 2-9 16,0-6-6-16,0 0-3 15,0-6 1-15,0-4-3 0,0-4 32 16,0-5 10-16,0-3-14 16,0 0 0-16,0 0-12 15,0 0-5-15,0-19-16 16,0-5 7-16,3-8 7 16,3 0-11-16,1-1-5 15,0 4 3-15,-3 2 11 16,-3 5 0-16,3 6 11 15,-2 4-14-15,1 4-6 16,0 5-2-16,-3 0-5 16,0 1 0-16,0 2-2 15,0 0 6-15,0 0 6 16,0 0 5-16,0 0-1 16,0 5-5-16,0 10 8 15,0 7-13-15,0 6 3 0,0 2-4 16,0-1 1-16,0-3-5 15,0-5 0-15,0-2-2 16,0-7 0-16,0-7 0 16,0-2 2-16,0-3 1 15,2 0-1-15,-2 0-2 16,0-20-20-16,3-10 17 16,-2-12 3-16,4-6 3 15,3 6-2-15,-4 7 2 16,0 12-2-16,0 11 3 15,-4 4-3-15,2 5 4 16,-2 3-3-16,0 0 3 0,0 0-5 16,0 0-1-1,3 0-5-15,-1 6-12 0,0 8 18 16,3 6 1-16,-2 8 9 16,-3 4-5-16,0 2-2 15,0-5 1-15,0-3-1 16,0-5-1-16,0-7 2 15,0-6-2-15,0-8-2 16,0 0 3-16,0 0 0 16,0 0-3-16,0-1-4 15,0-20 1-15,0-12 3 16,0-7 1-16,0-2-1 16,0 3 0-16,0 14 1 15,0 8 0-15,0 8 5 0,0 4-4 16,0 4 4-16,0 1-1 15,0 0 0-15,0 0-2 16,0 0-3-16,0 12-17 16,2 5 13-16,-2 8 4 15,0 6 3-15,0 3 0 16,0-1 3-16,0-5 5 16,0-4-1-16,0-6 2 15,-5-8 0-15,1-6-1 16,4-4-3-16,-1 0 0 15,-1 0-5-15,-3-4-3 16,1-12-3-16,-4-6-2 0,1-6-1 16,-1 2 5-16,4 1 1 15,-1 8-1-15,5 2 2 16,-1 9 0-16,1-2-1 16,0 2-1-16,0 3 1 15,0-6 0-15,0 5 0 16,0 0 0-16,0 1 0 15,0-1-2-15,0 0 2 16,0 1 0-16,0 2 0 16,0 1 1-16,0 0-2 15,0 0 2-15,0 0-1 16,0 0 0-16,0 0 0 16,0 0 0-16,0 0-2 0,0 0 0 15,0 0 1-15,0 0-2 16,0-2 3-16,0 0 0 15,0-1-1-15,0 2-1 16,0-1 2-16,0-2-3 16,1 0 1-16,-1 0 2 15,3-1-1-15,-3 4 1 16,2-3 0-16,-2 1 0 16,0 0 1-16,0 1 0 15,0 2 0-15,0-4-1 16,0 2-1-16,3-4 0 15,-3 0-1-15,0 1 2 16,1 2-1-16,-1-2 0 0,3 5 0 16,-3-1 1-16,0 1 0 15,0 0-2-15,2-2 3 16,-2 2-1-16,0-3 0 16,3 3 1-16,-3-2-1 15,0 0 1-15,0 2-1 16,0 0 0-16,0 0 0 15,0 0 1-15,0 0 0 16,0 0 0-16,0 0 1 16,0 0-1-16,0 0 1 15,0 0-2-15,0 2-4 16,1 9 4-16,5 3 1 16,-3 0 3-16,0-1-4 15,-1 4-27-15,-2-3-199 16,0 0-489-16</inkml:trace>
  <inkml:trace contextRef="#ctx0" brushRef="#br0" timeOffset="116948.73">8233 7864 139 0,'0'0'150'0,"0"0"-112"16,0 0 35-16,0 0 19 15,0 0-43-15,0 0-13 16,0 0 10-16,0 0 13 16,0 0-3-16,0 0-6 15,0 0 0-15,0 0-5 16,0 0-2-16,0 0-8 15,0 0-3-15,0 0 0 16,0 0-12-16,0 0-3 16,8 0 1-16,6 0 9 0,4 0 0 15,4 0 1 1,3 0-4-16,2 0 3 0,-4 0-9 16,-2 0-8-16,-3 0 3 15,-3 0-6-15,1 0-4 16,-4 0 5-16,5 0 3 15,-2-2 1-15,6-2-3 16,-2-2 4-16,6 0-3 16,2 0-6-16,-3 2-2 15,-1-3 1-15,-1 4-2 16,0-1 0-16,1 0-1 16,-4 0 1-16,5 2-1 15,-1-2 0-15,-1 2 0 16,0 0-1-16,-3 2 2 15,1-1 0-15,0 1-1 16,2 0-1-16,1 0 1 0,-6-3 0 16,1 3 1-16,-3 0-1 15,0 0 0-15,5 0 0 16,-8 0 0-16,0 0 0 16,3 0 0-16,-4 0-1 15,3 0 1-15,-1 0 0 16,3 0 0-16,-3 0-1 15,0 0 1-15,2 0 0 16,-1 0 0-16,2 0 0 16,-5 0 0-16,2 0-1 15,-1 0 2-15,-2 0 1 16,2 0-2-16,1 0-2 0,-1 0 2 16,1 0 0-16,-2 0 0 15,0 0 0-15,2 0 0 16,3 0 0-16,-5 0 0 15,4 0 1-15,-1 0-1 16,-1 0 1-16,5 0 0 16,1 0 0-16,-2 0-1 15,3 0 1-15,0 0 4 16,-2 0-5-16,2 0 1 16,2 0 0-16,-2 0 0 15,5 0 2-15,-2 0-2 16,0 0-1-16,2 0 0 15,2 0 1-15,-2 0 0 16,-1 0-1-16,0 0-1 0,-1 0 1 16,1 0 0-1,-1 0 2-15,-5 0 0 0,4 0-2 16,-5 0 5-16,1 0-2 16,0 0-2-16,0 0 4 15,2 0 1-15,3 0-5 16,-2 0 2-16,6-3-3 15,-3-4 1-15,6 6 1 16,-3-2 0-16,2 1-2 16,-3 2 0-16,0 0 1 15,3 0 0-15,-2 0-1 16,0 0 2-16,0 0-1 16,2 0 0-16,0 0 0 15,1 0 1-15,5 0 2 0,0 0 1 16,-2 0 0-16,-1 0-3 15,-4 0 0-15,2 0 0 16,-1 0 2-16,0 0-3 16,-3 0 0-16,-1 0-1 15,-2 0-3-15,0 0 3 16,2 0 0-16,1 0 3 16,-2 0-3-16,-4 0 0 15,2 0 0-15,-2 0 0 16,-1 0 0-16,0 0 0 15,0 0 0-15,-1 0 1 16,2 0 1-16,0 0 2 16,-2 0-2-16,1-1-1 0,-4 1-1 15,1-2 3-15,-1 2-3 16,-2-3 1-16,1 3-1 16,-1 0 1-16,1 0 0 15,-1 0-1-15,0 0 0 16,0 0 0-16,3-2 0 15,-3 1 1-15,3 1-1 16,0 0 0-16,2 0 0 16,-5 0 1-16,3 0-1 15,-4 0 0-15,0 0 0 0,1 0 0 16,-1 0 0 0,1 0 2-16,1 0-2 0,1 0 0 15,2 0-2-15,2 0 2 16,-2-3 0-16,3 1 2 15,-1 2-2-15,-2-1 1 16,1 1-1-16,-3 0 1 16,0-2 1-16,-1 2-4 15,-2 0 2-15,3 0 0 16,-2 0 1-16,1 0 0 16,-3 0-1-16,1 0 0 15,0 0 1-15,1 0-4 16,1 0 3-16,4 0 0 15,0 0 1-15,2 0 0 16,-3 0 0-16,4 0-1 0,-4 0 2 16,-1 0-2-16,-3 0-1 15,1 0 1-15,0 0 0 16,1 0-1-16,-2 0 1 16,3 0 0-16,-3 0 0 15,-1 0 0-15,1 0 0 16,0 0 0-16,-2 0-2 15,-2 0 4-15,0 0-3 16,-2 0 1-16,2 0 0 16,-1 0 0-16,1 0 0 15,1 0 0-15,0 0 0 16,1 0 0-16,2 0 0 0,3 0 0 16,3 0 1-16,-1 0-1 15,0 0 0-15,1 0 0 16,-2 0 0-16,4 2 0 15,2-1 0-15,0-1 2 16,4 0-2-16,-4 2 1 16,-1-2-1-16,3 0 0 15,-3 3 1-15,1-3 0 16,4 0-1-16,-1 0 0 16,-1 1 1-16,-4 1-2 15,-3-2 1-15,0 3 0 16,0-3 0-16,0 0 0 15,-3 0-1-15,3 0 1 16,-2 0-1-16,0 0 0 16,2 2 2-16,3-1-1 0,0 1 0 15,0 1-1-15,2-2 1 16,2 1 0-16,-1 1 0 16,-5-1 0-16,2-1 0 15,-7 1 0-15,1 1 1 16,-6-2-1-16,3-1 0 15,-4 2 0-15,1-2 0 16,-1 2 0-16,-2-2 0 31,-2 0 0-31,-2 0 0 0,-1 0 0 0,-1 0 1 16,4 0-1-16,-2 0 0 16,0 0-1-16,-1 0 1 15,4 0 0-15,1 0 0 16,-4 0 1-16,-2 0-1 0,0 0 1 15,0 0-1-15,2 0 2 16,-2 0 0-16,2 0-2 16,2 0 0-16,-1 0 0 15,3 0-2 17,-2 0 2-32,-2 0 0 0,4 0 1 0,-6 0 2 0,2 0-4 15,-1 0 1-15,4 0-2 16,-2 0 2-16,-2 0 1 15,2 0-1-15,1 0 0 16,-2 0 0-16,3 0 0 0,-2 0 2 16,3 0-4-16,-4 0 3 15,0 0-2-15,-2 0 2 16,3 0-1-16,-3 0 0 16,2 0-1-16,2 0 1 15,1 0 2-15,-1 0-1 16,-2 0-1-16,3 0-2 15,-5 0 1-15,2 0 1 16,-2 0 0-16,3 0 0 16,-1 0 0-16,0 0 0 15,-2 0 0-15,0 0 1 16,0 0 0-16,0 0 1 0,0 0-1 16,0 0-1-1,2 0 1-15,-2 0-1 0,0 0 0 16,0 0-2-16,0 0 3 15,1 0-3-15,-1 0 4 16,0 0-3-16,3 0 2 16,0 0-1-16,1 0 3 15,0-5-2-15,6-3-1 16,-2-3 2-16,1 3-2 16,-1 2-1-16,-6 3-5 15,-2 3-14-15,0-6-48 16,-7 1-87-16,-31 3-310 15</inkml:trace>
  <inkml:trace contextRef="#ctx0" brushRef="#br0" timeOffset="126502.65">8894 8543 41 0,'0'0'222'0,"0"0"-181"16,0 0 12-16,0 0 65 15,0 0-27-15,0 0-23 16,0 0 2-16,-2 3-5 15,2-3-1-15,-2 0 1 16,2 0-10-16,0 0-3 16,0 0 1-16,0 0 3 15,0 0-8-15,15 2-18 16,19-2 18-16,5 0-10 16,6 0-16-16,2 0-7 0,-4 0-13 15,-3 0 3 1,-2 3 2-16,-3 0-3 0,-6 1-2 15,-2 2-1-15,-2 0 0 16,-3 0 1-16,0 0-1 16,-2-1 0-16,-6-2-1 15,1 0 0-15,-6-1 0 16,-6-1 1-16,3-1-1 16,-3 0 1-16,-2 3-1 15,2-3 1-15,-3 0 2 16,0 0-2-16,0 0 3 15,0 0-1-15,0 0 3 16,0 0-1-16,0 0-3 0,0 0 1 16,0 0-3-1,0 0-6-15,0 0-63 0,-3-6-126 16,-21 0-293-16</inkml:trace>
  <inkml:trace contextRef="#ctx0" brushRef="#br0" timeOffset="128575.27">11337 8550 223 0,'0'0'363'0,"0"0"-305"0,0 0 8 16,0 0 105-16,0 0-60 16,0 0-44-16,19-8-13 15,-17 8-6-15,-2 0-9 16,1 0-13-16,-1 0-7 16,5 0-5-16,0 0-3 15,11 0-7-15,11-2 7 16,11 0 6-16,7 2 1 15,3-2-13-15,2 0 0 16,-2 2-1-16,-1-2 1 16,-3 2-2-16,-1 0 9 0,-7 0-9 15,-5 0-2 1,-5 0 1-16,-3 0-2 0,-7 0 2 16,-7 0 0-16,-7 0-2 15,-2 0 3-15,0 0 1 16,0 0 7-16,0 0 9 15,0 0 7-15,0 0 3 16,-2 0-8-16,-16 0-13 16,-7 0-5-16,-4 0-1 15,-6 0 4-15,-9 0-2 16,-7 0-3-16,-4 0-1 16,-1 0 1-16,3 0 1 15,2 0 0-15,2 0-2 16,2 0-1-16,0 0-21 0,3 0-116 15,4 0-326-15</inkml:trace>
  <inkml:trace contextRef="#ctx0" brushRef="#br0" timeOffset="143471.6">14920 7943 173 0,'0'0'112'0,"0"0"-51"0,0 0 27 16,0 0 2-16,0 0-33 15,0 0-21-15,0 0-4 16,-3 0 18-16,3 0 3 16,0 0-4-16,0 0-19 15,0 0-1-15,0 0 0 16,0 0 1-16,0 0-3 16,0 0-6-16,0 0 2 15,0 2 1-15,0 0-7 16,11 0 11-16,0 0-5 15,0 0 1-15,0-1-2 0,1 2-5 16,-4-1 2-16,1 0-7 16,3-2 1-16,-1 2 1 15,3-2-4-15,3 0 5 16,1 0-4-16,-1 0-2 16,2 0 5-16,-4 0-4 15,1 0 0-15,1 0 1 16,-1 0-5-16,2 0 0 15,0 0-1-15,0 0-3 16,1 0 0-16,-1 0-2 16,3 0 1-16,-3 0 3 15,6 0-4-15,-3 0 1 16,0-2-1-16,-3 2 0 0,-1 0 1 16,2 0-1-16,-3 0 0 15,1 0 0-15,-1 0 0 16,-1 0 1-16,0 0-1 15,-1 0 0-15,-1 0 0 16,1 0 1-16,-3 0-1 16,3 0 0-16,-4 0 0 15,1 0 2-15,-1 0-1 16,1 0 1-16,-2 0 1 16,6 0-2-16,-3 0 1 15,3 0-2-15,-2 0 1 16,1 0-2-16,1 0 2 15,1 0-1-15,-1 0 1 16,1 0-1-16,-2 0 1 16,4 2 0-16,-5-2 1 0,2 2 0 15,1 0-2-15,-2-1 0 16,-1-1 1-16,-3 0-3 16,4 0 1-16,-3 0 1 15,1 0 0-15,1 0 1 16,0 0-1-16,3 0 0 15,-1 0 0-15,3 0 1 16,3 0 0-16,-2 0 0 16,1 0 2-16,0 0-3 15,0 0 0-15,1 0 0 16,-4 0 0-16,1 0-1 16,-3 0 1-16,2 0 0 15,0 0 0-15,-4 0 0 16,3 0 0-16,-5 0 0 0,2 0 0 15,-3-1 1-15,1 1-1 16,-3 0 0-16,2 0 0 16,-2 0-1-16,-1 0 1 15,2-2 0-15,0 2 0 16,0-2 1-16,-1-2-1 16,2 2 0-16,-1 2 1 15,-3-3-1-15,0 2 0 16,-1 1 0-16,2 0 0 15,2 0 0-15,0 0 0 0,-2-2 0 16,6 2 0-16,-6 0 1 16,0-2-1-16,2 2 0 15,-3 0-1-15,-4 0 2 16,-1 0-1-16,-1 0 0 16,0 0 1-16,0 0-1 15,0 0 2-15,0 0 2 16,0 0 2-16,0 0-1 15,0 0 2-15,0 0 1 16,0-2 8-16,0 2-2 16,-9 0-1-16,-5 0-9 15,-1-2-1-15,1 0-1 16,-4-1 2-16,2 2 3 0,1-1-5 16,-2 2 1-1,0-2-1-15,0 2-1 0,-3 0 1 16,2 0 0-16,-2 0-2 15,-1 0 2-15,4-3 1 16,-1 3 1-16,-2 0-2 16,2-1 0-16,-2 1 0 15,-2 0-1-15,0 0-1 16,-1 0 1-16,4 0-1 16,-2-2 0-16,1 2-1 15,0-2 1-15,2-2 0 16,-1 4-1-16,2-5 1 0,-2 5 0 15,2-1 1-15,-2-1-1 16,-2 2 0-16,2 0-3 16,-1 0 3-16,-2 0 0 15,5 0-1-15,2 0 0 16,2 0 1-16,0 0 0 16,1 0 0-16,-1 0 0 15,-1 0 1-15,1 0-1 16,-4 0-1-16,5 0 0 15,-3 0 1-15,6 0 2 16,-2 0-2-16,-1 0 3 16,3 0-1-16,-1 0-2 15,-2 0 1-15,3 0 0 16,-2-2-1-16,0 2 0 16,0 0 1-16,2 0 0 0,-4 0-1 15,4 0 1-15,-2-3-2 16,-4 3 1-16,5 0-1 15,-4 0 2-15,1 0 0 16,0 0 0-16,-1 0-1 16,4 0 0-16,-2 0 0 15,1 0 0-15,3 0 0 16,-2 0 0-16,1 0 1 16,1 0-1-16,-1 0 1 15,-4 0-1-15,3 0 0 16,0 0-1-16,-4 0 0 15,2 3 1-15,1-1-2 0,3 0 4 16,-1-1-4-16,-3-1 4 16,4 3-2-16,-1-3 0 15,0 0-1-15,0 2 1 16,0-2 0-16,0 0 1 16,2 0-1-16,-2 0 0 15,1 2 0-15,1-2 0 16,-2 0-1-16,2 0 1 15,1 0 0-15,-2 2 1 16,5-2-1-16,1 0 0 16,-4 0 0-16,4 0 0 15,-3 0 0-15,4 0-1 16,-1 0 1-16,0 0 0 0,-3 2 0 16,3-2-2-16,-3 0 2 15,4 2 1-15,-5-2 0 16,2 0-2-16,0 1 1 15,-3-1 0-15,2 3 0 16,2-3 0-16,-4 2 0 16,2-2 0-16,0 0 0 15,-1 0 1-15,0 0-1 16,-2 0 0-16,4 0 1 16,-1 0-1-16,1 0 0 15,2 0-1-15,2 0 1 16,-2 0 0-16,2 0 0 0,0 0-1 15,0 0 1-15,0 0 0 16,0 0 0-16,0 0 0 16,0 0-1-16,0 0 0 15,0 0 1-15,0 0 0 16,0 0-1-16,0 0 1 16,0 0 0-16,0 0-1 15,0 0 2-15,0 0-2 16,0 0 1-16,0 0 0 15,0 0 0-15,0 0 0 16,0 0-3-16,0 0 2 16,0 0-1-16,0 0 1 15,0 0-1-15,0 0 2 16,0 0-1-16,0 0-2 16,0 0 2-16,0 0 0 0,0 0 0 15,0 0 0 1,0 0-1-16,0 0 1 0,0 2-2 15,0-1-41-15,0-1-131 16,-4 0-246-16,-15 0-390 16</inkml:trace>
  <inkml:trace contextRef="#ctx0" brushRef="#br0" timeOffset="169800.68">17497 7622 207 0,'0'0'161'15,"0"0"-75"-15,0 0 9 16,0 0 37-16,0 0-17 16,0 0-18-16,0 0-9 15,0 0-7-15,0-2-5 16,0 2-3-16,0-2-5 15,0 2-25-15,0 0-18 0,9 0-21 16,23 0-2-16,17 0-2 16,5-2 2-16,2-4-1 15,-4 0-1 1,-10-4 2-16,-1 2-2 0,-10 0-2 16,-4 0-11-16,-10 2-10 15,-8 0 2-15,-2 0-1 16,-7-5 14-16,0-1 8 15,0-4 6-15,0 0 1 16,-4 0 0-16,-6 4 1 16,-3 0 15-16,-1 4 5 15,3 2-2-15,5 3 8 0,2 1-3 16,4 2-6-16,0 0-22 16,0 0-3-16,0 0-9 15,8 0-14-15,15 3-1 16,8 13 24-16,-2 2-1 15,-8 0 0-15,-4 0-5 16,-11-2 4-16,-4-2 1 16,-2 1 2-16,0-1 5 15,0 2 0-15,-7-5 2 16,-8 2-8-16,-2-1-3 16,-2-4-24-16,4-2-48 0,-3 0-99 15,7-6-176 1,5 0-269-16</inkml:trace>
  <inkml:trace contextRef="#ctx0" brushRef="#br0" timeOffset="172389.419">18389 7083 581 0,'0'0'187'0,"0"0"-73"16,0 0 5-16,0 0-18 15,1 138-75-15,-1-60 0 16,0-3 8-16,-1-8-16 15,-8-6-11-15,6-11-3 16,1-12 10-16,-2-10 5 16,3-10-7-16,1-9-1 15,0-4-5-15,0-4-5 16,0 1-1-16,0 1-8 16,1-3 3-16,21 2 2 15,0-2 3-15,7 0 0 16,-2 0 0-16,9-5-1 0,-5-9-1 15,-2 2-2-15,-5-2-6 16,-4-2-4-16,1 5 9 16,-10-3 3-16,7-2-3 15,-3-1 0-15,1 2 1 16,-3 1 1-16,-5 6 3 16,0 1 0-16,-4 5 1 15,-4 2 1-15,0 0 5 16,0 0 5-16,0 0 7 15,0 0 12-15,0 0 1 16,0 2-7-16,0 18-6 0,-7 6-16 16,-2 8-2-1,0 4 4-15,7-7-5 16,2 0 0-16,0-3-6 16,2-5 4-16,11-4-1 0,0-8-2 15,3-5-2-15,-2-4 2 16,-1-2-7-16,7-8-1 15,2-28-2-15,3-12 0 16,0-6-1-16,-11 2-13 16,-9 10 20-16,-5 9 9 15,0 11 0-15,-5 10 0 16,-18 7-3-16,-6 5-10 16,-2 0 4-16,0 0 9 15,6 6 8-15,10 10 4 0,7-2 4 16,8 0-10-1,0 1-5-15,10 1 9 0,14 1-2 16,8-7-1-16,8-6-6 16,2-4 0-16,-3 0-2 15,4-4-7-15,-7-17 1 16,-3-1-8-16,-4-2 0 16,-6 2 4-16,-6 5 4 15,-5 1-1-15,-4 4-1 16,-1 1 4-16,-3 6 2 15,-2 0 2-15,3 5-3 16,0 0 2-16,4 0-12 16,6 0 2-16,3 8-1 0,3 11 4 15,0 4 0 1,-1 5 8-16,1 0-1 0,-6-1-7 16,-3-4-10-16,-6-2 2 15,-6-3 5-15,0-5 4 16,0 1-1-16,-16-5 9 15,-3 2 3-15,-5 1 1 16,5-4-4-16,6-3 4 16,3-4 1-16,6-1 6 15,4 0-7-15,0 2-4 16,0-2-10-16,18 0-11 16,13 0 21-16,5 0 3 15,3-2 2-15,4-13-3 16,-3-7 0-16,2-1 0 0,-5-2 0 15,-5 1-1-15,-9 1 6 16,-7 7-6-16,-10 4 8 16,-5 4 2-16,-1 0 9 15,0 4 3-15,0 2-4 16,-5 2 2-16,-2 0-8 16,3 0 11-16,-1 4-13 15,-2 16-11-15,3 4-14 16,2 5 14-16,2-3-2 15,0-4-4-15,2-5 2 16,16-5 1-16,2 1 3 0,4-7 2 16,3-6 4-1,2 0 2-15,2 0 0 0,1-22-2 16,-3-4-6-16,-3-4-5 16,-6 0-1-16,-4 3-2 15,-5 5 0-15,-4 10-1 16,-5 6-11-16,-2 2-1 15,0 4-2-15,0 0 5 16,0 0 2-16,2 0 1 16,1 3 10-16,-1 11 5 15,4 1 0-15,3 1 18 16,-1 1 0-16,6-6 1 16,-2 0-15-16,5-3-3 15,2-2 4-15,-1-6-3 0,3 0 2 16,2 0-4-16,-1-4-11 15,0-12-14-15,-1-4-5 16,-4 1-5-16,-3 5 4 16,-6 4-4-16,-3 6-1 15,-5 4 3-15,0 0 9 16,0 0 14-16,0 0-27 16,-18 14 37-16,0 5 6 15,1-1-3-15,5-4 16 16,6-6 2-16,4-2-12 15,2-6-6-15,0 0 7 16,0 0 0-16,0 0-10 16,0 0-21-16,10 0-14 0,13-14 3 15,4 0-37-15,2-3-16 16,0 5 14-16,0 2 16 16,-2 6-3-16,0 2 2 15,-2 2 42-15,-2 0 14 16,-4 0 10-16,-4 5 23 15,3 6 16-15,-3 3 30 16,-3-3-8-16,0-4 16 16,-3 0-1-16,0-6-17 15,2-1-33-15,0 0-14 16,5-11-6-16,4-15 6 16,-2-7-12-16,-3 7-10 0,-5 4 0 15,-5 8-1 1,-2 9-6-16,-3 5-19 0,0 0-17 15,0 0-13-15,0 17-12 16,2 11 48-16,5 2 20 16,-1 0 4-16,6-7 26 15,4-7-12-15,6-10-13 16,5-6 18-16,2 0-4 16,1-27-3-16,0-7-13 15,-5-8-3-15,-10 0-2 16,-7 1 2-16,-8 2 2 15,0 8 2-15,0 9 0 16,-15 11 4-16,-2 9 2 0,1 2-6 16,0 13 1-1,2 29-5-15,3 17-5 0,7 18 5 16,4 9 0-16,0 4 0 16,0-1 13-1,0-10-12-15,4-9 18 0,-4-13 2 16,0-16-6-16,0-12-4 15,-11-18 18-15,-9-8 41 16,-9-3 46-16,-8-21-47 16,-1-20-51-16,0-19-17 15,5-19-1-15,15-10-65 16,15-6-136-16,3 11-254 16</inkml:trace>
  <inkml:trace contextRef="#ctx0" brushRef="#br0" timeOffset="172847.949">18960 7181 780 0,'0'0'122'0,"0"0"-82"16,0 0 44-16,0 0-62 0,0 0-15 15,0 0-7-15,135 44-39 16,-4050-26-172-16</inkml:trace>
  <inkml:trace contextRef="#ctx0" brushRef="#br0" timeOffset="173919.31">19037 8107 174 0,'0'0'402'0,"0"0"-299"0,0 0 12 15,0 0 58-15,0 0-68 16,0 0-28-16,29 64 3 15,-17-22-31-15,5 5-12 16,-2-1-15-16,-1-1-11 16,-1-4-9-16,1-7-2 15,-1-4-3-15,-8-4-38 16,1-7-48-16,-6 0-59 16,0-5-118-16,0-2-142 15</inkml:trace>
  <inkml:trace contextRef="#ctx0" brushRef="#br0" timeOffset="174124.33">19001 8738 556 0,'0'0'216'15,"0"0"-88"-15,0 0 15 16,0 0-43-16,0 0 12 15,114-156-33-15,-57 94-64 16,3 0-12-16,1 1-3 16,1 9-17-16,-4 9-88 0,-14 11-151 15,-9 9-276-15</inkml:trace>
  <inkml:trace contextRef="#ctx0" brushRef="#br0" timeOffset="174783.9">19821 8054 311 0,'0'0'194'0,"0"0"-72"15,0 0 78-15,0 0-34 0,0 0-69 16,0 0-18-16,-69 95 11 15,36-37-26-15,0 9-34 16,5 1-9-16,1-4-9 16,12-8-9-16,6-8-3 15,6-7-3-15,3-2-6 16,0-6-34-16,0-10-46 16,15-6-67-16,4-9-148 15,3-8-148-15</inkml:trace>
  <inkml:trace contextRef="#ctx0" brushRef="#br0" timeOffset="175826.03">19876 8550 317 0,'0'0'416'0,"0"0"-278"16,0 0-36-16,0 0 31 15,0 0-30-15,0 0-29 16,159-90-32-16,-108 61-24 16,2-2-10-16,-4 3-7 0,-3-1-1 15,-7 6-32-15,-5 0-68 16,-10 1-94-16,-11 0-143 15,-6 2-163-15</inkml:trace>
  <inkml:trace contextRef="#ctx0" brushRef="#br0" timeOffset="176067.66">20074 8238 589 0,'0'0'111'0,"0"0"2"15,0 0 63-15,6 132-79 0,0-90-48 16,3-4-16-16,3-4-17 16,-2-4-13-16,1-6-3 15,3-6-13-15,-3-10-50 16,1-4-80-16,-2-4-126 15,-3 0-119-15</inkml:trace>
  <inkml:trace contextRef="#ctx0" brushRef="#br0" timeOffset="176591.51">20304 7994 391 0,'0'0'183'15,"0"0"-122"-15,0 0 48 16,0 0 39-16,0 0-62 15,0 0-17-15,69 133-10 16,-50-88-20-16,-4 4-15 16,-2 4-2-16,-2-5 1 15,-5 2-8-15,-1-4 7 16,-5-2 8-16,0-5-7 16,0 0-5-16,-5-3-6 0,-5-3-11 15,-4-4-1 1,-1-2-34-16,-3-7-83 0,1-3-116 15,0-6-282-15</inkml:trace>
  <inkml:trace contextRef="#ctx0" brushRef="#br0" timeOffset="-195822.88">6346 10877 68 0,'0'0'54'16,"0"0"2"-16,0 0-16 15,0 0-4-15,0 0 25 16,0 0-4-16,0 0-10 0,-47-8-1 16,42 8-8-1,1 0 3-15,0 0 22 0,2 0 19 16,-1 0 15-16,3 0-5 15,0 0-11-15,0 0-8 16,-4 0-4-16,4 0-7 16,0 0-18-16,0 0-8 15,0 0-5-15,0 0-9 16,0 0-20-16,0 0-2 16,9 0-12-16,18 0 4 15,10 0 8-15,7 0 2 16,6 0-1-16,-4 0-1 15,-1 0 1-15,-5 0 0 16,-2 0-1-16,-5 0 0 0,-6-5 1 16,-7 4 1-1,-11-4-4-15,-5 3 4 0,-4-1-1 16,0 0 0-16,0 0 3 16,0-5 2-16,0-3 5 15,0-6-2-15,0 0-4 16,0 1 2-16,-3-2 1 15,-9 2 5-15,-3 2 5 16,-2 0 7-16,0 5-5 16,1-2-3-16,3 5-3 0,2 6-4 15,4 0-8 1,3 0-2-16,4 0-4 0,0 0-20 16,0 0-54-16,0 0-63 15,0 10-171-15,4 0-282 16</inkml:trace>
  <inkml:trace contextRef="#ctx0" brushRef="#br0" timeOffset="-194277.29">8885 11055 577 0,'0'0'202'0,"0"0"-172"0,0 0 7 15,0 0 1-15,0 0-38 16,0 0 0-16,0 0-53 15,-26 34-93-15,26-14-61 16,0 6-29-16</inkml:trace>
  <inkml:trace contextRef="#ctx0" brushRef="#br0" timeOffset="-194137.6">8887 11410 89 0,'0'0'264'0,"0"0"-151"16,0 0 17-16,0 0 43 15,0 0-45-15,0 0-73 0,-27 104-55 16,18-78-24-16,6 3-150 16,-3 0-102-16,6-4-152 15</inkml:trace>
  <inkml:trace contextRef="#ctx0" brushRef="#br0" timeOffset="-193939.54">8972 11921 383 0,'0'0'115'16,"0"0"-10"-16,0 0 55 16,0 109-35-16,0-71-85 15,-4-4-40-15,-4-4-50 0,0-9-136 16,4-10-132-16</inkml:trace>
  <inkml:trace contextRef="#ctx0" brushRef="#br0" timeOffset="-192566.53">11210 10730 371 0,'0'0'203'0,"0"0"-88"0,0 0 9 16,0 0 17-16,0 0-50 15,0 0-19-15,4 0-2 16,-4 0-10-16,1 0-14 15,2 0-22-15,6-2-22 16,11 0 0-16,11-2-2 16,12-4 10-16,2 2-3 15,3-2-2-15,-3 2-1 16,-3 0-3-16,-2 3-1 16,-9-4 1-16,-4 3-1 15,-7-1 1-15,-8 2 1 16,-5 3-2-16,-5-3 0 15,-2 2 4-15,0-1 4 0,0-4 3 16,0-2 12 0,-2-5 15-16,-8-2-25 0,1 2 1 15,-1-1-3-15,0 2-3 16,-3 4-4-16,1-1-4 16,2 3-7-16,-1 0-26 15,1 2-65-15,4 4-124 16,-1 0-288-16</inkml:trace>
  <inkml:trace contextRef="#ctx0" brushRef="#br0" timeOffset="-191656.93">13201 10189 549 0,'0'0'138'16,"0"0"-65"-16,0 0 21 16,0 0 1-16,0 0-30 0,0 0-9 15,105-4-10-15,-83 4-16 16,3 0-3 0,-1 0-15-16,1 0-10 0,-1 0 0 15,-2 0-1-15,1 0-1 16,-1 0-26-16,-4 6-53 15,0 6-71-15,-7 7-130 16,-8 6-82-16</inkml:trace>
  <inkml:trace contextRef="#ctx0" brushRef="#br0" timeOffset="-191189.54">12946 10855 379 0,'0'0'110'0,"0"0"-34"0,0 0 37 15,0 0 4-15,0 0-28 16,0 0-13-16,153-7-30 16,-108 7-22-16,6 0-15 15,-2 0-8-15,-5 0-1 16,-7 0-2-16,-3 0-19 16,-4 7-39-16,-4 2-75 15,-10 7-114-15,-7 3-143 16</inkml:trace>
  <inkml:trace contextRef="#ctx0" brushRef="#br0" timeOffset="-190178.72">13124 12607 111 0,'0'0'84'0,"0"0"-22"15,0 0 19-15,0 0 30 16,0 0-22-16,0 0-7 15,0 0-5-15,3 0 7 16,13 0 27-16,9 0-23 16,2 0-14-16,8 0-16 15,7 0-16-15,7 0-12 0,1 0-10 16,-2 0-11-16,0 0-5 16,-6 0-4-16,-4 4 3 15,-5 3-7-15,-3-2 3 16,-6 1-63-16,-2-2-108 15,-17 0-168-15</inkml:trace>
  <inkml:trace contextRef="#ctx0" brushRef="#br0" timeOffset="-181407.92">2739 14905 163 0,'0'0'76'0,"0"0"-55"16,0 0 61-16,0 0 5 16,0 0-30-16,0 0 17 15,0 0 5-15,0 0-15 16,0 12-15-16,2-6-3 15,0-6-1-15,0 0-7 0,0 0 7 16,3 0-11-16,1 3 4 16,4 0-3-16,3-1 2 15,5 1 4-15,-1 2-17 16,3-4-6-16,2-1 2 16,0 0-3-16,3 0 1 15,0 0-2-15,2 0-2 16,2 5 0-16,2-5-2 15,0 0-9-15,2 0 5 16,1 0-4-16,3 0-2 16,0 0 5-16,7-5 0 15,2-3 1-15,2 2-1 16,-5-2-4-16,5 1 1 16,-5 1-4-16,-2 2 1 15,-2-2-1-15,-4 4 1 0,1-2 0 16,1 2 4-16,-3-4-1 15,-1 0-2-15,3 1 4 16,-2 4-2-16,-1-3 3 16,1-2-2-16,-1 2 4 15,0 0-1-15,-2 4 3 16,1-4-5-16,-5 0 1 16,-5 4-5-16,2 0 1 15,-4-2-2-15,0 2 1 16,-4 0-2-16,-2-2-1 0,-8 0-16 15,-2 2-62 1,-1-4-107-16,-3 2-202 0,0 2-321 16</inkml:trace>
  <inkml:trace contextRef="#ctx0" brushRef="#br0" timeOffset="-179388.38">8964 15267 305 0,'0'0'80'0,"0"0"26"0,0 0 48 16,0 0 3-16,0 0-59 15,0 0-24-15,0-1-4 16,0 1-12-16,0 0-10 16,0 0-5-16,0 0-3 15,0 0-13-15,0 0-4 16,0 14-9-16,0 11-6 15,0 18-4-15,-2 1 3 16,0 4-3-16,-2-6-2 16,2 1 2-16,0-3 3 15,2 0-1-15,0-2 1 16,0 0-2-16,0-1 1 16,0-1 2-16,0-2-5 15,0 3 0-15,0-3 1 0,0-2-2 16,0 1 4-16,0-7-5 15,0 1-1-15,0-1 2 16,0 1-2-16,0-3 0 16,0 2 0-16,0 0 6 15,0-1 1-15,0 3 2 16,0-6 1-16,0 1 1 16,0-4-8-16,0-5 0 15,0 0 0-15,0-3-2 16,0 3 0-16,0 3-1 15,4 0 1-15,-4 2-1 16,4 0 0-16,-2 1 1 0,-2-6-1 16,0 1 0-16,0-7 0 15,0 2 0-15,0-6 0 16,0 0 0-16,0 0-1 16,0-4 0-16,0 0 0 15,0 0-2-15,0 0-1 16,0 0-2-16,0 0-6 15,0-4-2-15,0-28-3 16,0-16 8-16,0-19 6 16,0-9-5-16,0 1-7 15,0-2 13-15,0 2 0 16,0 7 2-16,0-2 0 16,0 6 2-16,0 2-2 15,0 4 0-15,0 4 0 16,0 0 0-16,0 9 0 0,0 5 1 15,0 4-1 1,0 11 0-16,0-3 1 0,0 9 0 16,0 7-1-16,2 1-2 15,-2 8 2-15,0 3 0 16,0 0 0-16,0 0 4 16,0 0-3-16,0 0 1 15,0 0 5-15,0 0-3 16,0 0-1-16,2 14-1 15,-2 10-2-15,3 14 0 16,3 6 2-16,-3 6 1 0,4 9-3 16,1-2 1-16,0 9-1 15,-4 7 0-15,3-3 0 16,-2 7 2-16,-2-6-2 16,-3 0 1-16,0-7 0 15,0-7-1-15,0-8 0 16,0-12 1-16,0-6-2 15,0-12 1-15,0-8-2 16,0-7 2-16,0-4-9 16,0 0-88-16,0-12-154 15,0-16-197-15</inkml:trace>
  <inkml:trace contextRef="#ctx0" brushRef="#br0" timeOffset="-30110.441">20827 8091 13 0,'0'0'29'15,"0"0"-2"-15,0 0-11 16,0 0-7-16,0 0-2 0,0 0 3 15,0 0 1-15,-3-12-1 16,-4 12-10-16,-2 0 0 16,-4 0-3-16,-3 0-26 15,-4 0-9-15,-4 12-19 16</inkml:trace>
  <inkml:trace contextRef="#ctx0" brushRef="#br0" timeOffset="-28477.32">18919 9035 64 0,'0'0'160'15,"0"0"-78"-15,0 0-22 0,0 0 10 16,0 0-5-16,0 0-8 16,-7-4-4-16,7 4 1 15,0 0-7-15,0 0-25 16,0 0-8-16,0 0-7 15,0 0-1-15,0-2-4 16,0 2 0-16,0 0 10 16,0 0 22-16,0 0 10 15,0 0 8-15,0 0-3 16,0-1-12-16,0 1-6 16,0-3-12-16,0 3-5 15,0-2-6-15,0 2-6 0,0 0 0 16,11 0 1-16,14 0-1 15,10 0 19-15,6 2-4 16,3 8 3-16,0 0-1 16,-1-2-10-1,-3 3 3-15,4 0-8 0,1-3-3 16,6 2 0-16,1-3 2 16,10-6-2-16,-4 4 0 15,0-3 0-15,2 2-1 16,-4-2 0-16,-1-1 0 15,2-1 0-15,2 0-2 16,3 0 1-16,1 0 1 16,-3 0 0-16,2 0 0 15,-5 0 0-15,0 0 2 0,-5 0-2 16,-8 0 0-16,-4 0 0 16,-2 0 0-16,-2 0 0 15,1 0 2-15,1 0-1 16,-2 0-1-16,-3 0 0 15,-2 0 0-15,-4 0 0 16,0 3 0-16,0-3 0 16,-6 0 0-16,0 0 0 15,-10 0 0-15,-4 0 0 16,-3 0 0-16,-4 0 2 16,0 0 0-16,0 0 2 15,0 0 2-15,0 0 4 16,0 0 7-16,0 0 7 0,0 0 3 15,-13 0-2 1,-14 0-11-16,-12 0-14 0,-11-3 0 16,-6 2 0-16,-2-3 0 15,-2 4 0-15,-2-2 0 16,-1 0 0-16,1-1 0 16,-3 1 1-16,1 1 0 15,-3 1 0-15,1 0-1 16,1 0 0-16,0 0-1 15,0 0 1-15,3 0 2 16,1 0 3-16,9 0-2 16,2 0 0-16,4 0 1 15,-2 0-4-15,-1 0 1 16,1 0-2-16,-2 0 2 16,7 0-1-16,9 0 3 0,4 0-2 15,8 0 2 1,8 0-3-16,5 0 0 0,6 0 0 15,3 0 2-15,0 0-2 16,0 0 0-16,0 0 1 16,0 0-1-16,-3 0 2 15,3 0 2-15,-3 0 6 16,3 0-3-16,0 0-3 16,0 0 0-16,-1 0 1 15,-5 0 3-15,-1 0-3 16,-2 0-5-16,0 0 0 15,2 0 1-15,5 0-1 0,-2 0 0 16,2 0 0-16,2 0 0 16,-3 0 0-16,3 0 0 15,0 0-1-15,0 0 1 16,0 0-1-16,0 0 0 16,0 0-2-16,0 0 2 15,0 0-2-15,0 0 1 16,0 0-3-16,0 0-4 15,0 0-6-15,0 0-7 16,0 0-5-16,0 0-2 16,0 0-17-16,0 0-11 15,0 0 4-15,0 0-12 16,11 0-30-16,14-8-65 0,6-19-100 16,-7-3-157-16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46:56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5787 7661 468 0,'0'0'253'16,"0"0"-205"-16,0 0 36 15,0 0 52-15,0 0-22 16,0 0-54-16,0 0-29 16,6-2 6-16,-6 2 5 0,2 0 1 15,-2 0-16-15,0 0-6 16,0 0-9 0,0 0-3-16,0 0-4 0,0 0-1 15,0 0-3-15,3 0 1 16,-3 8-2-16,0 14 0 15,0 7 0-15,0 3 2 16,0 1-1-16,0-4-1 16,0 4 1-16,0-2-1 15,0 2 4-15,0-3-4 16,0-8 0-16,0-6 0 16,0-7 0-16,0-2-1 15,0-6 0-15,0 1-1 16,0-2 1-16,0 0 0 15,0 0 1-15,0 0-1 0,0 0 1 16,0 0 0-16,0 0-3 16,0 0 1-16,0 0-4 15,0 0 1-15,0 0 1 16,8 0-3-16,6 0 5 16,6 0 1-16,6 0 1 15,5 0 0-15,3 0 2 16,-1-6-2-16,6 1 0 15,-4-3 0-15,1-1 0 16,-1 4 0-16,-2-1 3 16,-1 0-6-16,-1 0 3 15,-3-2 0-15,6 2 2 16,-2 2-2-16,1-2 0 0,0 2 0 16,1 2 1-1,4-3-1-15,0 4 2 0,4-1-2 16,-1-1 2-16,-2 2 1 15,-4-3 6-15,-3 1-9 16,-3 2 2-16,0 1-1 16,-2-2 0-16,1-1 0 15,-1-1 1-15,-1 4 3 16,4-2-1-16,-1 0-1 16,2 2 0-16,2 0-1 15,4-1-2-15,1-4-1 16,-3 3 1-16,1-2 2 15,-1 1-2-15,-4 0 0 16,0 1 1-16,-4-2-3 0,0 2 2 16,-4 0 0-16,-4 0 1 15,0 2-1-15,1-2 0 16,-5 0 1-16,-4 2 0 16,0-2 2-16,0 2-3 15,-1-1-2-15,1 1 2 16,-1-3 0-16,2 3 0 15,-1 0 0-15,-6-2 1 16,3 2-1-16,-3 0 0 16,-3 0 0-16,3 0 0 15,-1 0 0-15,2 0 0 16,0 0 1-16,7 0-1 16,-3 0 2-16,-3 0-2 0,2-2 0 15,-4 0-2-15,-1 2 2 16,-2-2 0-16,0 2-1 15,0 0 5 1,-2 0-7-16,3 0 5 0,-3 0-2 16,0 0 2-16,0 0-2 15,0 0 0-15,0-2 3 16,0 2-3-16,0 0 0 16,0 0 0-16,0 0-1 15,2 0 0-15,-2-3 1 16,0 3 0-16,0 0 0 15,0 0-4-15,0-3 4 0,2-5 0 16,2-2 2-16,2-3 0 16,-2-1 0-16,-2 0 1 15,-2 1-2-15,0 1-1 16,-2-2-23-16,-31 4-126 16,-18 10-372-16</inkml:trace>
  <inkml:trace contextRef="#ctx0" brushRef="#br0" timeOffset="8412.54">8395 7656 261 0,'0'0'115'15,"0"0"-8"-15,0 0-9 16,0 0 13-16,0 0-15 15,0 0-22-15,0 0-8 16,-8 0-1-16,8 0-13 0,0 0-15 16,0 0-13-16,-3 10-1 15,1 16-8-15,-2 18-12 16,0 12 0-16,-2 2-1 16,6-1 3-16,0-7-2 15,0-14-3-15,0-8 1 16,0-11 1-16,0-9 0 15,0-3 15-15,0-4-1 16,0-1 0-16,0 0 1 16,0 0-14-16,2 0 5 15,19 2-4-15,10-2 16 16,14 0-1-16,6 0-6 16,13 0-6-16,6-8-1 15,2-8 1-15,4-1 2 16,-4 0 3-16,-5 1-8 0,-10 4 2 15,-7 5-3-15,-12 3-2 16,-9 1-1-16,-5 3 1 16,-6 0 1-16,-6 0-2 15,1 0 0-15,-7 0 1 16,-1 0 1-16,-3 0-2 16,0 0 2-16,-2 0-2 15,0 0 6-15,2-1-3 16,-2-3-3-16,10-5 0 15,5-10-7-15,10-9 7 16,5-9 0-16,0 3 0 16,-8 9 3-16,-9 9-2 0,-8 7-1 15,-3 7 9-15,-2 2-4 16,0 0-5-16,0-1-1 16,-5-4-42-16,-19 5-123 15,-5 0-342-15</inkml:trace>
  <inkml:trace contextRef="#ctx0" brushRef="#br0" timeOffset="17181.66">9910 6825 192 0,'0'0'62'0,"0"0"-14"0,0 0 50 15,0 0 16-15,0 0-18 16,0 0-17-16,0 0-3 16,-11-29-5-16,11 12-23 15,0 0-8-15,5-5-12 16,13 0-1-16,-2 2-2 15,5-1-10-15,0 3-13 16,3 5-2-16,0 4 0 16,1 3-4-16,0 4 3 15,-3 2-6-15,-3 0-1 16,6 0-11-16,-2 0-3 16,-2 0 3-16,1 6 15 15,-1-2 0-15,-6 2 3 0,-1-2 1 16,-1 0-4-1,-5-3 0-15,7 2 4 0,-2 1 1 16,3-2 1-16,4-2 0 16,2 0-2-16,1 0-4 15,1-4 3-15,-7-6-2 16,2 0 1-16,-9 0 3 16,0 4-1-16,-7 1 1 15,1 4 3-15,-2-1-3 16,0 0 1-16,-1-1-2 15,7 2 0-15,1-4 0 16,-5 4-3-16,2-1 2 0,-1 0 1 16,-1 2-2-1,1 0-1-15,-2 0 0 0,6-3 3 16,-3 3-1-16,3-3 1 16,-1 0 0-16,0 0 2 15,0 2 0-15,-1-1-2 16,-1-1 0-16,2 1 0 15,-3 2 0-15,1-4 0 16,0 2 2-16,1-1-2 16,1 0 0-16,4-3 1 15,2 2 2-15,1-2-3 16,3 0 0-16,-1 3-1 16,2-2-12-16,-4 5 5 15,-1 0-9-15,-1 0-4 16,1 5-2-16,1 12-1 0,-1 5-7 15,-1 1-25-15,-3-4-86 16,0-7-138-16</inkml:trace>
  <inkml:trace contextRef="#ctx0" brushRef="#br0" timeOffset="17704.84">10234 6077 231 0,'0'0'476'0,"0"0"-474"15,0 0 46-15,0 0 49 16,0 0-45-16,0 0-34 16,111-132-7-16,-87 104-11 15,-2 12-24-15,-11 9-7 16,-1 5-6-16,-10 2-35 16,0 12 20-16,0 29 42 15,0 20 10-15,0 7 9 16,-6 1 7-16,-1-4 18 15,7-15-17-15,0-12-17 16,9-12-16-16,17-15-73 0,3-11-118 16,0 0-238-16</inkml:trace>
  <inkml:trace contextRef="#ctx0" brushRef="#br0" timeOffset="17998.38">10833 6074 162 0,'0'0'0'0</inkml:trace>
  <inkml:trace contextRef="#ctx0" brushRef="#br0" timeOffset="20017.47">10938 5878 538 0,'0'0'196'0,"0"0"-100"15,0 0 34-15,0 0-4 16,0 0-51-16,0 0-54 16,-116 37-9-16,102-3-12 15,7 1-2-15,4-1-2 0,3-6-1 16,0-5-10-16,10-1 0 15,7-3 7-15,4-3-17 16,-1 1 7-16,0 3-9 16,-2-3-5-16,-6 2-4 15,-3-4 8-15,-9 6 7 16,0-4-1-16,0 5 22 16,-23-4 0-16,-4-4 3 15,-2-6 1-15,-1-2 1 16,7-6 1-16,4 0 12 15,9 0 14-15,3 0-6 16,7 0-8-16,0 0-18 0,0 0 0 16,9 0-19-16,22 0 10 15,12-12 9-15,3-5 2 16,3-6 0-16,0-7-2 16,1-8 0-16,-6-7 2 15,-4-11 5-15,-6-5 2 16,-10-7-4-16,-6 7 3 15,-7 11-8-15,-6 19 5 16,-5 14-3-16,0 11 21 16,0 6 12-16,0 0-8 15,0 0-13-15,-8 26-14 16,-7 18 0-16,-2 15-4 16,5 9 4-16,8-2 0 0,4-7 0 15,0-6-1 1,0-11 1-16,2-6 0 0,9-8 0 15,2-8-1-15,-1-4-1 16,1-7-4-16,0-6 5 16,5-3-6-16,2 0 2 15,5-1-6-15,2-21 0 16,-3-1 5-16,-5-5-1 16,-1 3 2-16,-9 3 4 15,-2 3-9-15,-5 7 8 16,-2 4 2-16,0 6 0 15,0 2 0-15,0 0 0 16,0 0-6-16,0 0-17 16,2 13 17-16,2 9-6 0,-1 6 12 15,6-2 3-15,0-1 1 16,5-9 3-16,-1-4 5 16,1-6-5-16,0-2 2 15,3-4-1-15,0 0-6 16,3 0-2-16,0-18 0 15,-3 0 0-15,1-2-8 16,-9 4-11-16,-1 8 2 16,-7 7 4-16,-1 1-10 15,0 0-4-15,0 0-10 16,0 7 12-16,0 11 9 16,0 0 16-16,0 0 9 15,0-4 19-15,0-5 2 0,11-3-3 16,1-3-3-1,4-3-9-15,4 0-4 0,7 0-2 16,0-9-7-16,2-8-2 16,-2 1-15-16,-8 0-9 15,-5 8-6-15,-5 4-11 16,-7 4-5-16,-2 0-15 16,0 0 11-16,0 0 18 15,0 12 2-15,0-2 10 16,-5-4 12-16,5-3 8 15,0-3 5-15,0 0 10 16,0 0-13-16,0 0-2 16,9-3-10-16,10-11 10 15,5 0-1-15,-2 4-30 0,-2 4 15 16,-2 3 3-16,2 3-2 16,0 0 4-16,-1 0 10 15,2 3 0-15,4 5 2 16,-1-2-1-16,1-2 1 15,-2 0-1-15,-2-4 4 16,2 0-2-16,-8 0-1 16,-1 0 6-16,-8-2 3 15,-3-8-1-15,-3-3 3 16,0 4-2-16,0 1 0 16,0 5 3-16,-5 0 1 15,-2 3 6-15,0 0-11 16,1 0-9-16,-1 17-5 0,3 2 4 15,4 1 1-15,0-4 7 16,0-2 1-16,0-2 6 16,8-6-1-16,5-3-10 15,2-3-3-15,2 0-7 16,-1-13-1-16,-6-13 1 16,2-6-23-16,-12-1-18 15,0-3-15-15,0 0 21 16,-19 5-9-16,-5 6-36 15,-3 8 10-15,6 10 60 0,3 7-4 16,5 0 12 0,1 15 9-16,7 8 2 0,5 2 32 15,0-5 33-15,0-6-7 16,0-4 4-16,5-6-20 16,7-2 4-16,1-2-7 15,5 0 1-15,0-11-20 16,6-17 2-16,-4-3-16 15,3-5-3-15,-6-3-5 16,0-6-15-16,-1-6-36 16,-2-4 16-16,-3 0-25 15,-5 10 30-15,-3 14 17 16,-3 17 13-16,0 9 26 16,0 5 27-16,0 0-29 15,0 3-11-15,0 16 0 0,0 12-13 16,0 5 11-1,0 3 21-15,0 2-17 16,0 2 18-16,0 5-1 0,0-48-2 16,20 95 5-16,-7-51-23 15,-1-5 4-15,5-6 8 16,-1-11-8-16,-1-7-12 16,6-7 14-16,-6-6-16 15,3-2-1-15,4 0-1 16,3-28-2-16,-3-10-8 15,-2-8-13-15,-9 0 1 16,-10 8 4-16,-1 14-12 0,0 10 30 16,-12 14 2-1,12 0 0-15,-35 36-2 0,16 18 3 16,11 18 8-16,6 6 4 16,2 1-15-16,0-6-35 15,3-10-267-15,11-10-153 16</inkml:trace>
  <inkml:trace contextRef="#ctx0" brushRef="#br0" timeOffset="21328.71">8555 7670 321 0,'0'0'214'0,"0"0"-139"15,0 0 55-15,0 0 8 16,0 0-84-16,0 0-25 16,-57 92-10-16,50-39 10 15,7 0 7-15,0-3-17 16,0-3-1-16,18-11-1 16,2-7-9-16,2-5-4 0,5-7 0 15,6-9-2-15,5-5 2 16,7-3 2-16,-1 0 0 15,1-11 11-15,-4-6 1 16,1 1-1-16,-9 1-4 16,-1 0-1-16,1 1-7 15,-2 2 0-15,2 1-4 16,5 3 0-16,-2 4 1 16,-1 2-2-16,0 2-3 15,0 0 2-15,-9 0-8 16,-4 11 0-16,-1 6 0 15,-8 2 5-15,-2 3 2 16,-4 1 0-16,-7-1 1 16,0-2 1-16,0-6 0 0,0-4 1 15,0-6 1-15,0-4-2 16,0 0 2-16,0 0-2 16,0 0 0-16,0 0-4 15,5-9-4-15,14-18 2 16,11-11 6-16,9-6 6 15,9 0 0-15,7 0-5 16,-2 7 0-16,3 9-1 16,-3 6-1-16,-4 10 1 15,-1 8 0-15,-2 4 0 16,1 0-1-16,2 12 1 16,3 6-2-16,1 2-3 15,0-2 5-15,3-6 0 0,-1-3 1 16,3-9 3-1,-2 0-3-15,-1-4 1 0,-3-21-1 16,-5-7-1-16,-15-6-63 16,-15 0-209-16,-17 8-201 15</inkml:trace>
  <inkml:trace contextRef="#ctx0" brushRef="#br0" timeOffset="21845.829">8977 8626 238 0,'0'0'371'0,"0"0"-356"15,0 0 10-15,-5 120 49 16,-3-73 22-16,4-8-49 16,4-13-14-16,0-3 9 15,0-5-6-15,0-3 0 16,0-2-16-16,0 2-2 16,0-4 7-16,9-3-8 15,11 3-7-15,8-3 0 16,8-2 5-16,6-4-1 15,2-2-4-15,-1 0-9 16,-7 0 4-16,-7 0-3 16,-9-2-2-16,-5-4-29 0,-12-7-90 15,-3-2-115-15,0-4-83 16</inkml:trace>
  <inkml:trace contextRef="#ctx0" brushRef="#br0" timeOffset="22055.39">8956 8779 669 0,'0'0'80'16,"0"0"0"-16,0 0 52 15,0 0-75-15,0 0-40 0,0 0-11 16,121-55-6-1,-96 35-39-15,-5-2-130 0,-7-1-156 16</inkml:trace>
  <inkml:trace contextRef="#ctx0" brushRef="#br0" timeOffset="22237.69">8785 8590 829 0,'0'0'73'0,"0"0"-24"16,0 0 73-16,0 0-60 16,0 0-27-16,116-2-25 15,-65 2-10-15,-2 2-49 0,-1 9-109 16,-8 5-197-16,-11 5-152 16</inkml:trace>
  <inkml:trace contextRef="#ctx0" brushRef="#br0" timeOffset="23892.67">9376 8827 545 0,'0'0'37'15,"0"0"-32"-15,0 104 7 16,0-68-12-16,0-6 2 0,0-8-1 15,0-6 1-15,-2-8 7 16,2-4-8-16,0-4 9 16,0 0 4-16,0 0 4 15,0-5-15-15,4-18 0 16,16-2 2-16,7-3-5 16,0 1-14-16,1 7-1 15,-3 4 7-15,-3 7-13 16,-1 6 13-16,-4 3 0 15,2 0 3-15,-1 0 5 16,0 0 1-16,3 12 2 16,-5 2 8-16,3 0 8 0,-2 2 9 15,1-4 9-15,-2 1 22 16,-2-5-7-16,1-5-7 16,3-3-19-16,3 0-15 15,0 0 1-15,1-22-8 16,2-8-3-16,-2-4 8 15,-5-7-9-15,-3 2-7 16,-5 3 6-16,-7 4-8 16,-2 9-6-16,0 7 1 15,-4 8 6-15,-14 8 0 16,-2 0-15-16,0 14 8 16,-3 13 4-16,8 5 9 15,5 4 2-15,10-4 11 0,0 0 4 16,0-2-10-1,17-8 1-15,3-5 2 0,-1-8-7 16,1-3 0-16,-4-4-2 16,0-2 0-16,-3 0-8 15,3 0-6-15,-1-16 1 16,3-4 3-16,3-2 0 16,0 2-15-16,4-2 7 15,2 4-2-15,0 4 9 16,0 2 6-16,-6 8 6 15,0 1-5-15,-3 3 2 16,-3 0 3-16,1 0 0 0,-4 1 0 16,3 12 0-16,-3 4 0 15,-3 3 2-15,-2 0 40 16,3-1 7-16,-4-2 3 16,3-3 3-16,2-6-16 15,0-2-19-15,2-6-17 16,5 0-3-16,3-3-13 15,-1-22 5-15,4-3-13 16,-6-3-1-16,-7 12 12 16,-7 4 9-16,-4 6-1 15,0 9 2-15,0 0 11 16,0 0-11-16,-2 4 7 16,-7 18-4-16,3 6 1 15,6-3 15-15,0 0 8 16,0-7 1-16,0-8-6 0,15-1-16 15,1-9-6-15,6 0 0 16,2-11-4-16,3-17-3 16,0-6-9-16,-12-5-36 15,-5-2 6-15,-10-1 21 16,0 2 8-16,-14 7 0 16,-11 12-9-16,-1 8 22 15,-1 13 3-15,5 0 1 16,-1 26 0-16,8 12 2 15,6 11 14-15,4 5 3 16,5 3-1-16,0 7 17 16,5-4 17-16,13 2-6 0,2 0-19 15,0-2-8-15,-6-6-9 16,-4-6-7-16,-8-10-2 16,-2-7 0-16,0-12-1 15,-2-7-2-15,-14-12-3 16,-5 0-5-16,-4-6-27 15,-2-19-10-15,2-6 29 16,5-2 18-16,9-3 6 16,4 7 1-16,7-3 8 15,0 4 4-15,7-2 5 16,24 0-5-16,8 0 7 16,2-3-12-16,9 2 4 15,-1-3-5-15,0-2-9 16,-5 0-7-16,-3 6 4 15,-7 2-1-15,-5 3 0 0,-10 3 0 16,-3 4 0-16,-7 4 0 16,-7 6 3-16,2 3-1 15,-4 5 1-15,0 0 3 16,0 0 4-16,0 0-3 16,0 0 0-16,0 11 4 15,2 8-10-15,6 4-1 16,0-1 6-16,3-2-5 15,3-6 3-15,3-4 1 16,2-4 2-16,2-4 4 0,3-2-9 16,10-4 0-16,5-24 4 15,1-12-5-15,1-8-1 16,-5-2 0-16,-8 2-2 16,-6 10 2-16,-14 5-1 15,-8 9 2-15,0 8 0 16,0 6 9-16,-17 6-1 15,-6 4 5-15,-4 0-9 16,0 18 12-16,0 23-11 16,1 18-1-16,9 11 0 15,1 5 2-15,11-8 18 16,5-10 2-16,0-14-17 16,25-15-10-16,4-12-14 0,4-16-77 15,1 0-174 1,-5-27-188-16</inkml:trace>
  <inkml:trace contextRef="#ctx0" brushRef="#br0" timeOffset="24041.32">10996 8199 447 0,'0'0'0'0,"0"0"-428"15</inkml:trace>
  <inkml:trace contextRef="#ctx0" brushRef="#br0" timeOffset="61992.94">6568 6604 117 0,'0'0'9'0,"0"0"-9"0,0 0-90 15,0 0 54-15</inkml:trace>
  <inkml:trace contextRef="#ctx0" brushRef="#br0" timeOffset="62145.49">7259 5907 63 0,'0'0'1'0,"0"0"-2"15,93 117-7-15,-56-75-35 16</inkml:trace>
  <inkml:trace contextRef="#ctx0" brushRef="#br0" timeOffset="63727.34">8328 7832 0 0,'0'0'4'16,"0"0"-3"-16,0 0-1 15,0 0 1-15,0 0-1 16,0 0 17-16,-3-49 15 16,3 41-14-16,-1 0-18 15,-1-1-5-15,-3 4-63 16</inkml:trace>
  <inkml:trace contextRef="#ctx0" brushRef="#br0" timeOffset="64534.34">8328 7832 13 0,'-6'-143'50'0,"6"143"0"0,0 0 30 16,0 0 9-16,0 0 5 16,0 0 9-16,0 0-10 15,0 0-5-15,0 0 1 16,0 0-5-16,0 0-24 15,0 0-11-15,0 0-21 16,0 0-8-16,0 0-6 16,0 6-2-16,0 9-3 15,0 7-4-15,0-1-4 0,3-2 1 16,3-1 3 0,-3-4-4-16,4-4 0 0,-1-4-1 15,-2 0-1-15,2-4-3 16,3 2 4-16,-1-2-2 15,0 0 1-15,-2-2 1 16,3 0 0-16,3 0 1 16,-1 0-1-16,7 0 2 15,-1 0 0-15,2 0 2 16,0 0-2-16,1-7-1 16,3 0 2-16,4-1-3 15,2 0 5-15,6-1-4 16,1 1 0-16,-2 3 2 15,1-1-1-15,-7 4 1 0,2 2-3 16,-6 0 0-16,-1 0 4 16,-4 0-4-16,0 0-1 15,-4 10 1-15,-1-1 0 16,-4-1 1-16,1-1-1 16,-5-3-1-16,-2 2 0 15,0-2 1-15,-2 0 2 16,-2-4-2-16,1 1-1 15,3-1 1-15,-4 0-3 16,0 0 3-16,0 0-1 16,0 0 1-16,2 0-4 15,6 0 3-15,5 0-1 16,7-11 2-16,3-4 1 16,4-4 1-16,-2-3 0 0,6 2 0 15,0 0-1-15,5 1 2 16,1 4-2-16,2 0-1 15,-6 6 2-15,0 1-1 16,-1 3 1-16,-5 1 0 16,-6 4-2-16,2 0 5 15,-3 0-2-15,-3 0-2 16,0 0-1-16,-4 0-1 16,3-2-28-16,-3-10-107 15,-9-1-197-15,-4-3-250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49:27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6948 6788 351 0,'0'0'95'15,"0"0"-80"-15,0 0 43 16,0 0 52-16,0 0-28 15,0 0-39-15,0 0-1 16,0 0 5-16,0 5-10 16,0-5-8-16,0 0 2 15,0 0 3-15,0 0-1 16,0 0-2-16,0 0-8 16,3 0-5-16,4 0-10 15,7 3-1-15,-4-2 8 0,9 4-5 16,-1-4-1-16,-1 3-2 15,8-1-3-15,-3-3 3 16,2 1-3-16,1-1 1 16,-1 0 2-16,1 2-1 15,0-2-1-15,1 0 2 16,5 0 1-16,3 0-4 16,4 0 1-16,0 0 6 15,-5 0-5-15,5 0-5 16,-2 0-1-16,3 0 2 15,4 0 1-15,-3 0-2 16,3 0 4-16,-1 0 0 16,-2 0-1-16,0 0-3 15,-2 0-1-15,-3 0 4 16,-1 0-4-16,-3 0 1 0,-1 0 0 16,4-2 0-16,1 2 3 15,-3-4 2-15,0 2-3 16,2-1 3-16,-5 0-3 15,0 1-1-15,-3 1 5 16,3 1-2-16,-1 0 0 16,2 0-1-16,3-3-1 15,0 1 3-15,4 0-2 16,-4 2 6-16,-2 0-6 16,3 0-1-16,-2 0 1 0,4-1 3 15,6 1-1 1,3 0 2-16,2-3-1 0,4 3-3 15,-1 0-4-15,-4 0 4 16,-1-2-3-16,-8 2-1 16,-1-1 3-16,0 1 1 15,-5-3-4-15,2 1 3 16,3 2 2-16,1-2-1 16,2 1 4-16,3 1 1 15,1 0-7-15,-1 0-1 16,-2 0 0-16,3 0 0 15,-6 0-1-15,2 0 0 16,0 0 2-16,2 0-1 16,-3 0 0-16,1 0 2 15,-3 0-2-15,-3 0 1 0,-5 0 0 16,-1 0-2 0,-1 0 1-16,-2 0-1 0,-1 0 0 15,-2 0 1-15,2 0 1 16,-4 0-2-16,-1 0 1 15,-1 0-1-15,-4 0 0 16,5 0 1-16,-2 0-1 16,10 0 0-16,-2 0 0 15,3 0 0-15,0 0 1 16,0 1-1-16,2-1 3 16,-3 0-3-16,3 0 1 15,-2 4-1-15,0-1 0 0,2-2 0 16,-1 1 1-1,4-2-1-15,0 0 0 0,0 3 1 16,4-3 0-16,-1 1-1 16,4-1 1-16,5 2-1 15,0-2 0-15,6 0 2 16,-4 2-2-16,-2-2 0 16,-1 3 0-16,0-2 0 15,-2-1-4-15,0 2 4 16,4-2 1-16,-1 3 0 15,3-2-1-15,2 1 2 16,5-2-2-16,-3 0 1 0,3 0-1 16,-4 2 0-16,0-2 0 15,-1 3 2 1,0-2-1-16,-2-1-1 0,-1 2 0 16,1-2 2-16,0 0-2 15,-1 0 0-15,-1 0 0 16,-5 2 0-16,5-2 0 15,-5 4 1-15,3-4-1 16,-2 2 0-16,2 2 2 16,0-2-2-16,1 0 1 15,3 2-1-15,-1-2 5 16,3 3-5-16,-2-4-2 16,5 1 2-16,1 1 0 0,0-3-2 15,3 0 3 1,-4 0-1-16,-4 0 0 0,-3 0-3 15,-3 0 3-15,-1 0 0 16,-3 0-1-16,-5 0 0 16,-2 1 1-16,0 1 0 15,-4 1-1-15,2-1 0 16,-4 0 0-16,-4 0 1 16,2 3 0-16,-3-4 0 15,-2 1 0-15,0 0 0 16,-3 2 0-16,3-2 0 15,-1 1 0-15,2 0-1 16,1-1-1-16,-1 2 1 16,3-2 1-16,4 2 0 15,1 0 0-15,1-1-2 0,2-2 2 16,1 3 0-16,-2 0 0 16,-3 1-1-16,2-2 0 15,0-1 0-15,-4 1 0 16,1-2-1-16,-1 1 2 15,-2-2 0-15,1 3 0 16,-4 0 0-16,-3-3-1 16,3 2 0-16,-6 1-1 15,-2-3 0-15,-2 0-2 16,-3 0 3-16,0 1 0 16,2-1 0-16,1 2 1 15,-3-2 0-15,3 0-1 0,-1 0-6 16,-4 1-1-16,-2-1 6 15,0 0-1-15,0 0 2 16,3 0 1-16,-1 0-1 16,-2 0-3-16,5 0 4 15,-1-1 2-15,4-9 0 16,-3-2-1-16,1-4 3 16,-1 0 1-16,0 0-2 15,-3 2-1-15,0-2-2 16,-2-3 0-16,-2-3-15 15,0-8-65-15,0 1-145 16,-10 6-270-16</inkml:trace>
  <inkml:trace contextRef="#ctx0" brushRef="#br0" timeOffset="6927.18">6992 8300 834 0,'0'0'122'16,"0"0"-120"-16,0 0 45 16,0 0 54-16,0 0-53 15,0 0-38-15,125-28 46 16,-41 17-10-16,7 2-13 16,0 4-15-16,-3 3-3 15,-6 2-5-15,-4 0-4 16,-4 0 1-16,-6 0-3 15,-9 0-3-15,-10 0 3 16,-13 0-3-16,-15 0 0 0,-9 0 0 16,-8 0 0-1,-4 0 5-15,0 0 10 0,0 0 5 16,-20 0 18-16,-20 0-22 16,-11 0-9-16,-12 0-2 15,-7 0 8-15,0 2-1 16,-2 4-6-16,4 1 4 15,6-1-2-15,13 2-4 16,12-2-5-16,14 0-2 16,9-3-27-16,10 2-51 15,4 3-76-15,26-2-226 16,16 4-301-16</inkml:trace>
  <inkml:trace contextRef="#ctx0" brushRef="#br0" timeOffset="8566.7">13892 8088 649 0,'0'0'76'16,"0"0"-60"-16,0 0 57 15,0 0 56-15,0 0-56 16,0 0-38-16,-2-9-8 15,6 9 0-15,17 0 12 16,9-2-2-16,7 0-8 16,2 1-1-16,8-4-6 15,6-1-4-15,4 0-7 16,2-2 2-16,4-1-2 0,-5 4-1 16,0-4-2-1,3 4 1-15,0 0 0 0,5-3-5 47,4 2 1-16,1 0 1-31,-4 0 1 0,0 2-4 0,-4-2-1 0,-1 1 1 0,3-3-1 0,-3 0 1 0,-2 0 3 0,-5 0-4 16,-1 0-1-16,1 2 0 16,2 0 2-16,1 0-1 15,-1-1 4-15,-6 4-4 16,-6-1 0-16,-3-3-1 15,-1 6 2-15,1-1-3 16,-1-3 3-16,3 5-2 0,2-4 1 16,4 2-1-16,1 1 0 15,0-2-1-15,3 3 1 16,1 0-1-16,1 0-2 16,4 0 2-16,3 0 1 15,-3 0 0-15,9 0-1 16,0 0 1-16,-3 0-1 15,1 3 1-15,-7 0 1 16,-2 1-1-16,-4 1 2 16,0-2-3-16,-4 2 1 15,-2 1 0-15,-2-3 0 16,-1 4-1-16,-6-1 1 16,0 0 0-16,-8 0 0 15,-4-2-1-15,-7 0 0 0,-7 0-2 16,-3-4 2-16,-5 2 0 15,0-2 1-15,-5 0 0 16,0 0-1-16,0 0 0 16,0 0 0-16,0 0-3 15,0 0-11-15,2 0-38 16,5 0-63-16,-4-2-86 16,-3-16-209-16</inkml:trace>
  <inkml:trace contextRef="#ctx0" brushRef="#br0" timeOffset="18576.21">1811 9016 235 0,'0'0'125'0,"0"0"-72"15,0 0 20-15,0 0 18 16,0 0 2-16,0 0-15 16,0 0-13-16,-6 0-17 15,6 0-4-15,0 0-12 0,-3 0-5 16,3 0 0-16,-4 0 4 15,-2 0 5-15,-6-2 13 16,-5-1-22-16,-8 3-11 16,-8-1 1-16,-7 1-6 15,-4 0-5-15,0 0-6 16,5 0 18-16,2 4-10 16,6 1 1-16,1 4 0 15,10-4-5-15,1-1 0 16,4-2 2-16,3 1-2 15,2-2 4-15,1 1-4 16,2 0 3-16,2 1 0 0,2-2-1 16,0 4-5-16,1-4-1 15,-1 3 3-15,1 6-3 16,-2 11-2-16,-3 11-4 16,-2 12 6-16,-2 6 0 15,-2 0 1-15,4 3-1 16,-2 2 2-16,1 5-2 15,6 3 1-15,0 1 1 16,4-2 1-16,0 0-3 16,0-2 3-16,0 0-2 15,0-2 0-15,0-2 0 16,4-3 2-16,3-1-1 16,-2-2 0-16,-1 0 3 0,0 1-1 15,1 1 4-15,-1 3-6 16,0 8 2-16,2-1-2 15,-4-6-1-15,0-3-1 16,2-9 1-16,0-7 1 16,1-1-2-16,-1 1 0 15,-3-2 0-15,2-4 1 16,0 0-1-16,-3-4 0 16,3-4 1-16,-3 0 0 15,0-7-1-15,0-4 0 16,0-2 0-16,0-4 1 15,0 0-1-15,0-4 1 16,0 1-1-16,0-3 1 16,0 0 0-16,0 0-1 0,0 0 0 15,0 2 0-15,0 2-3 16,13-1 2-16,16 5 1 16,13-1 2-16,14-3-1 15,2-1 3-15,2-1-1 16,-6 0-1-16,-8 0-2 15,-4 0 0-15,-4 1 1 16,-6-2-1-16,-8 1 2 16,-10-2-2-16,-5 2 0 15,-3 0 0-15,-4-2-4 16,-2 0-20-16,2 0-50 0,6 0-66 16,8 0-150-1,0 0-87-15</inkml:trace>
  <inkml:trace contextRef="#ctx0" brushRef="#br0" timeOffset="20513.4">13192 8939 600 0,'0'0'107'16,"0"0"-59"-16,0 0 87 0,0 0 7 15,0 0-74-15,0 0-33 16,0 0-14-16,25-3 1 15,-12 3-9-15,5 0 7 16,9 0-2-16,6 0-9 16,7 0 0-16,0 0 0 15,3 0-2-15,-5 0-7 16,-5 0 1-16,-4 0 1 16,-4 1-2-16,-8 1 1 15,-1 3-2-15,-3-4 1 16,-3 4-1-16,-4-2 1 15,-2 0 0-15,-1 0 0 16,-1-1 0-16,0 4 1 16,2 0 8-16,1 2 5 0,1 5-3 15,1 4 3-15,2 5-1 16,-2 10-4-16,0 9 3 16,4 9 1-16,1 4 7 15,3 1-2-15,-3 1-8 16,3 3-4-16,-7-1 6 15,-4 7 6-15,3-1-6 16,-5-3-5-16,-1 5-2 16,3-3 2-16,-4 0-6 15,0-5 5-15,0-7 1 16,0-4-7-16,0-7 1 16,0-2-1-16,3 0 1 0,-3 0 2 15,0 4-3-15,0 1 1 16,0 3 0-16,0-1 0 15,0 2 0-15,0-7 1 16,0-8-1-16,0 0-1 16,0-6 0-16,0-2-1 15,0-3 1-15,2-1 0 16,0 0 0-16,0-1 0 16,0-1 0-16,0 1 0 15,3-2 0-15,-3 4 0 16,0-7 0-16,2 2 0 15,-1-1-1-15,-3-6 1 16,3-1 0-16,-3-2 0 0,0 0 1 16,1-4-3-16,-1 0 5 15,0 2-2-15,0-2-1 16,0 2 0-16,0 1 0 16,0 1 0-16,0-3 1 15,0-1 0-15,0-2 0 16,0 0 1-16,0 0 3 15,0 0 2-15,0 0 5 16,-4 0 4-16,-16 8 2 16,-11 0-17-16,-7 2-1 15,-6 2 5-15,-1 0-5 16,-1 0 0-16,7-4 2 16,6 0-2-16,4-2 0 0,8-3 0 15,7-1-1-15,6-2-3 16,3 0-21-16,5 1-46 15,0-1-88-15,0 0-192 16,0 0-379-16</inkml:trace>
  <inkml:trace contextRef="#ctx0" brushRef="#br0" timeOffset="39150.68">1323 17172 11 0,'0'0'95'16,"0"0"-53"-16,0 0 7 15,0 0-14-15,0 0-24 16,0 0-9-16,0 0-2 15,0 0 0-15,0 5-7 16,0-5-30-16,0 0-40 16,0 0-47-16</inkml:trace>
  <inkml:trace contextRef="#ctx0" brushRef="#br0" timeOffset="40558.78">1323 17172 244 0,'3'-93'56'0,"-3"93"8"16,0 0 48-16,0 0-30 15,0 0-30-15,0 0-6 16,0 0-1-16,0 0-8 15,0 0 3-15,0 6-1 16,0 11-11-16,0 2-13 0,0 3-1 16,0 0 3-1,0-4-9-15,2-1-1 0,0 2-4 16,3-2 3-16,-1-1-3 16,-3-1-2-16,2-7 1 15,-3-6 3-15,2-2 2 16,-2 0 5-16,0 0 0 15,0 0-1-15,0 0-1 16,0 0-7-16,3 0 1 16,-2 0 2-16,7 0-2 15,-1 0 3-15,3 0 3 16,7 0-4-16,-2 0 2 16,7 0 4-16,-1 0 5 15,5 0-1-15,-2 0-4 16,1 0 5-16,-3 0-3 0,0 0-11 15,1 0 10-15,1 0 1 16,1 0-7-16,2 0 0 16,0 0 2-16,0 0-4 15,4 0-1-15,-3 0 4 16,1 0-2-16,0 0-1 16,-1 0-2-16,2 0 2 15,-3 0-2-15,0 0-3 16,0 0 5-16,-3 0-4 15,2 0 0-15,1 0 0 16,2 0 1-16,-2 0 6 16,1 0-5-16,-1 0-2 0,0 0-1 15,0 0 0-15,3 0 3 16,-1 0-3-16,0 0 1 16,4 0-1-16,-2 0 0 15,-1 0 2-15,2 0 1 16,2 0 0-16,-3 0 2 15,-1 0 5-15,-3 0-4 16,-1 0-3-16,1 0 1 16,1 0 3-16,-2 0 1 15,-1 0-3-15,-4 0-1 16,0 0-4-16,0 0 1 16,1 0 2-16,2 0-1 15,-6 0 6-15,0 0-1 16,-3 0-1-16,1 0 2 0,0 0-3 15,2 0-1-15,-1 0 7 16,1 0-4-16,0 0-5 16,2 0 0-16,-2 0 2 15,1 0 3-15,0 0-7 16,3 0 1-16,0 0 3 16,1 4 3-16,-1-4-3 15,3 5 0-15,-1-5-4 16,5 0 6-16,0 3-5 15,4 2 1-15,-2-5 3 16,6 5-4-16,-2-5 4 16,1 4-1-16,1-4-1 15,-1 5 1-15,-6-5 5 0,0 3-8 16,-3-3-1-16,-3 0 1 16,1 5-1-16,-1-4 1 15,3-1-1-15,-7 0 1 16,1 0 2-16,-4 0-3 15,-1 0 0-15,3 5 0 16,-3-5 0-16,-2 0-3 16,4 0 3-16,-5 3 1 15,2-3-1-15,1 0 0 16,0 0 0-16,-3 0 0 16,1 0 0-16,-1 0 1 15,3 0-1-15,-1 0 0 16,5 0-1-16,0 0 0 0,-2 0 0 15,0 0 0 1,-7 0 1-16,0 0 1 0,-4 0 0 16,0 0-1-16,-4 0 0 15,0 0 0-15,-3 0 1 16,0 0 0-16,0-3-1 16,0 3 2-16,0 0-2 15,0-5 1-15,0 5-1 16,0 0 0-16,0-6 2 15,0 6-2-15,2-8 0 16,0 4-1-16,3-9 2 16,0-1-2-16,1 0-3 15,-6-8-13-15,0-1-23 0,0-4-55 16,-29 10-182-16,-20 13-386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50:27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5394 7610 163 0,'0'0'82'0,"0"0"-63"16,0 0 24-16,0 0 50 15,0 0-27-15,0 0-27 16,0 0-4-16,0 0 13 16,-3 0 1-16,0 0-7 0,-2 0 5 15,-4 0 7 1,3 0-15-16,-5 0 2 0,1 3 5 16,1-3-5-16,-2 0 2 15,0 1-3-15,-2-1-10 16,-5 2-5-16,-4 2-8 15,-4 0 0-15,-2 3-4 16,1-1 32 0,-1 2-42-16,1 0 2 0,2-2-2 15,3 2 3-15,0-3 4 16,0 1 1-16,5-1-5 16,-1 4 13-16,1-4-15 0,4 4 3 15,0-5-4 1,5 0-1-16,4 0 2 0,2-4-1 15,2 4 0-15,-2-1 9 16,0-2-6-16,2 1 0 16,-3 2 1-16,-1 11-6 15,-1 2 2-15,-5 8-3 16,5 4 0 0,0-1 2-16,-2 2-2 0,6 4 0 15,-4-1 1-15,1-1 1 16,3-5 1-16,1-5-2 15,-2 0-1-15,2-3 1 16,0-1-1-16,0 6 0 0,0-2-1 16,0 6 1-1,7-2 3-15,2 2-3 0,-5 3 2 16,5-3-1-16,-1-1-1 16,-2-1 1-16,0-2-2 15,1-4 2-15,-1-4 0 16,0 1 0-16,-4-3-1 15,2 0 0-15,-2 4 0 16,3 0 0-16,-3-1 0 16,1 0 1-16,0-1-1 15,-1-1 0-15,1 4 0 16,-1-5 1-16,1 0-1 16,1-3 0-16,-4-3 0 15,1-2-1-15,3-3 1 16,-4 2 0-16,2-4 0 0,-2 2-1 15,2-3 2-15,-2 0-2 16,1 0 0-16,-1 0-2 16,0 0 2-16,3 0-3 15,-1 0-1 1,2 0 2-16,4 0 3 0,1 2 0 16,-1 0 0-16,2-1 0 15,3 2-1-15,0-1 2 16,3-2-1-16,1 0 1 15,4 0 0-15,-1 0-1 16,1 1 2-16,0 1-2 16,-1 3 3-16,2-4-2 0,-2-1 0 15,3 0 0-15,-1 0 1 16,0 0-1-16,3 0 1 16,-1 0-1-16,1 0 0 15,2 0-1-15,-1 0 0 16,1 0 1-16,1 0 1 15,4 0 1-15,-3 0-3 16,1 0 1-16,0 0-1 16,-3 0 1-16,0 0-1 15,2 0 0-15,0-1 0 16,2-1 0-16,2 2 0 16,-1 0 1-16,-1 0-1 15,-1 0 0-15,2 0 1 16,0 0-1-16,-2 0 1 15,0 0 0-15,-4 0-1 0,6 0 2 16,-1 0 0-16,-2 0 0 16,0 0-1-16,-5 2 0 15,-1-1 0-15,1-1 0 16,-4 0-1-16,-5 0 0 16,-3 0 0-16,3 3 0 15,-4-3 0-15,0 0 0 16,-2 0 1-16,0 0-1 15,1 0 2-15,5 0-2 32,1 2-1-32,1-2 1 0,7 0 0 0,1 0 4 15,2 0-3-15,2 0 4 0,-2 1-2 16,3-1-1-16,-6 5 0 16,6-3 0-16,-1 2 0 15,2 0 4-15,0 0-5 16,1-2 1-16,-3-1-2 15,-1 4 0-15,4-2 2 16,-2 3 4-16,2 0-6 16,2 0 0-16,-1-2 1 15,0 0-1-15,-2 1 0 16,-4-2-1-16,1 2 1 16,2 1-1-16,-1-6 0 15,0 3 2-15,-2-1-1 0,-2-2 0 16,-6 6 0-1,3-6 0-15,-3 5 0 0,3-2 0 16,-2 0 1-16,3-2-1 16,-2 3 0-16,4 0 0 15,2 1 0-15,2-2-1 16,2-1 1-16,0 1 0 16,5 1 1-16,1 0 0 15,0 0 0-15,-2-2-1 16,-2 6 0-16,3-4 0 15,-2 4 0-15,1 0 0 16,0-4 1-16,2 3-1 16,-2 0 0-16,1 1 1 0,2-1-1 15,1-1 1-15,2-3-3 16,0-1 3-16,0 2-1 16,1-1 0-16,2 2 0 15,2-2-1-15,-4 2 2 16,-3-4 3-16,3 6-3 15,-2-6-1-15,2 2-1 16,0 0 1-16,3 0 0 16,-3 1 0-16,0 0 0 15,5-2 0-15,0 0-3 16,5-1 3-16,-3-1 0 16,5 0 0-16,-1 0-4 15,-6 0 4-15,1 0 0 0,-2 0 0 16,2 0-1-16,-1 0 2 15,6 0 1-15,-2 0-2 16,-1 0-1-16,5 0 1 16,-4-1 0-16,2-6 0 15,1 4 0-15,-1-3 0 16,1 1 0-16,-3 4 0 16,0-1 2-16,-1 2-2 15,3-2 0-15,-2-2 0 16,3 2 1-16,-1-3-1 15,-1-2 0-15,1 1-2 16,-7-2 4-16,-1 2-2 0,-1 1 1 16,-3 0-1-1,-3 3 2-15,-3 2-2 0,1 0 0 16,-3 0 0-16,3-2-4 16,-3 2 4-16,-3 0 0 15,-3-2 0-15,-1 2-1 16,-2-2 1-16,-3 2 0 15,-2 0-1-15,1 0 1 16,-4 0-1-16,2 0 1 16,-3 0-1-16,1 0 1 15,-5 0 1-15,3 0-1 16,-1 0 0-16,1 0 1 16,4-1-1-16,0-4 0 15,6 3-1-15,0-2 0 16,3 4 1-16,4-2 0 0,4-2 1 15,4 2-1-15,1-1 0 16,3-4 0-16,2 3 1 16,1-2-1-16,2 0 0 15,-3 4 0-15,0-3-2 16,-6 4 4-16,3-2-2 16,4 1 0-16,3-1 0 15,-1 3 1-15,2 0 0 16,-2 0-1-16,4 0 0 15,-2 0 2-15,2 0-2 16,-4 0 2-16,0 0-1 16,-6 0-1-16,1 0 0 0,-5 0 0 15,4 0 2-15,-4 0-2 16,0 0 0-16,-2 0 0 16,6 0 0-16,0 0 0 15,0 0-1-15,1 0 1 16,-4 0 0-16,-2 0 0 15,0 0-1-15,-5 0 0 16,-1 0-1-16,-5 2 1 16,2-1-1-16,-1 1 2 15,3 1 0-15,-3-2 0 16,-3 2 0-16,1 1 0 16,2 0 1-16,1-4-1 0,6 2 1 15,2-2-1 1,4 0 0-16,2 0 0 0,1 0 0 15,-1 0 0-15,-3 0 0 16,0 4 1-16,-1-2-1 16,-1 2 0-16,0-2 0 15,5 0 0-15,-5-2 0 16,2 0 2-16,5 0-2 16,-5 0 1-16,0 0-1 15,0 0-1-15,1 0-1 16,1 0 4-16,1 0 0 15,1 0-2-15,-3 0 0 16,1 0 1-16,1 3 0 16,0-3-1-16,-1 0 1 15,5 0-1-15,-4 0 0 0,-2 0 0 16,0 0 0-16,-2 0-2 16,-1 0 1-16,-3 0 1 15,-3 0 0-15,0 0-1 16,0 0 1-16,-4 0 0 15,0 0 0-15,-2 0-3 16,-1 1 2-16,1-1 1 16,4 2 0-16,-2-2 0 15,3 0 0-15,3 0-1 16,-3 0-1-16,1 0 1 16,-1 2 1-16,-3-2 0 15,1 3 0-15,-1-2 0 0,-3 1 1 16,3-2-1-1,2 2 1-15,0 0-1 0,-3-2 0 16,2 2 0-16,-2-2 0 16,-1 0 0-16,-1 0 0 15,-1 0 0-15,-4 2 0 16,-3-2 0-16,-1 0-3 16,-3 0 2-16,-1 0-1 15,-1 0-4-15,0 0 2 16,-1-4-2-16,-1-3 3 15,-1-1-3-15,3-1-1 16,-6 1 0-16,-2 2 3 16,0-5 1-16,0-3 1 0,1-2 2 15,1-4 6 1,-2-4-5-16,-1-3 2 0,2-3-3 16,1-5 1-16,-4-2 0 15,0 4 1-15,0-1 5 16,0 3-6-16,0 0 2 15,0 1-2-15,0-1 0 16,0 1 3-16,0-1-4 16,0 1 0-16,0-5-1 15,0-1 0-15,0 0 1 16,0-2 0-16,0-4 0 16,0-1-1-16,0-1-3 0,0 1 4 15,3 7-1-15,2 7 0 16,-5 8 1-16,0 4 0 15,0 3 1-15,0 0 1 16,0-2-2-16,0 0 0 16,0-2-1-16,0-6 0 15,0 1 0-15,0-2 0 16,0 6 1-16,0 5 0 16,0 6 1-16,0 2-1 15,0-2 0-15,0 0 1 16,0 1 0-16,0-1-1 15,0-1 1-15,0 2 4 16,0 3-2-16,0 2 4 16,0 2-3-16,0-3-4 15,0 2-1-15,0-5-61 0,0-1-127 16,-12 7-245-16</inkml:trace>
  <inkml:trace contextRef="#ctx0" brushRef="#br0" timeOffset="3033.02">5226 7656 266 0,'0'0'91'0,"0"0"-42"0,0 0 5 16,0 0 18-16,0 0-8 15,0 0 4-15,0 0 14 16,-8 0 3-16,6 0-22 16,2 0-22-16,0 0-5 15,0 0-9-15,0 3-10 16,16-1 12-16,6 1 5 16,2-1-8-16,5-1-5 0,2-1 2 15,7 0-4-15,3 3 1 16,1-3 1-1,0 0-10-15,5 0-4 0,-3 0 3 16,6 0-5-16,-4 0-4 16,0 0 7-16,-3 0-6 15,0 0 5-15,-5 0-3 16,-1 2 4-16,1-2-4 16,0 3 1-16,3 2-5 15,3-4 6-15,1 1-3 16,-1 1 1-16,-1-1-3 15,-1 2 3-15,-3-1-4 16,2 4 2-16,-3-6 0 16,-5 4-2-16,-1-2 0 15,-1 2 2-15,-2 1-1 0,2 0-1 16,0 0 0-16,-2 0 0 16,2 1 0-16,0-1 0 15,2-1 0-15,2 1 0 16,4 0 0-16,2-1 0 15,3 1 1-15,0-1-1 16,1 1 0-16,-4 0-1 16,-1-1 1-16,-7-2-1 15,0-1 1-15,-4 0 0 16,5 0-2-16,-1-2 1 16,5 0 0-16,2 0-1 15,3 0 2-15,3 0 0 0,1-6 2 16,1 0-1-16,4 1-1 15,0 0 1-15,-2 4-1 16,3-4 0-16,1 2 1 16,3-3-2-16,-3-2 2 15,5-1 0-15,1-1-1 16,2 4 0-16,3-2 2 16,-1 2-2-16,4-2 1 15,3 2-1-15,0-2 3 16,5-4-3-16,-1 1 2 15,6 0-1-15,4-2-1 16,0 1 0-16,-1 2 3 16,-6 3-6-16,-7 1 2 0,-2 2 1 15,0-2-1 1,3 2 1-16,1-4 0 0,5 0 0 16,2 0 0-16,1-3 0 15,-6 0 0-15,-1 3 0 16,-5 2 0-16,-5 0 0 15,-1 3 0-15,-1 3 0 16,-1 0 1-16,2 0-1 16,4-2 1-16,-2-2 0 15,3 2-1-15,-2-2 0 16,4-1 0-16,8 0-2 16,-3 1 4-16,0 2-2 0,-1 2 0 15,-1-2-2-15,-2 2 2 16,-1 0 0-16,-1 0-1 15,2 0 0-15,-2 0 2 16,2 0-1-16,-3 0 0 16,-2 0 0-16,-1 0 0 15,-5 0 1-15,-2 0-1 16,-4 0 0-16,-6 0 0 16,-4 0-1-16,-3 0 1 15,-2 0 0-15,-2 0 3 16,-5 0-3-16,-1 0 0 15,-3 0-2-15,-2 0 1 16,-1 2 1-16,0 2 0 0,-5-2 3 16,1 3-7-1,5-2 6-15,-2-1-2 0,5 2 1 16,1-2-1-16,1 1 1 16,2-3-1-16,3 1 0 15,0 1 0 1,8 1 0-1,0-3-1-15,4 2 2 0,-4-2-2 0,1 1-1 16,-1 2 2-16,1-1 0 16,-1-1-1-16,3 2-3 15,-3-3 4-15,4 0 1 16,-1 0-1-16,7 0 0 16,1 0 2-16,-1 0-2 15,0 0 1-15,-4 0-1 0,-6 0-3 16,1 0 3-16,-5 0-2 15,-1 0 2-15,1 0 0 16,1 0 1-16,1 0 2 16,-3 0-3-16,5 0 0 15,-2 0 0-15,0 0 1 16,3 0-1-16,-3-3 0 16,3 0-3-16,-1-1 3 15,1 2 0-15,-4 2 4 16,0 0-4-16,0 0 0 15,-1 0 0-15,5 0 1 16,-3 0-1-16,0 0 0 16,3 0 0-16,-6 0 0 0,3 0-3 15,-3 0 7-15,-6 0-10 16,3 0 8-16,-4 0-2 16,4 0 0-16,0 0 0 15,-2 0-7-15,-1 0 5 16,-2 0-2-16,-3 0 0 15,-2 0 2-15,1-3 1 16,-3 3 0-16,0-2 1 16,2 2-1-16,-2-1 1 15,-2 1-4-15,-1-3 1 16,-2 3 1-16,-1-2-4 16,-1 2 5-16,-1 0 0 0,0 0 1 15,-2 0 1 1,0 0-1-16,5 0 0 0,0 0-1 15,4 0 0-15,2 0 1 16,4 0 0-16,2-1 0 16,0-2-2-16,4-1 2 15,1 0 0-15,5 2 0 16,-4 2 1-16,0 0-1 16,-1 0 0-16,-2 0 0 15,-4 0 0-15,-3 0-1 16,0 0 1-16,-4 0-1 15,-5 0 1-15,-7 0-2 16,-2 0 0-16,-7 0 2 16,-1 2 0-16,-1-2 0 15,0 0-3-15,0 0 2 0,0 0-1 16,0 3 1-16,0-3-16 16,3 0-41-16,3 0-74 15,0-5-164-15,-6-11-244 16</inkml:trace>
  <inkml:trace contextRef="#ctx0" brushRef="#br0" timeOffset="9980.27">11254 8735 192 0,'0'0'134'0,"0"0"-79"15,0 0 6 1,0 0 43-16,0 0-16 0,0 0-15 15,0 0-5-15,9 0-9 16,-9 0-2-16,0 0-8 16,0 0-5-16,0 0-9 15,0 0-9-15,0 0-9 16,0 8-12-16,2 10-2 16,-2 4 1-16,3-4-2 15,-1 0-2-15,2-4 2 16,0-3 0-16,1 1-4 15,0 1 2-15,3-1-3 16,2-2 1-16,-2-1 0 0,1-1 2 16,5-3-4-1,-1 1-1-15,3-4 5 0,1 2 0 16,3 0-2 0,1-4 1-16,-3 2 1 0,4-2 0 15,-2 0 0-15,1 0 0 16,4 0 5-16,-2 0-4 15,-2 0 1-15,1 0 3 16,-1 0-3-16,2 0 3 16,1 0-2-16,-2 0 1 15,5 0 0-15,-2 0-3 16,2 0 7-16,-4-2-1 16,4-2-1-16,0 1 0 15,-2 3 2-15,-3 0-4 0,-2 0-4 16,0 0 0-16,-2 0 3 15,2 0-3-15,-1-1 3 16,-2 1-1-16,5 0-2 16,-7 0 0-16,2 0 2 15,2 0 2-15,-6 0-2 16,1 0-2-16,-1 0 0 16,-2 0 0-16,2 0 3 15,-1 1-2-15,-1 6-1 16,0 3 0-16,-2-2 0 15,0 4 3-15,-2-2 0 16,-1 1-2-16,-1 1-1 16,-4-1-1-16,2 3 1 0,-3-2 2 15,0 1 1-15,0-4-6 16,2-1 3 0,-2-3-1-16,2-4-4 0,0-1 1 15,-2 0-1-15,4 0 1 16,0 0-6-16,9 0-2 15,7-18 8-15,4-6 3 16,2-4 2-16,1 0 6 16,-2 0 3-16,0 3-2 15,-2 2 1-15,-5-1 0 16,4 6-1-16,-5 1-2 16,1 2-4-16,0 5-1 0,0-1 4 15,2 0-2-15,4 0 1 16,0-2 1-16,3 3 1 15,2 2 1-15,-4 0-7 16,0 3 1-16,-3 4 0 16,-3 1 0-16,2 0-1 15,-1 0 2-15,2 0 0 16,1 0 2-16,0 0-4 16,4 0 0-16,-1 0 2 15,9 0-2-15,1 0 0 16,-1 0 0-16,-1 0 3 15,-1 0-2-15,0 0-1 16,1 0 0-16,1 0 1 0,-2 3-1 16,2 0 3-1,-2 0-2-15,-2 3-1 0,5 1 1 16,-3-1-1-16,5 0 2 16,-3 2 1-16,4 0-3 15,0 1 0-15,4-4 2 16,0 1 2-16,1 5-4 15,-4-4 0-15,-2 1 0 16,0 2 2-16,-5-2-2 16,3-1 0-16,-1-1 1 15,1 1 0-15,2-1 0 16,2-4-1-16,-2-1-2 0,3-1 2 16,3 0 0-1,0 0 0-15,3-8 4 0,2-9-4 16,0-5 0-16,-1-2-3 15,-5 2 3-15,-5 4-1 16,-7 3 1-16,-8 5-11 16,-8 4-47-16,-6-2-63 15,-9 4-154-15,-2 4-263 16</inkml:trace>
  <inkml:trace contextRef="#ctx0" brushRef="#br0" timeOffset="10909.65">11989 9491 566 0,'0'0'131'16,"0"0"-34"-16,0 0 36 15,0 0-14-15,0 0-43 16,0 0-33-16,-3-12-9 15,17 2-7-15,11-9 7 16,4-9-15-16,6-6-9 16,3-8-3-16,1 0-4 15,-4-2-2-15,-6 8 1 16,-9 3-4-16,-9 9 1 16,-6 3-14-16,-5 3-2 15,0 2 4-15,0 1 2 0,0 5 10 16,-14 2 0-16,-1 4 1 15,-4 4 0-15,2 0-2 16,-3 0-4-16,-4 25-1 16,4 17-5-16,-3 15 9 15,2 15 0-15,9 11 3 16,3 1 3-16,2-1 0 16,2-10-3-16,2-6-1 15,0-13 1-15,1-8 3 16,-3-12-3-16,5-14 0 15,-2-7 0-15,2-12 1 16,0-1 4-16,0 0 0 16,0 0 0-16,0 0-5 0,0-17-11 15,0-10-16 1,20-9 3-16,4-2-10 0,3 7 0 16,0 1-70-16,-7 5-20 15,1 0-86-15,-3 3-71 16</inkml:trace>
  <inkml:trace contextRef="#ctx0" brushRef="#br0" timeOffset="11188.81">12571 9114 573 0,'0'0'181'0,"0"0"-23"0,0 0-16 16,0 0-36-16,0 0-67 15,0 0-4-15,-132 146-19 16,115-90-3-16,6-3-10 16,9-1-3-16,2-8 0 15,0-6-47-15,13-8-99 16,11-7-47-16,4-9-86 15,4-6-7-15</inkml:trace>
  <inkml:trace contextRef="#ctx0" brushRef="#br0" timeOffset="11372.9">12691 9524 189 0,'0'0'462'0,"0"0"-351"16,0 0 19-16,0 0 16 15,0 0-53-15,0 0-33 16,100-96-42-16,-72 72-17 16,5 2-1-16,-4 3-22 15,-3 2-63-15,-1 6-59 16,-11 0-85-16,-6 3-60 16</inkml:trace>
  <inkml:trace contextRef="#ctx0" brushRef="#br0" timeOffset="11563.64">12819 9304 333 0,'0'0'315'0,"0"0"-175"16,0 0-47-16,0 0 4 16,-15 110-57-16,15-74-32 15,0-3-8-15,12-8-4 16,0-2-20-16,6-7-67 15,3-7-104-15,-1-4-50 16,-2-5-117-16</inkml:trace>
  <inkml:trace contextRef="#ctx0" brushRef="#br0" timeOffset="11803.75">13218 9402 559 0,'0'0'194'15,"0"0"-94"-15,0 0 42 16,0 0-57-16,0 0-74 16,-7 122-9-16,7-85-2 0,0 1-34 15,0-8-27-15,0-6-83 16,7-8-102-16,3-10-89 15</inkml:trace>
  <inkml:trace contextRef="#ctx0" brushRef="#br0" timeOffset="12028.07">13496 9204 180 0,'0'0'461'0,"0"0"-323"16,0 0-23-16,0 0 18 0,0 0-81 15,0 0-33-15,8 133-15 16,1-101-4-16,4 3-3 16,1-7-64-16,-3-3-104 15,-2-5-145-15,-5-3-145 16</inkml:trace>
  <inkml:trace contextRef="#ctx0" brushRef="#br0" timeOffset="12411.1">13467 9756 639 0,'0'0'145'16,"0"0"34"-16,0 0-42 16,86-120-51-16,-50 61-32 15,2-5-35-15,-1 1-15 16,-4 7-4-16,-3 11-26 16,-6 9-79-16,-5 11-120 0,-15 11-256 15</inkml:trace>
  <inkml:trace contextRef="#ctx0" brushRef="#br0" timeOffset="13057.02">13892 9023 162 0,'0'0'382'0,"0"0"-315"0,0 0 11 16,0 0 70-16,0 0-85 16,0 0 23-16,31 158-26 15,-24-96-9-15,-4 5-15 16,-3-3-15-16,0-6-2 16,0-1-10-16,-1-5-6 15,-12-7-3-15,0-3-11 16,4-6-65-16,2-8-128 15,3-3-195-15</inkml:trace>
  <inkml:trace contextRef="#ctx0" brushRef="#br0" timeOffset="13669.97">15889 8558 981 0,'0'0'185'0,"0"0"-110"15,0 0 3-15,0 0-33 16,0 0-45-16,0 0-50 16,-12-4-61-16,12-2-134 15,27-4-221-15,15 1-17 0</inkml:trace>
  <inkml:trace contextRef="#ctx0" brushRef="#br0" timeOffset="13778.06">16232 8518 592 0,'0'0'225'0,"0"0"-102"16,0 0-23-16,0 0-80 16,0 0-20-16,0 0-169 15,33 0-163-15,-9 2-86 16</inkml:trace>
  <inkml:trace contextRef="#ctx0" brushRef="#br0" timeOffset="13921.06">16554 8551 554 0,'0'0'223'0,"0"0"-62"16,0 0-33-16,0 0-128 16,0 0-11-16,0 0-183 15,14-25-250-15</inkml:trace>
  <inkml:trace contextRef="#ctx0" brushRef="#br0" timeOffset="14298.89">16984 7856 390 0,'0'0'312'15,"0"0"-213"-15,0 0-74 16,0 143 86-16,0-54-56 16,0 0-27-16,0-6-17 15,0-7-4-15,0-17-6 16,0-12 2-16,0-11-2 15,2-15-2-15,3-6 1 16,-2-8-1-16,4-2 1 0,-5-5-4 16,2 2-2-1,5-2 3-15,6 0 0 0,7 0 2 16,5 0 1-16,2-4 2 16,1-6-2-16,3 0-12 15,-2 1-35 1,0 0-15-16,-4-1-62 0,-5 2-94 15,-9-4-62-15</inkml:trace>
  <inkml:trace contextRef="#ctx0" brushRef="#br0" timeOffset="14533.67">17036 8260 681 0,'0'0'153'0,"0"0"-59"16,0 0 36-16,0 0-41 15,0 0-44-15,0 0-32 16,98-31-13-16,-69 19-2 16,4-4-69-16,-4-2-109 15,-5-2-182-15,-10 3-225 16</inkml:trace>
  <inkml:trace contextRef="#ctx0" brushRef="#br0" timeOffset="14696.33">17024 7890 848 0,'0'0'98'0,"0"0"14"15,0 0 41-15,0 0-117 16,0 0-36-16,0 0-16 15,52 5-3-15,-10 15-120 16,-2 8-218-16,-10 4-168 16</inkml:trace>
  <inkml:trace contextRef="#ctx0" brushRef="#br0" timeOffset="15451.13">17158 8510 659 0,'0'0'143'0,"0"0"-42"16,0 0 13-16,0 0-72 16,0 0-30-16,0 0 7 15,108-54-10-15,-72 29-3 16,1-6-4-16,-3 1-2 16,-4 3 4-16,-5 6-6 15,-9 5 2-15,-6 6-6 0,-4 3-2 16,-6 7 8-16,0 0 2 15,0 0 10-15,0 0-12 16,0 8-2-16,0 13-8 16,-4 3 10-16,4-1 5 15,0-2-3-15,0-6-1 16,0-2 1-16,8-3-3 16,5-2 1-16,4-4-6 15,4-1 6-15,2-3-4 16,4 0-4-16,7-19-7 15,2-9-13-15,-1-5-4 16,-6-1-1-16,-9 5 5 16,-6 5 11-16,-9 5 11 0,-5 10 6 15,0 4 11 1,0 5 15-16,0 0 13 0,0 0 1 16,0 0-4-16,0 13-6 15,0 10-9-15,0 8-13 16,0 2-8-16,7-5-2 15,13-3-106-15,13-11-142 16,1-6-188-16</inkml:trace>
  <inkml:trace contextRef="#ctx0" brushRef="#br0" timeOffset="16532.96">17792 8440 568 0,'0'0'111'15,"0"0"-34"-15,0 0 58 16,0 0-84-16,0 0-13 16,0 0 22-16,102-46-32 15,-59 19-8-15,5-9-1 16,-1-6-9-16,-2-8-1 0,-4-3 0 16,-3-1-4-1,-6-7 2-15,-8 3-3 0,-5 2-3 16,-9 12 0-16,-3 7 3 15,-7 11 0-15,0 12 2 16,0 6 2-16,0 6 1 16,0 2 6-16,-9 0-1 15,-7 0 5-15,-7 19-9 16,-7 10-2-16,-4 14-2 16,1 11-1-16,1 7 0 15,9 6 8-15,9-3 1 16,8-5 11-16,6-3-21 15,0-9-3-15,12-7 1 16,11-5-4-16,4-9 1 16,0-6 0-16,-1-6-1 0,-1-6-1 15,1-8-1-15,1 0-3 16,4-8 2-16,0-21-16 16,0-10-15-16,-4-3-5 15,-5 0 22-15,-6 6-8 16,-9 8 7-16,-4 5 7 15,-3 9 9-15,0 4-2 16,-5 6-3-16,-11 4 8 16,1 0 1-16,-2 0-3 15,3 12 3-15,0 12 14 16,5 11-5-16,5 3-3 16,4-3-1-16,0 3-1 0,0-5-3 15,5-5 5 1,14-4-3-16,3-6-1 0,0-6-1 15,4-4 0-15,-5-7 0 16,4-1-1-16,0 0-1 16,1-13 1-16,-1-11 3 15,2-2-1-15,-1-2 2 16,-1 1 0-16,-3 5 4 16,-1 5-6-16,-4 4-2 15,-1 4 0-15,-2 3-1 16,3 2 1-16,-4 2 0 15,-1 2-4-15,-1 0 3 16,-1 0 1-16,4 2 1 0,0 11 10 16,3 9 7-1,-7 3 5-15,2 2 15 0,-5 4-2 16,-4-5-7-16,3-2-14 16,1-4-15-16,4-6-5 15,11-6-83-15,-2-8-217 16</inkml:trace>
  <inkml:trace contextRef="#ctx0" brushRef="#br0" timeOffset="21797.77">2504 10954 343 0,'0'0'104'15,"0"0"-53"-15,0 0 0 0,0 0-8 16,0 0 8 0,0 0 13-16,0 0-9 0,-29-4-17 15,29 4-21-15,0 0-4 16,0 0 0-16,0 0 13 15,0 0 20-15,0 0 5 16,0 0-11-16,0 0 8 16,0 0-5-16,0 0-5 15,0 0-10-15,0 0-13 16,0 0 7-16,0 0 4 16,0 0-9-16,0 22-6 15,0 17-9-15,0 15-1 16,0 10 1-16,0-2-2 15,0-2 0-15,9-6 0 16,7-10 0-16,1-7 0 0,-1-9 0 16,0-6-1-16,-1-6 1 15,-4-4-1-15,1-7 1 16,-3 0-2-16,2-1 2 16,-2-4 2-16,2 0-2 15,4 0 8-15,5 0-4 16,7 0 6-16,7 0 4 15,5 0-4-15,2-6-2 16,6 0-1-16,0-1 3 16,-1 3 0-16,1 1 1 15,2-2-6-15,0 3 4 16,1-1 0-16,0 1-4 0,2 2 0 16,2-2-5-16,0 2 4 15,2-2 0-15,0 1-3 16,-2-2 0-16,-3 1 1 15,2 2 3-15,-3 0-4 16,-2 0-1-16,-4 0 0 16,0 0 1-16,2 0-1 15,-1 0 1-15,-3 0 0 16,3 0-1-16,-1 0 1 16,3 0-1-16,-1 0 0 15,-1-6 1-15,-6 0-1 16,-7-2 0-16,-7 2 2 0,-4-2 0 15,-9 0-1-15,-2-2 3 16,-1-4 3-16,-3-7 11 16,1 1 5-16,-3-6-4 15,0 2-15-15,-2 2 1 16,2 5-2-16,-4 1-3 16,1 3 0-16,2 9-11 15,-3 4-37-15,0 0-51 16,0 9-71-16,-13 22-161 15,-17 11-449-15</inkml:trace>
  <inkml:trace contextRef="#ctx0" brushRef="#br0" timeOffset="23344.34">5344 11101 842 0,'0'0'161'0,"0"0"-105"16,0 0 32-16,0 0 1 16,0 0-32-16,135-30-12 15,-59 23-11-15,9 2-12 16,-4 1-17-16,2-3-1 15,-7 2-2-15,-11-1-1 16,-13 0-1-16,-13 6-40 16,-13 0-80-16,-21 4-160 15,-5 25-307-15</inkml:trace>
  <inkml:trace contextRef="#ctx0" brushRef="#br0" timeOffset="24145.08">5290 13821 587 0,'0'0'154'15,"0"0"-51"-15,0 0 26 16,0 0 0-16,0 0-26 15,151-23-23-15,-87 18-15 16,3-3-19-16,7 2-9 16,1 3-8-16,-3 0-4 15,-9 3-18-15,-11 0-4 0,-9 0-3 16,-9 0-9 0,-10 0-67-16,-9 0-112 0,-15 0-257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51:08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1929 12605 1 0,'0'0'38'16,"0"0"17"-16,0 0 12 0,0 0 5 15,0 0 15-15,0 0 19 16,0 0-23-16,0 0-6 15,-4-2-6-15,4 0-5 16,0 2 2-16,0 0-15 16,0 0-3-16,0 0-19 15,0 0-8-15,0 0-9 16,0-2-5-16,0 2-3 16,0 0-2-16,0 0 0 15,0 0 2-15,9 0-4 16,4 0 13-16,0 0-13 15,1 0 4-15,1 0-2 16,2 2 2-16,-3 2-3 16,3 0 0-16,0-2 2 15,-1 0-4-15,-2 0 0 0,4 2 3 16,0-2-2-16,-1 0 3 16,1-2-1-16,-3 0-2 15,3 0 1-15,0 0 2 16,-2 0 0-16,0 0 0 15,1 0-4-15,-4 0 0 16,2 0-2-16,-1 0 2 16,-1 0 1-16,1 0-2 15,-3 0 1-15,3 0-1 16,-2 0 0-16,1 0 3 16,1 0-3-16,-1 0 1 15,1 0 1-15,-3 0-1 0,0 0 0 16,-2 0 1-16,-1 0-2 15,2 0 1-15,-1 0 0 16,2 0-1-16,-1 0 0 16,3 0 0-16,-2 0 0 15,7 0 2-15,-3 0-2 16,-2 0 0-16,1 0 0 16,-1 0 0-16,-2 0 0 15,-2 0 1-15,1 0-1 16,-2 0 0-16,-1 0 1 15,3 0-1-15,2 0 0 16,-1 0 0-16,5 0 0 16,-3-2 1-16,1 0-1 0,-1 1 0 15,-3 1 0-15,2 0 0 16,-1 0 0-16,-1 0 1 16,-2 0-1-16,1 0 0 15,-4 0 0-15,4 0-1 16,-3 0 2-16,1-3-1 15,-2 3 0-15,3 0 1 16,1-2-1-16,-2 2 0 16,4-2 0-16,-2 2 0 15,0 0 0-15,0-2 0 16,-1 0 0-16,4 0 2 16,-3 0 0-16,-1-2-2 0,3 2 0 15,-1 1 0 1,-3-2 0-16,6-3-1 0,0 2 1 15,-3-2 0-15,5 0-1 16,-5 1 3-16,2 1-2 16,-1 1 1-16,-2 1-1 15,2-3 0-15,0 1 0 16,1 2 1-16,5-4-1 16,-2 1 0-16,1-1 0 15,3-1 2-15,-5 0-1 16,0 2 1-16,2-1 0 15,-3 3-2-15,3-4 2 16,-5 1-2-16,5-1 1 16,-6 1-1-16,3-1 1 0,1 1-1 15,-1 1 1-15,-1-1-1 16,-1 1 1-16,3 2 1 16,-1-3-1-16,5 0-1 15,1 1 1-15,2 0-2 16,-1 1 1-16,4-4-1 15,-3 0 1 1,3-1 0-16,-5 3 2 0,-3-2-2 16,-4 2 2-16,1 2 1 15,-2-2 0-15,-2 4 0 16,-2-2-1-16,2 2 0 16,-2-2-2-16,3-2 3 15,-2-1-2-15,1 2-1 0,0-4 0 16,4 4 0-16,-3-1 3 15,-1 0-3-15,3 0 1 16,-4 3-1-16,-1-2 1 16,2 3-1-16,-2-2 0 15,1 2 0-15,-1-2 0 16,-1 0 1-16,2 0 0 16,-3 0 0-16,4 0 0 15,-2 1-1-15,3 0 0 16,-3-1 0-16,-1 3 1 15,-2-4-1-15,3 1 1 16,0 0 0-16,-2 3-1 16,1-2 0-16,1 1 0 0,2-2 0 15,0 2 1 1,-1-2-1-16,1-1 0 0,3 2 3 16,-4 1-3-16,1-1 0 15,1 1-1-15,0-2 1 16,1 1 1-16,3 1 0 15,-1-4 0-15,-2 1 1 16,1 2-2-16,-2-2 1 16,0 4-2-16,-4-1 2 15,1-1-1-15,-1 1 0 16,2 1 0-16,-3-2 2 16,1 1-2-16,0 1 0 0,-2 1 0 15,3-5 1-15,3 3-2 16,0-4 2-16,0 3-1 15,5-3 0-15,0-2 0 16,1 2 0-16,-1-5 1 16,4 2-1-16,-1-1 1 15,-1 1-1-15,1 1 1 16,-3 0-1-16,-1 2 1 16,-1-2-1-16,-2 2 0 15,-1 0 1-15,0 0-1 16,-3 2 1-16,3-2-1 15,-4 2 1-15,0 0-1 16,1 0 1-16,-1-2-2 16,0 4 2-16,-2-1 0 15,0 0-1-15,-3-1 1 0,3 0-1 16,0 2 1-16,0-4-1 16,2 0 1-16,-2 1 0 15,0 2-1-15,1-2 0 16,-1 4 1-16,2-4 1 15,-2 1-2-15,0-1 0 16,0-3 0-16,-2 2 0 16,3 0 1-16,-2 4-1 15,2-1 0-15,2-6 0 16,2 4 2-16,0-6-2 16,2 0 0-16,-2 2 1 15,-2 1 0-15,-3 0-1 0,-1 2 1 16,3 0 1-16,-3 1-1 15,3 2 2-15,-4-2 0 16,3-1-2-16,0-2-1 16,4-1 0-16,-2-2 0 15,1 3 0-15,3-2 0 16,1-3 0-16,7-3 0 16,5-4 0-16,3-2 0 15,0 2 0-15,-3 3 0 16,-2 1 0-16,-3 4-2 15,-1 0 2-15,4 0 1 16,-4 0 0-16,-4 4-1 16,1 0 0-16,-4 2 0 15,-5 4 0-15,0-2 0 16,2 1 0-16,-6-2 0 0,2 2 0 16,-4 0 1-16,2 1-1 15,-2 2 0-15,3 0-3 16,1-2 3-16,-1-4 0 15,5 3 0-15,1-6 0 16,0 1 0-16,0 2 0 16,0-2 3-16,0 0-3 15,0-1 0-15,-3 1-3 16,1 5 3-16,2-3-1 16,-3 1 1-16,-1 2 0 0,1-2 0 15,1 4 0-15,0-6-1 16,2 1 1-16,0 0 3 15,2 1-2-15,-1-6-2 16,3 3-1-16,-2 1 2 16,1-3 3-16,3 0-3 15,-4 0-3-15,7-2 3 16,-6 2 2-16,7 0-2 16,-2-2 0-16,0-1 0 15,0 3-1-15,5-4 2 16,5-3-1-16,4-6 0 15,4 1-2-15,-1-2-2 16,-5 3 2-16,-2 2 2 0,-5 0 0 16,-5 4 0-1,0 2-1-15,-7 2 0 0,-3 3 1 16,0 2-1-16,-2 0 1 16,1 0-1-16,-3-1 0 15,5-1 1-15,1 1-1 16,-2-5 0-16,4 2-2 15,-2 2 2-15,-2 0 0 16,-1 2-2-16,-1 0 2 16,1-2-2-16,0 0 1 15,2 2 2-15,1-2-4 16,-1 1-1-16,2 2 1 16,-2-1 2-16,-1-1-4 15,-1 1 0-15,4 0 5 0,-1-2 0 16,-1 2 1-16,4-2 0 15,-3 0 0-15,1-1 1 16,0 0-1-16,1 1 0 16,0 0 0-16,0 0 0 15,0 1-2-15,1 0 2 16,1 0 0-16,-5 0 0 16,3 4 0-16,-1-3 0 15,1 0 0-15,3-2 0 16,0 0 0-16,5 2 0 15,3-3-1-15,-2 1 0 16,0 2 0-16,2-4 0 16,0 2 0-16,1 0 1 0,-4-2 0 15,-4 2 0-15,-1 0 0 16,-4 3 1-16,-1 2 0 16,-6 0-1-16,0 1 0 15,-3 2 0-15,2-1 0 16,0-1-1-16,3 1 1 15,0 1-1-15,4-5 1 16,1 1-2-16,2 2-1 16,-3-1-2-16,2 3 4 15,-5 0-1-15,4 0-2 16,-4 0 1-16,1 0 1 16,-1 0-1-16,4 0 0 0,-2 0 3 15,3 0 0-15,1 0 0 16,-3 0 0-16,1 0 0 15,-1 0 0-15,3 0 0 16,-4 0 0-16,2 0 0 16,-1 0 0-16,1 0 0 15,0 0 0-15,1 0 1 16,0 0 0-16,-1 0-1 16,2 0 0-16,-3 0 0 15,3 0 0-15,-2 0 0 16,1 0 0-16,-2 0 0 15,0 0 0-15,-2 1 0 16,-1-1 0-16,2 0 0 16,-2 0 0-16,1 2 1 15,-1 0-1-15,-2-2 0 0,2 3 0 16,-1-2 0-16,3-1 1 16,1 2-1-16,4 1-1 15,-2 0 0-15,1 0 2 16,3 2-1-16,0-1 1 15,-1-1-1-15,-3 2-1 16,-1-2 1-16,2 0 1 16,-3 1-1-16,-4-3 0 15,4 2 2-15,-3-1 0 16,1-1-1-16,-2 2 1 16,5-1-2-16,-3 1 1 0,0 2-1 15,1-2 0-15,0 2-2 16,-2 1 2-1,1-3-1-15,-1 2 1 0,1-1 0 16,1 0 1-16,0 0 3 16,0 1-1-16,2-2-2 15,-6 3 5-15,2-1-2 16,1-4-1-16,-6 4-2 16,7 1 0-16,-1-3 1 15,0-1-1-15,-2 1-1 16,4-1 1-16,-1 1 2 15,-1 2-3-15,2-1 2 16,-7-1-2-16,2 2 1 16,-2-2-1-16,0 2 1 0,4-2-1 15,-2 0 0-15,0 0 2 16,1 2-3-16,3-2 4 16,2 3-5-16,1 0 5 15,-2 0-2-15,1 0-1 16,-3 1 0-16,-2-2 3 15,0 1-2-15,-2-2-1 16,0 3 0-16,0-4 0 16,3 2 1-16,-4-2 2 15,5 1-1-15,-5 0 0 16,-1 2-2-16,4-2 1 16,-2 0-1-16,3 3 1 0,-1-3 0 15,0 2-1 1,-1 2 4-16,-2 1-4 0,4-3 4 15,3 5-4-15,3 1 0 16,1-2 0-16,-1 1 1 16,1-1-1-16,1 5 1 15,-5-3-2-15,9 2 2 16,-1-3-1-16,-2 3 0 16,1-3-1-16,-5 0 1 15,3-2 1-15,-5-1 4 16,0 0-7-16,1-2 2 15,-5 0 0-15,-2-1 2 16,3-2-1-16,-4 2 0 16,2-2 0-16,0 2-1 0,-1-2 0 15,0 2 2-15,-1-4-2 16,0 4-1-16,-2-4 1 16,1 4 2-16,2-2-2 15,-1 1 0-15,7 4 0 16,-3 0 0-16,2 2 1 15,-2 0 1-15,3 2 0 16,3 0-2-16,1 2 3 16,2-3-1-16,-1 1-1 15,-2-1-1-15,3 0 3 16,-5-1-3-16,-1 0 0 16,2-2 1-16,-2 2-1 15,0-4 1-15,3 1-1 0,-6 0 0 16,1-4 0-16,-1 3 3 15,-3-1 0-15,0-2-3 16,-1 2 2-16,0-1-1 16,2-1-1-16,0 4 0 15,2-1 0-15,-1 2 2 16,3-5 2-16,-3 3-4 16,3-1 2-16,-2 1 0 15,-2 0-1-15,2 0 0 16,0 0-1-16,-1 1 0 15,1 1 1-15,3-1-1 16,-2 0 0-16,2-1 0 16,-2 2 0-16,6 0 0 0,-2 4 0 15,0-4 0 1,-1 1 0-16,2 1 0 0,1 0 1 16,1-2-2-16,-1 0 1 15,1 3 0-15,-1-6 0 16,-1 5 1-16,1 0-1 15,-3-2 0-15,3 3 0 16,1-5 1-16,-1 2-1 16,-1 0-1-16,-3-2 1 15,5 2 1-15,-4-2-1 16,1 3 0-16,1 0 0 16,-1 1 1-16,0 2 0 0,-1-4-2 15,2 1 2-15,2 2-3 16,-4-1 4-16,1-1-2 15,1 2 0-15,-1-2-1 16,-1 4 1-16,3-4 1 16,0 2 1-16,-4 1-2 15,2-2-1-15,0 2 1 16,-3 1 0-16,4-4 0 16,-1 5 1-16,-1-5 0 15,0 4 0-15,0-1 2 16,3 1-3-16,-2-4 1 15,-1 1-1-15,0 0 0 16,1 0 4-16,-3 2-3 16,3-4 2-16,1 5 1 15,-1-6-4-15,-2 4 2 0,2-1-2 16,-2-2 4-16,0 2-4 16,1 1 1-16,-1 0-1 15,4-2 1-15,-3 1 1 16,3 1-2-16,-1-2 1 15,-1 2-1-15,3-2 0 16,-4 1 0-16,1-1 1 16,1 2 0-16,-3-6 0 15,-1 4 0-15,2-1-1 16,1-1 0-16,-3 1 0 16,2 0 0-16,1 0 1 15,-3 0-1-15,3-2-1 0,-1 0 1 16,-3 0 1-16,1 2 0 15,-1-5-1-15,2 4 0 16,-6 1 0-16,6-2 0 16,-2 0 3-16,1 0-6 15,0-3 6-15,-1 2-6 16,3 1 3-16,-2 0 0 16,-2-1 0-16,3 2 0 15,1 0 0-15,-1 1 3 16,-1-2-3-16,1 2 0 15,0 0 0-15,4 0 0 16,-1-1 0-16,3 1 0 16,-2 0 0-16,3 1 0 15,-3-1 0-15,3-2 0 16,-4-1 0-16,6 3 1 16,-1-2-1-16,-1 2-1 0,-4-2 1 15,5 0 0-15,-2 5-3 16,1-6 3-16,2 3 0 15,-2 1-1-15,4-1 1 16,-4-2 0-16,2 0 0 16,-6-1 1-16,3-2-1 15,-3 1-1-15,-2 0 0 16,2 0 1-16,-3 2 0 16,2 0 0-16,3-2 0 0,-1 2-1 15,3-2 1 1,1 2 0-16,-1-2 1 0,1 0-1 15,0 0-2-15,3 1 2 16,-4-4 0-16,2 1 0 16,-1 4-1-16,2-3 1 15,-2 3 0-15,2 1-1 16,-3-3 2-16,2 1-2 16,-2 0 1-16,3-1 0 15,1 0 0-15,5-3 1 16,2-1-1-16,2 3 0 15,0-1 0-15,-5-1-1 16,3 2 2-16,-3-1-1 0,1 0 0 16,-2-1-1-1,-2 2 1-15,2-1 1 0,-1 1 0 16,-3 2-2-16,4-4 2 16,-5 2-1-16,0-1 0 15,2 0 0-15,-3-1 0 16,5 2 0-16,1-1 0 15,0 0 0-15,1 0 0 16,3-2 1-16,-1 0 0 16,5 2-1-16,1 0 0 15,0-1 0-15,3 2 1 16,0 2 0-16,2-4-1 0,-2-1 0 16,-2 0 0-1,3 2 0-15,-2 1 1 0,5-2 0 16,-3 4-1-16,-3-3 0 15,-3 1-1-15,-1 3 1 16,2-1-1-16,-4 1 2 16,6-3 0-16,-2 2-1 15,-4-2 0-15,0 0-1 16,-3-1 2-16,-4-1-1 16,0 1 0-16,-2-2-1 15,-5 3 1-15,1-1 0 16,1-2 0-16,1 1 0 15,-2-1 0-15,5 3-2 16,-4-1 2-16,1-2 0 0,0 0 0 16,0 0 0-1,-1 2-3-15,1-2 4 0,2 0-2 16,1 1 1-16,4-1 0 16,4 3 0-16,-6-3-1 15,2 0 1-15,-5 0 0 16,0 0 0-16,0 0 0 15,-3 0 0-15,-1 0 0 16,-3 0 0-16,2 0 0 16,-1 0 0-16,0 0 0 15,2 0 0-15,1 0 0 16,3 0-1-16,5 0 1 16,2 0 0-16,5-3 1 0,4-2 0 15,2-4 0 1,-1 4 0-16,1 1-1 0,-1 2 0 15,-1-3 0-15,-3 4 0 16,2-6 1-16,4 1-2 16,2-2 3-16,8-1 0 15,-1-2-2-15,6-3-4 16,1 0-1-16,1 0-18 16,2 2-17-16,4 2-20 15,1-1-69-15,2 8-118 16,-4 3-238-16</inkml:trace>
  <inkml:trace contextRef="#ctx0" brushRef="#br0" timeOffset="1711.44">11700 12623 53 0,'0'0'7'0,"0"0"25"15,0 0 40-15,0 0-13 16,0 0 11-16,0 0 5 16,0 0-11-16,-10-2-14 15,8 2-8-15,2 0 9 16,0 0-2-16,0 0-10 16,0 0-12-16,0-2 8 15,0 1-8-15,2-4 5 0,12-1-3 16,1 2-15-16,2-2-6 15,0 0 14-15,1-2-2 16,1 0 4-16,2 1-8 16,-3 4-9-16,2-2 0 15,-2 2-2-15,1-2 2 16,2 1 3-16,-1-1-2 16,2 2 0-16,-2-2-7 15,0 0 0-15,1-1 0 16,-2 0 1-16,1 0 6 15,1 1 1-15,-2 2-5 16,0 0 2-16,0-2-5 16,4 2 1-16,-3-2-2 0,4 0 1 15,0-2-1-15,3-1 2 16,0 2 0-16,2 1 2 16,-1 1-2-16,2-1 0 15,-1 2 0-15,-2-2-2 16,0 5 0-16,-6-1-3 15,-1-3 6-15,-1 1-3 16,-2 2 0-16,-1-1 1 16,4-1-1-16,-2 1 0 15,5-1 4-15,-4 0-4 16,-1 0 0-16,3 0 0 16,-2-2 0-16,-1 1 0 15,0 2 1-15,-2-3 2 16,1 5-3-16,-1-2 2 0,1 0 1 15,6 0-2-15,2-2 2 16,1-2 0-16,3-1-2 16,2 2 2-16,-1-1-2 15,-1-2 4-15,-2 0-3 16,-2 2 3-16,4-2-3 16,-2 4 3-16,-3-1-1 15,-3 0-3-15,-1 1 0 16,-4 1 0-16,-2-3 0 15,5-1 0-15,2 1-1 16,-2-3 5-16,4-2-4 16,-1 0-1-16,1-2 2 0,0 1 0 15,0 4-2-15,-4-3 0 16,4 3 0-16,-1 1 0 16,1-4 0-16,6 1 1 15,0-2-1-15,-1 1 1 16,4-3-1-16,-3 3 0 15,-1 2 1-15,0-1 0 16,2 1-1-16,2 0-1 16,-4 2 1-16,-1 4 0 15,0-1-4-15,-4 0-28 16,-2 4-56-16,-10 0-128 16,-5 0-191-16</inkml:trace>
  <inkml:trace contextRef="#ctx0" brushRef="#br0" timeOffset="4922.16">3010 10449 478 0,'0'0'217'15,"0"0"-114"-15,0 0-10 16,0 0 17-16,0 0-45 15,0 0-45-15,0 0-8 0,64 161 59 16,-22-77-34-16,1 5-21 16,-4 3 6-16,3-5-12 15,-3-2 1-15,-3-9-5 16,0-6-6-16,-5-7 1 16,-7-8-1-1,-3-5 0-15,-8-7 1 0,-4-11-1 16,-2-4 0-16,-7-12 0 15,0-7-6-15,2-4 5 16,-2-5 2-16,0 0-1 16,0 0 4-16,0 0 8 15,-9 0-12-15,-11-2-9 16,-3-9 3-16,-4-4-1 16,-1-1 1-16,0-4-1 15,-1-2 7-15,2 2 0 0,6 1 0 16,6 4 0-1,3 2 0-15,4 5 0 0,1 4-2 16,7 2 2-16,0 0 0 16,0 2-2-16,0 0 2 15,0 0-2-15,0 0-5 16,0 0 5-16,0 0-5 16,0 0 7-16,0 0-4 15,0 0-9-15,0 0-12 16,0 0-29-16,0 0-61 15,0 0-158-15,0-4-141 16</inkml:trace>
  <inkml:trace contextRef="#ctx0" brushRef="#br0" timeOffset="6308.58">3331 11059 125 0,'0'0'376'0,"0"0"-316"15,0 0 28-15,0 0 30 16,0 0-16-16,0 0-47 15,-35-4-13-15,35 4-1 16,0 0 11-16,0 18-24 16,6 11-12-16,17 15 18 0,8 3 0 15,1 1-17-15,3 2-8 16,-2-2-6-16,-4 3-1 16,1-5 0-16,0-1-1 15,-3-1 2-15,2-2 5 16,-3-4 0-16,3-3 0 15,-2-3-3-15,0-1 1 16,0-1 3-16,-5-2-7 16,2 2 5-16,-3 2-2 15,3-3 4-15,-2 1 4 16,0-5-5-16,1 1-5 16,-4 3-2-16,-2-2 3 0,5-1-2 15,-4 0-1-15,-3-1 1 16,3-3 2-16,-5-2-4 15,1-4 2-15,-4-4-2 16,-3-4 0-16,-2-2 1 16,-3-3 0-16,-2-1-1 15,2 1 3-15,-2-2-3 16,0-1 0-16,1 2 0 16,-1 1 1-16,0-1-1 15,4 1 0-15,-4 0 0 16,0-2-1-16,0-1 0 15,0 0 1-15,0 0 2 0,0-1 3 16,-18-12-2 0,-15-7-3-16,-12-3-6 15,-2-5 5-15,2 0-4 0,8 3 5 16,-1 0 0-16,2-2 2 16,3 7-2-16,4 3-2 15,6 6 2-15,8 5 6 16,3 4 1-16,6 1 7 15,2 1-2-15,4 0-7 16,-2 0-5-16,2 0-3 16,0 0-2-16,0 14-15 15,15 11-9-15,16 11 28 16,10 4 0-16,1-6-1 0,3-7 1 16,3-7 0-1,-5-9 1-15,3-6 0 0,-6-5 1 16,2-2 1-16,2-32 0 15,5-22 4-15,-3-18 0 16,-8-8-6-16,-12-6-13 16,-10 4-59-16,-9 12-117 15,-7 20-202-15</inkml:trace>
  <inkml:trace contextRef="#ctx0" brushRef="#br0" timeOffset="7279.32">1038 9440 520 0,'0'0'150'0,"0"0"-20"16,0 0-14-16,0 0-69 16,0 0-43-16,12 196 12 0,5-93-1 15,-1-5-7-15,-1-9 4 16,-3-21-5-16,-3-19 5 15,-3-18 12-15,-4-17-9 16,0-10-2-16,-2-4 13 16,0 0 22-16,0-6 13 15,0-36-2-15,0-20-25 16,0-21-28-16,-2-2-2 16,2 2-4-16,0 16 3 15,0 17-3-15,0 22-1 16,0 19 1-16,4 9-16 15,16 17-37-15,7 28-18 16,11 8 47-16,-2-2-4 0,-7-11 12 16,-2-16 15-16,-7-10 1 15,-5-14-2-15,-1 0 2 16,1-26 2-16,4-27 24 16,0-22 26-16,-1-1-38 15,-9 6-6-15,-6 14-6 16,-3 15-2-16,0 17-19 15,0 12-85-15,0 12-158 16,0 2-248-16</inkml:trace>
  <inkml:trace contextRef="#ctx0" brushRef="#br0" timeOffset="9542.67">1399 9954 646 0,'0'0'84'16,"0"0"-64"-16,0 0 36 15,0 0-15-15,158-47-17 16,-106 18-11-16,-6-7-5 16,-9 1-8-16,-14 6-1 15,-13 4-4-15,-8 9-2 16,-2 8 7-16,0 5-1 15,-18 3 1-15,-6 9-26 0,2 25 14 16,1 12 7 0,8 4 3-16,10-5 2 0,3-9 21 15,0-10 36-15,14-10-10 16,9-5-31-16,2-6-9 16,2-5-6-16,0 0 0 15,0-11 6-15,-4-20-5 16,-6-2-2-16,-14 0-5 15,-3 2-1-15,-3 6-1 16,-23 5-1-16,-11 6-31 16,0 9-19-16,-1 5 0 15,3 5-15-15,1 13 49 16,7 0 20-16,5-2 4 16,9-6 8-16,6-4 18 15,4-4-6-15,3-2-1 0,0 0-19 16,0 0-3-16,3 0 1 15,22 0 2-15,11-6 1 16,4-4 3-16,1 0-3 16,-1 3 2-16,-3 6-3 15,-4 1-3-15,-6 0 3 16,0 1 0-16,-3 16 3 16,-3 1 20-16,-5-5 9 15,0 0 16-15,-3-5-10 16,3-8-13-16,4 0-3 15,8-2 11-15,4-26-4 16,4-14 5-16,2-11 2 16,-2-5-12-16,-3-6-18 0,-9-1 0 15,-8 2-4-15,-9 5-1 16,-7 9-2-16,0 19-2 16,-16 15 0-16,-13 15 2 15,-9 14-23-15,-5 42-11 16,-1 18 7-16,7 10 14 15,8-2 9-15,10-12 5 16,13-15 5-16,4-15 5 16,2-13-1-16,0-13-9 15,4-5-1-15,10-6 0 16,0-3-1-16,12 0-2 16,1-15-15-16,6-9 3 0,-1 0-15 15,4 6-18-15,0 6-7 16,-2 6-13-16,-1 6 32 15,-1 0-1 1,2 0 5-16,-6 14 5 0,-2 1 21 16,-1 0 7-16,-4-3 37 15,-2-6 19-15,-1-1-2 16,-2-5-2-16,-1 0-10 16,-2-3-3-16,3-21 5 15,3-6 0-15,-5-11-19 16,3-3-12-16,-7 0-5 15,-3 5-5-15,-7 4 2 0,0 6-4 16,-2 12-1-16,-16 5-8 16,-2 10-13-16,-7 2-16 15,1 14-11-15,-1 22 27 16,9 9 9-16,9 1 8 16,9-1-1-16,0-5 0 15,12-3 5-15,12-7 3 16,2-6-1-16,1-6-1 15,-3-7 2-15,-1-6 1 16,-3-5-3-16,-2 0 0 16,-8 0 3-16,5-2 0 15,-2-12-2-15,3-4 2 16,-1-2-1-16,5-4-3 16,2 2 0-16,4 2 0 15,4 3 0-15,-5 3-1 0,1 6-4 16,-1 4 4-16,-8 2-5 15,1 2-3-15,-5 0 2 16,-1 0-3-16,-1 9 1 16,-1 10 9-16,-2 4 6 15,-1 0 16-15,0 2 19 16,3-6-3-16,2-3-13 16,-2-10-12-16,9-2-5 15,1-4-4-15,-1 0 0 16,6-10 4-16,2-21-1 15,0-9-4-15,-2-5-3 16,-8 3-7-16,-6 6-6 0,-8 10 0 16,-3 10 6-16,0 10 4 15,0 6 3-15,-8 0-4 16,-7 3-18-16,1 19 10 16,4 3 12-16,3 1 1 15,7-4 13-15,0 0 5 16,0-6 7-16,0-4-7 15,9-4-11-15,7-3-8 16,1-5 0-16,6 0 4 16,3 0 1-16,2-15-5 15,3-8-2-15,-6-2-12 16,1-4 9-16,-2 2-27 16,-8 10 7-16,-7 6-16 0,-7 9 15 15,-2 2 19 1,0 0 3-16,0 0-15 0,0 10-1 15,0 12 8-15,0 4 8 16,0-4 4-16,6-4 11 16,6-8-8-16,5-7-2 15,5-3 1-15,3 0 7 16,4-6-7-16,5-21-2 16,-4-7-3-16,-2 3-14 15,-4-2-54-15,-12 8 13 16,-3 8 23-16,-4 6-29 15,-5 8 33-15,0 3 26 0,0 0-4 16,-8 11-32-16,-3 8 30 16,4-2 11-16,1-3 12 15,5-11 0-15,1 0-12 16,0-3-2-16,0 0-4 16,14-5 5-16,9-15-5 15,4-3-8-15,0 4-45 16,0 5 7-16,-4 6 25 15,-2 3 16-15,-1 5 2 16,-3 0 5-16,0 0 4 16,-3 5 9-16,-5 9 13 15,2 0 18-15,-2-1 8 16,2-2 10-16,-2-5 17 16,-1-6 9-16,2 0-38 15,2 0-24-15,5-5-6 0,0-20 14 16,6-9-9-16,-3-8-21 15,-3 0-1-15,-2 1-23 16,-5 5-16-16,-8 13-8 16,-2 6-20-16,0 11 17 15,0 6 39-15,-13 3-2 16,-5 22-2-16,3 11 16 16,1 9 3-16,5 5 15 15,7 4-5-15,2 4-5 16,0 3-1-16,0-2 4 15,2-1 22-15,7 1-16 16,-3-3-10-16,-2-6-2 0,-4-4-3 16,0-6-1-16,0-6-1 15,-12-8-13-15,-9-8-17 16,1-10 27-16,-4-8 3 16,2 0 15-16,-3-30 48 15,8-15-30-15,1-18 35 16,9-10 19-16,7-5-38 15,0-2-22-15,14 4-27 16,12 8-32-16,5 8-173 16,-2 12-265-16</inkml:trace>
  <inkml:trace contextRef="#ctx0" brushRef="#br0" timeOffset="10218.79">1648 9497 1122 0,'0'0'62'0,"0"0"-24"15,0 0 41 1,0 0-40-16,168-25-7 0,-103 24-27 16,-5 1-5-16,0 0-22 15,0 0-93-15,-7 6-175 16,-22 18-295-16</inkml:trace>
  <inkml:trace contextRef="#ctx0" brushRef="#br0" timeOffset="58510.36">21356 9592 302 0,'0'0'93'15,"0"0"-47"-15,0 0 42 16,0 0 15-16,0 0-35 16,-114 0 0-16,103 0 4 15,0 0 1-15,2 0-20 16,2 0-26-16,1 0-8 15,-2 0-5-15,3 2 16 16,-2 3-7-16,2 1 5 16,-1 0-2-16,1 2-12 15,3 2 3-15,0 5 3 16,2 0-11-16,0 9-5 0,0 10-3 16,-2 10 1-16,2 1 13 15,-4 5 25-15,1-7-26 16,-3-1-8-16,5-1 16 15,-3-1 1-15,-1 2-14 16,3 0-2-16,2 5 0 16,0 0 1-16,0 3 3 15,0-2-2-15,0 1 10 16,0-7-11-16,0-6-3 16,0 0-1-16,0-4-2 15,0-5 4-15,0-4 0 16,4-1-6-16,-1-2 2 15,2 0 2-15,1 2-2 16,-3-3 0-16,3 3-1 16,-4 0-1-16,0 4 4 0,-2 7-1 15,0 0-3 1,0 3 6-16,3 7 18 0,-1-1-14 16,2 1-10-16,0 0 9 15,3-1 5-15,-2-4-13 16,2-3-1-16,1 4 6 15,-1-1 0-15,4 1-5 16,-2-2 1-16,0 2 4 16,0-6-5-16,-3 4 1 15,2-1-2-15,0 0 0 16,-2 1 4-16,2-1-4 16,-2 6 3-16,2-4-2 0,-3-3-1 15,-1 3 1 1,-4-2 5-16,4 1-5 0,-2 1 0 15,-2 3 3-15,0 2-4 16,0 2 1-16,2 0 2 16,2 0-2-16,-2-4-2 15,3-4 3-15,-1 1-2 16,-2-9 0-16,3 4-1 16,-2 0 1-16,1-2 0 15,-3-1 0-15,2 2 3 16,0-2-1-16,-3 4-4 15,2 0 4-15,-1-1 1 0,-1-3-2 16,0-3 0-16,0 2 0 16,3-1-1-16,-1-9 0 15,0-2 0-15,-1-5 0 16,3-4-1-16,1 0 1 16,-4 0 0-16,2 0-1 15,2 1 1-15,-5 0 0 16,1 1 0-16,-1 2 0 15,0 0 0-15,0-1 0 16,3 2 0-16,-3-4-1 16,0-1 1-16,2-2-2 15,-2-1 2-15,0-3 0 16,0-1-2-16,2-1 1 16,-2 0 1-16,0 3 0 15,0-3-1-15,0 2 0 0,0 0 0 16,0-2-2-16,0 2 0 15,0 0 1-15,0-2 1 16,0 0 1-16,0 0 0 16,0 0 0-16,0 0 0 15,0 0 1-15,0 0-1 16,0 0 0-16,0 0-2 16,0 0 2-16,0 0 0 15,0 0-1-15,0 0-5 16,0 0-3-16,0 0-7 0,0 0-2 15,0 0-18-15,-4 0-18 16,-12 0-12 0,-4-4-2-16,-4-6 7 0,-3-1 19 15,-2 2 19-15,-5-1-14 16,3-1-12-16,2 2 11 16,2-2 27-16,6 2 9 15,0 1 2-15,1 2 3 16,7 4 2-16,1 2 3 15,6 0 21-15,4 0 13 16,2 0 4-16,0 0-13 16,0 0-8-16,0 0-3 15,0 0 0-15,2 0-2 16,17-1-6-16,11-6 18 16,6 3-9-16,6-4 1 0,4 0-5 15,3 4-5 1,-1 2-6-16,-4 2-5 0,1 0 0 15,-6 0 2-15,5 0-2 16,-2 0-1-16,-5 0-1 16,-1-2-1-16,-5 0 0 15,-4-2 3-15,-5 2-3 16,-7 2-1-16,-5 0 1 16,-6 0 0-16,-4-1-5 15,0-6-54-15,0-5-74 16,-18-3-202-16,-17-3-330 15</inkml:trace>
  <inkml:trace contextRef="#ctx0" brushRef="#br0" timeOffset="60084.17">20961 9669 506 0,'0'0'129'0,"0"0"-65"16,0 0 106-16,0 0-68 15,120-2-43-15,-76 2-5 0,2 0 5 16,6 0-19 0,-5 0-7-16,3 5-11 0,-5 3-14 15,-5-2 0-15,0 2-1 16,-2-2 2-16,-6 2-6 15,0-4-3-15,-7-1 0 16,-7 1 2-16,-7-2 1 16,-4-2-1-16,-5 0-2 15,-2 0 3-15,0 0 13 16,0 0 22-16,-2 0 12 16,-20-2-15-16,-13-6-16 15,-4 3 5-15,-11 1-10 16,-2 2-1-16,-6 2 0 15,2 0-8-15,2 0 4 16,10 0-2-16,11 0-4 16,11 0-3-16,10 0-3 0,7 0-9 15,4 0-34-15,1 0-92 16,0 0-182-16,4 8-472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52:21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15301 15476 383 0,'0'0'131'0,"0"0"-78"15,0 0 84-15,0 0 15 16,0 0-75-16,0 0-19 15,0 0-20-15,0 0 20 16,0 0-13-16,0 0-19 16,0 0-4-16,0 0-3 15,0 0 6-15,4 0-8 16,-2 10 11-16,0 4 2 0,-2 9-12 16,3 7-9-1,-3 0 2-15,2 5-8 0,0 6 0 16,-2-1-2-1,0-4 1-15,0-3 0 0,0-8-1 16,2-3-1-16,-1-8 1 16,-1-5 0-16,3-6 1 15,-3-1-1-15,0-2 0 16,2 0 2-16,-2 0 0 16,0 0 3-16,3 0 0 15,-3 0-1-15,1 0-2 16,5 0-3-16,1 0-1 0,5 0 1 15,7 0 2 1,-2 0-1-16,6 0 0 0,-1 0-1 16,3 0 2-16,-3 0 2 15,6 0-4-15,4 0 1 16,-3-5-1-16,0 2 1 16,-1 1-1-16,2-2 1 15,-1 0-1-15,3-5 1 16,2 8-1-16,2-7 1 15,2 3-1-15,-2 4 1 16,-1 1-1-16,1 0 3 16,-1 0-2-16,1 0-1 15,-1 0 4-15,0 0 0 16,-2 0 1-16,-5 0-4 16,2 0-1-16,3 0 4 0,-1 0 5 15,-6 0 2-15,0 0-8 16,1 0 1-16,-3 0-2 15,0 0 13-15,-5 0-12 16,-1 0-1-16,-3 0-1 16,6 0 0-16,-1 0-1 15,5 0 1-15,-4 0 6 16,0 0-1-16,1 0-5 16,-1 0 1-16,6 0-2 15,5 0 5-15,-1 0 11 16,-3 0-15-16,2 0 8 15,-3 0-7-15,0 0 3 0,-2 0-5 16,-4 1 1-16,2-1 1 16,-4 5-2-16,7-1 1 15,-2-4-1-15,2 4 0 16,-3-3 2-16,-4 2-1 16,-1 3 0-16,-1-6-1 15,-4 0 0-15,-3 0 0 16,2 0 0-16,-1 0 0 15,1 0 0-15,-5 0-1 16,3 0 0-16,-6 0 0 16,-2 0 0-16,4 0 1 15,-4 0 0-15,0 0 0 16,2-6-1-16,1 2 1 0,-1-9 0 16,1-1 1-1,4 2 2-15,-5-7-2 0,2-1 2 16,-1 4-1-16,-3 4 0 15,-2-2 0-15,0 3-2 16,0 3 0-16,0-6-3 16,-7-2-56-16,-13 2-105 15,-7 0-161-15,-8 14-264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53:43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9471 6152 334 0,'0'0'169'0,"0"0"-43"16,0 0 51-16,0 0-23 15,0 0-35-15,0 0-37 16,0 0-24-16,0 0-6 16,-5 2-4-16,5-2-13 15,0 0-11-15,0 0-7 16,0 0-4-16,0 0-4 15,0 0-1-15,8 0-4 16,14 0-3-16,11 4 7 16,3-2 4-16,1 2-5 0,0 0-2 15,-6-1-4 1,2 3 1-16,-1-3-1 0,3 2 0 16,5-4 3-16,5 1-1 15,1 1-2-15,6-2 1 16,2 1 0-16,-2 0-2 15,2 2 4-15,0-2-3 16,-8 0 0-16,-1 2-1 16,-3-2-1-16,-2 1 1 15,1 0 2-15,1-1-2 0,0 2-1 16,7-2 1 0,5-2 2-16,-3 0-2 0,4 0 0 15,-1 0 0-15,-1 0 1 16,0 0-1-16,1 0 0 15,-4 0 0-15,-2 0 0 16,2 0-2-16,-4 0 2 16,5 0 0-16,-4 0 0 15,0 0 0-15,0 0 0 16,-3 0 1-16,-3 0 0 16,5 0 3-16,-1 0-1 15,-5 0-3-15,2 0 1 16,-2 0 3-16,1 0-3 15,3 0 0-15,3 0 3 0,-1 0 3 16,2-2 0-16,-6 1-3 16,-4-2-4-16,-4 3 1 15,3 0 0-15,-5 0 0 16,0 0 0-16,0 0-1 16,-3 0 0-16,1-2 1 15,0 2-1-15,3 0 0 16,1-2 1-16,-3 2 0 15,0 0-1-15,-4 0 1 16,2 0 1-16,-5 0-2 16,3 0 0-16,-4 0 0 15,-4 0-2-15,1 0 4 16,-5 0-1-16,3 0-1 0,-1 0-1 16,1 0 1-1,-3 0 0-15,1 0 0 0,-3 0 0 16,-2 0 0-16,0 0 0 15,0 0 1-15,0 0-1 16,-1 0 0-16,-4 0 0 16,-1 0-3-16,-1 0 3 15,0 0 2-15,-4 0-1 16,0 0-1-16,0 0-3 16,0 0-17-16,0 0-92 15,0-7-169-15,-7 0-379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7:11:14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5719 6696 228 0,'0'0'8'0,"0"0"-8"16,0 0 0-16,0 0 37 16,0 0 7-16,0 0-8 15,0 0 17-15,0 0-5 16,0 0-30-16,0 2-18 16,-3-1 0-16,-6 2-3 15,4 0-1-15,-2-1 4 0,1-2 4 16,1 0 10-16,0 0 25 15,1 0 20-15,0 0-2 16,-1 0 21-16,2 0-2 16,1 0-8-16,2 0-19 15,0 0-13-15,0 0-10 16,0 0-8-16,0 0-15 16,0 0-3-16,19 0-8 15,17 6 8-15,10 2 9 16,7 3 5-16,1-1-6 15,1 0 1-15,-3-5-6 16,-1 0 0-16,-2-4-1 0,-3 1-2 16,-1 0 7-1,-7-2 7-15,-2 2-3 0,-3 0-4 16,0 1 0-16,2 0-4 16,-2 2 1-16,2-4-3 15,-1 1 0-15,-1-2-1 16,-2 0 1-16,-2 0-1 15,-2 0 0-15,-6 0 0 16,-2 0 1-16,-5 0 0 16,-9 0 0-16,-2 0 3 15,-3 0-3-15,0 0 1 16,0 0 3-16,0 0 5 16,0 0 6-16,0 0 11 15,0 0 1-15,0 0 1 16,0 0 1-16,-8 0-5 0,-10 0-15 15,-6-6-9-15,-3 1 2 16,-1-4 3-16,-5 1 0 16,-3-1-2-16,-2 3-1 15,-1-1 1-15,-4 4-3 16,3 0-1-16,-2 0 4 16,4 3-3-16,0 0-1 15,5 0 0-15,1 0 0 16,8 0 0-16,-1 0 0 15,3 0 0-15,2 0 1 0,-1 0-1 16,3 0-1 0,0 0 0-16,2 0 1 0,-2 0 0 15,-1 0 1-15,4 0-1 16,2 0 2-16,-1 0-2 16,0 0 1-16,4 0 2 15,1 0 0-15,0 0 2 16,0 0 2-16,5 0-3 15,-3 0 1-15,3 0 0 16,-1 0-1-16,3 0-1 16,0 0-1-16,2 0-2 15,0 0 2-15,-2 0-2 16,2 0 1-16,0 0-1 16,-2 0 0-16,2 0-2 15,0 0 2-15,0 0-3 0,0 0 0 16,-3 0-5-1,3 0-13-15,0 0-29 0,-4 0-57 16,3 0-82-16,-1 0-203 16,2 0-63-16</inkml:trace>
  <inkml:trace contextRef="#ctx0" brushRef="#br0" timeOffset="5437.56">7687 6675 0 0,'0'0'502'0,"0"0"-468"16,0 0-19-16,0 0 57 16,0 0 41-16,0 0-45 15,0 0-24-15,20-2 7 16,-20 2 7-16,2 0-8 15,-1 0-11-15,2 0-12 16,0 0-4-16,-3 0-3 16,2 0-2-16,-2 0-2 15,2-2 0-15,2 2-5 16,2 0-2-16,0 0-2 16,4 0 5-16,3 0-4 0,0 0 0 15,-1 0 2 1,0 0-1-16,0 0-4 0,3 0 3 15,-2 0-3-15,3 2-1 16,-1 0-1-16,0 0-2 16,1-2 0-16,1 2 2 15,-2-2-3-15,0 0 0 16,1 0 0-16,0 0 0 16,-1 3 0-16,2-1 1 15,4-1 0-15,-1 2 0 16,0-1-1-16,-1-1 0 15,0 1 1-15,-4-2-1 16,3 3 0-16,1-3 0 16,-4 0-1-16,3 2 1 0,-4-2 0 15,3 0 1-15,-2 0 0 16,3 0-1-16,-2 1 0 16,2 2 0-16,1-3 2 15,2 2-2-15,-1-2 0 16,3 0 0-16,-4 0 0 15,4 0 0-15,-4 0 0 16,1 1 0-16,-1-1 0 16,0 2 0-16,-1-2 1 15,0 3-1-15,2-3 0 16,-2 2 0-16,4-2-1 16,0 1 1-16,3-1 0 15,4 2 0-15,-2-2 0 0,0 0 0 16,2 0 1-16,-6 3 1 15,2-3-2-15,2 0 0 16,1 2 0-16,4-2-1 16,-5 0 1-16,2 0 0 15,-4 1 0-15,0-1-2 16,-1 0 2-16,4 0 0 16,1 0 1-16,3 0 1 15,-2 0-1-15,2 0 0 16,-5 0-1-16,0 0 0 15,-4 0-1-15,4 0 2 16,3 0-1-16,-4 0 0 0,5 0-1 16,-4 0 1-1,2 0 0-15,-1 0 0 0,-1 0 0 16,3-1-2-16,1-1 3 16,3-1-1-16,1 0 1 15,1 1 0-15,-3-1-2 16,5 1 2-16,0 1 0 15,0-1-1-15,-3 2 0 16,-2-3 0-16,-1 2 1 16,-1 1 0-16,-6 0-1 15,-1-2 0-15,0 2-1 16,-3 0 1-16,1 0 0 16,1 0 1-16,-3-3-1 15,-3 3 0-15,2-2 0 16,-2 2 0-16,-2 0 1 0,1-1-1 15,0 1 0-15,-1 0 0 16,-3-2 1-16,1 2-2 16,3-3 1-16,-1 2 0 15,3-1 1-15,2-1-1 16,4-1-1-16,8 2 1 16,5 0 0-16,1-2 0 15,3 4-1-15,-6-2 1 16,3 2 1-16,5-2 0 15,1 2 1-15,3 0-2 0,-1 0 1 16,4 0 2 0,-5 0-3-16,3 0 0 0,1 0 0 15,-4 0 0-15,3 0 1 16,4 0 1-16,0 0-2 16,3 4 0-16,0 0 0 15,1 0 0-15,-2 0 2 16,0 1 0-16,-2-1-1 15,-2-1-1-15,-1-1 0 16,-6 1 0-16,4-3 0 16,-4 2 1-16,2-1 0 15,0 2 0-15,-1-1-1 16,-3-2 5-16,-4 3-5 16,-1 0 0-16,-3-3 0 15,1 2 0-15,-3-2 0 0,-2 0 0 16,-5 0 0-1,1 0 0-15,-3 0 1 0,-2 0-1 16,3 0 0-16,-2 0 0 16,2 0 0-16,2 0-1 15,-1 0-4-15,1 0 4 16,1 0-1-16,1 0 0 16,0 0 1-16,4 0 1 15,-4 0-4-15,4 0 4 16,-2 0 0-16,-2 0-1 15,0 0 1-15,-5 0-3 16,0 0 3-16,-2 0-2 0,0 0 2 16,-3 3-1-16,0-3-1 15,-4 3 2-15,-5-3 0 16,2 0 0-16,-6 0-8 16,1 0-30-16,-3 0-38 15,-2 0-112-15,0 0-211 16</inkml:trace>
  <inkml:trace contextRef="#ctx0" brushRef="#br0" timeOffset="16539.21">10535 6690 38 0,'0'0'72'16,"0"0"-37"-16,0 0 28 15,0 0 4-15,0 0-14 16,0 0-16-16,0 0-4 16,0 0-3-16,-12 0-2 15,12 0 4-15,0 0 1 16,-2 0 0-16,2 0 5 16,0 0 11-16,-3 0 14 0,3 0 4 15,0 0-12-15,0 0-12 16,0 0 0-16,0 0-9 15,0 0-9-15,0 0-6 16,0 0-18-16,5 0 3 16,11 0 8-16,1 0-3 15,4 0-5-15,2 0-4 16,3 0 0-16,1 0 1 16,0 0-1-16,3 0 0 15,1 0 0-15,-2 0 0 16,-2 0-1-16,0 3-1 15,0 0-6-15,-3 0 1 16,0 0-9-16,-3-1-4 0,-1-2-14 16,-9 0 8-16,-2 0 8 15,-2 0 9-15,-7 0 9 16,2 0 3-16,-1 0 3 16,-1 0 6-16,0 0 5 15,0 0 13-15,0 0 1 16,0 0-6-16,0 0-8 15,-8 0-6-15,-5 0 1 16,-1 0 3-16,-5 0-3 16,0-2 0-16,-7-4-10 15,-5 3-2-15,-6 1 0 16,2 2 2-16,-3 0-2 16,1 0 0-16,1 0 0 15,3 0 0-15,6 0 8 0,2 0-6 16,5 0 1-16,7 0 8 15,-1 0 5-15,7-1 1 16,5-1-7-16,2-1-4 16,-2 3-2-16,2 0-1 15,0 0 0-15,0 0-3 16,0 0 0-16,0 0 0 16,0 0-1-16,0 0-1 15,0 0 1-15,0 0-2 16,0 0 0-16,0 0 0 15,0 0-2-15,0 0 2 16,0 0-3-16,0 0-5 16,0 0-15-16,0 0-14 0,0 0-23 15,2 0-48-15,12 0-142 16,0-1-157-16</inkml:trace>
  <inkml:trace contextRef="#ctx0" brushRef="#br0" timeOffset="17294.41">11236 6696 175 0,'0'0'222'0,"0"0"-195"15,0 0 18-15,0 0 51 16,0 0-2-16,0 0-19 15,114-3-11-15,-75 3-10 16,7 0-9-16,-3 0-12 16,2 0 7-16,0 5-15 15,0-4-14-15,1 4 2 16,-1 1-2-16,4-3-2 0,0 4-4 16,0-6-3-16,3-1 0 15,1 3 0-15,-1-3 3 16,-6 2-1-16,-4-2-2 15,-1 1 2-15,-8 1-2 16,2 1-1-16,-3-1-1 16,-1-1 0-16,-2 2 3 15,0-1-2-15,0 0 3 16,2-2 4-16,-2 0-1 16,-5 0 3-16,-4 0-2 15,-2 0-2-15,-5 0-5 16,-3 4-1-16,-4-4 0 0,-2 2 1 15,1-2 0 1,-3 0-2-16,0 0 1 0,1 0 0 16,-3 0 0-16,0 0 0 15,0 0-2-15,0 0-23 16,0 0-79-16,0 0-144 16,-3-2-232-16</inkml:trace>
  <inkml:trace contextRef="#ctx0" brushRef="#br0" timeOffset="22671.76">5677 6721 147 0,'0'0'374'0,"0"0"-329"0,0 0-26 16,0 0 69-16,0 0 25 16,0 0-53-16,0 0-9 15,7 0-5-15,-7 0-4 16,2 0-9-16,-2 0-8 15,0 0-2-15,0 0 1 16,0 0 5-16,0 0-5 16,2 0 0-16,-2 0 2 15,0 0-7-15,0 0-4 16,0 0-1-16,1 0 0 16,2 0-10-16,4 0-1 0,7 3-2 15,2-1 3-15,5-1 0 16,6 4 2-16,0-3 1 15,2 2 1-15,-2-4 2 16,0 2 0-16,-6 0-6 16,4-2 0-16,2 1 3 15,-2 2 2-15,2-1-3 16,-3-1-2-16,0-1-1 16,1 3 2-16,2-3-5 15,-1 0 0-15,5 0 5 16,-1 0-5-16,-1 0 4 15,0 2-4-15,0 0 1 16,-1-1 3-16,0 2-3 0,-3-3 1 16,0 2-1-16,-3-2 0 15,1 0 1-15,-3 0-1 16,0 0 2-16,-1 0-1 16,-2 0 1-16,1 0 2 15,-5 1-1-15,-1 1-1 16,0-2 0-16,-4 4-2 15,1-4 0-15,-1 0 0 16,1 2-1-16,-3-2 0 16,1 0 0-16,0 3 0 15,0-2 1-15,-4-1-1 0,0 2-1 16,-3-2-24 0,0 0-90-16,0 0-151 0,-17 0-288 15</inkml:trace>
  <inkml:trace contextRef="#ctx0" brushRef="#br0" timeOffset="38703.83">8636 7568 175 0,'0'0'152'0,"0"0"-78"16,0 0 10-16,0 0 10 15,0 0-29-15,0 0-9 16,0 0 2-16,0 0 20 15,-4-8 1-15,4 8-20 16,0 0-8-16,0-2-6 16,0 2-3-16,0 0-10 0,0 0-5 15,0 0-7-15,0 0-2 16,0 0-2-16,0-2-1 16,0 2-1-16,0-3 1 15,4 2 9-15,5-1-5 16,2 2-6-16,-2-3 2 15,2 3 0-15,5-3-2 16,1-2 0-16,6 4 4 16,1-4-1-16,1 4-7 15,0-2 0-15,-1 1-3 16,2 0-2-16,-4 1 4 16,5-2-5-16,-4 1 2 15,3 0 6-15,-3 2-7 0,-1 0-3 16,1 0 4-16,1 0-1 15,-2 0 0-15,3 0-1 16,-4 0 0-16,2 0 0 16,-1 0-2-16,1 0 0 15,-2 0 1-15,2 0-1 16,1 0 0-16,3 0 0 16,-1 0-1-16,0 0 3 15,0 0-3-15,-3 0 2 16,2 0-1-16,-3 0 0 15,0 0 2-15,0 0-1 16,3 2-1-16,0 0 0 0,-2 1 1 16,1-2 4-1,0-1-4-15,-6 2-1 0,-1-2 1 16,-1 2-1-16,-3-2-1 16,0 0 3-16,-1 3-1 15,-1-2-2-15,0-1 4 16,-1 2-1-16,4 1-1 15,2-2-2-15,-3 1 0 16,3-2 1-16,1 3-1 16,-3-3 0-16,1 2 1 15,-2-2 2-15,-1 0-3 16,-3 0 2-16,0 0 1 16,-3 0 3-16,1 0 2 15,-2 0-4-15,-1 0 2 16,1 0 0-16,-3 0-6 0,2 0 2 15,-1 0-1-15,-1 0-1 16,0 0 0-16,0 0 2 16,-2 0-2-16,3 0 0 15,-1 0 2-15,0 0-2 16,3 0-4-16,2 0-2 16,1 0-27-16,-3 0-15 15,-1 0-12-15,-3 4-56 16,-1 10-77-16,-9 8-152 15,-25 8-423-15</inkml:trace>
  <inkml:trace contextRef="#ctx0" brushRef="#br0" timeOffset="58407.74">9367 11210 327 0,'0'0'185'15,"0"0"-116"-15,0 0 49 0,0 0-12 16,0 0-46-16,0 0-24 16,0 0-15-16,4-5 10 15,-4 5 7-15,0 0-8 16,0 0-13-16,0 0-2 16,0 0 5-16,3 0-3 15,-3 0 7-15,2 0-6 16,2 0-10-16,0 0 4 15,6 0 3-15,3 0 5 16,5 0-3-16,1 5 5 16,2 0-6-16,4 0-3 15,-4-2-10-15,4 1 5 0,2 1 1 16,0-2-4 0,-1 2 0-16,4-4-1 0,-4 1-1 15,8-2 3-15,-2 0 5 16,7 0-3-16,0 0-2 15,1 0 3-15,-1-6-1 16,-1 3-7-16,-3-2 5 16,-4 2 0-16,-2 0-4 15,-4 1 2-15,0 2-2 16,-2 0 0-16,0 0 1 16,-3 0-1-16,0 0-2 15,-2 0 3-15,0 0-1 16,-5 0 1-16,-3 0 1 0,-6 0-2 15,0 0 3 1,-4 0 1-16,0 0 4 0,0 0 6 16,0 0 4-16,0 0-1 15,0 0-2-15,0 0-4 16,0 0 3-16,0 0 0 16,0 0 4-16,-10 0-5 15,-11 0-9-15,-8 0-1 16,-5 0-2-16,-3 0 1 15,-7 0-2-15,1 0 1 16,-2 0-2-16,3 0-1 16,0 2 3-16,1 2 2 0,4-2-5 15,-1-2 0-15,5 3 5 16,-1-3-5-16,0 0 1 16,4 0 3-16,-5 0 0 15,2 0 1-15,3 0 0 16,2 0 2-16,4 0-3 15,0 0-4-15,3 0 1 16,6 0 1-16,-1 0-1 16,3 0 0-16,-1 0-1 15,4 0 0-15,-1 0 2 16,1 0-2-16,4 0 2 16,1 0-2-16,1 0 1 15,0 0-1-15,1 0 0 16,3 0 0-16,0 0-1 15,-2 0 1-15,2 0 0 0,0 0-1 16,0 0 0-16,0 0 0 16,0 0-1-16,0 0-12 15,0 0-17-15,-3 0-49 16,-8-3-93-16,-1-13-142 16,-6-6-297-16</inkml:trace>
  <inkml:trace contextRef="#ctx0" brushRef="#br0" timeOffset="62938.3">11377 11171 387 0,'0'0'66'0,"0"0"-49"0,0 0 79 16,0 0 23-16,0 0-44 15,0 0-18-15,0 0-3 16,10-4 0-16,-10 4-7 15,0 0-3-15,0 0 6 16,2 0-9-16,-2 0-9 16,4 0-5-16,-4 0 0 15,2 0-4-15,2 0 7 16,2 0-11-16,3 0-2 16,3 0-3-16,1 0-1 0,3 0-2 15,1 0 3 1,-2 1-8-16,6-1 3 0,-1 3 1 15,2-3-2-15,0 2 1 16,-1-2-7-16,0 0 0 16,3 2 2-16,-1-1 2 15,4-1 1-15,2 0-3 16,0 0 3-16,5 0-1 16,-1 0 0-16,0 0-2 15,1 0-1-15,-3 0-3 16,0 0 3-16,0 3-2 15,-1-1 0-15,0-1 0 16,-3 2 0-16,-2-3 1 16,-2 0 0-16,-4 0-1 15,1 2 6-15,3-2-2 0,-1 0 0 16,0 0-1-16,3 0-2 16,-3 3-1-16,2-3 2 15,2 0-2-15,1 0 2 16,3 0 3-16,-1 0-2 15,0 0 0-15,-4 0-3 16,-3 0-1-16,-3 0 0 16,-1 0-2-16,3 0 2 15,-1 0 0-15,-2 0 0 16,-1 0 1-16,-2 0-1 16,1 0 1-16,2 0-2 15,1 0 2-15,0 0-2 16,-1 0 0-16,1 0 1 0,-1 0 0 15,-2 0 0-15,-2 1 0 16,-1-1 0-16,1 2 0 16,-5-2 0-16,1 0 0 15,0 0 1-15,1 0-1 16,-1 0 1-16,0 0-1 16,-1 0 0-16,-3 3 1 15,4-3-1-15,-2 2 0 16,3-1 0-16,-1 1 3 15,5 1-3-15,3-2 0 16,-1 1 0-16,2 1 0 16,-2-1 1-16,-2-1-1 15,-1 1 0-15,-4-2-3 16,-7 0 3-16,0 3 1 0,-3-3-1 16,0 0-33-16,0 0-100 15,-16 3-132-15,-16 3-333 16</inkml:trace>
  <inkml:trace contextRef="#ctx0" brushRef="#br0" timeOffset="66772.34">14077 11175 276 0,'0'0'196'0,"0"0"-180"15,0 0 63-15,0 0 34 16,0 0-17-16,0 0-8 15,0 0-23-15,115 4-1 16,-93-4 28-16,1 0-35 16,-1 0-32-16,-2 0 10 15,3 0 1-15,2 0-17 16,-2 2-11-16,3-1 7 16,0-1-6-16,1 3-2 15,0-1-4-15,-3-2 1 16,0 3-1-16,1-3 4 15,-3 0 5-15,3 1 0 16,-2-1 1-16,-2 0 0 16,6 0-2-16,1 0-1 15,0 0 4-15,3 0-12 0,0 0 3 16,3 0 1 0,5 2-3-16,2-2 0 0,0 0 2 15,3 0 5-15,-4 0-3 16,-2 0 0-16,1 3-1 15,0-1-3-15,-6 1 3 16,3 0-1-16,-7-3-4 16,-2 1-1-16,-6-1 4 15,0 2-4-15,-1-2 0 16,0 0 0-16,-1 0 0 16,-1 3 1-16,0-1 0 15,-1-1-1-15,0 1 0 0,-1-2 0 16,3 0 1-1,0 0-1-15,1 0 0 0,8 0 0 16,6 0 0-16,4 0 0 16,-1 0 1-16,1-2 0 15,-2-4-1-15,-1 3 1 16,0-2-1-16,-7 4 0 16,-1-1 0-16,-3 2-1 15,1 0 1-15,2 0 0 16,0 0 2-16,0 0-2 15,-3 0 0-15,0 0 0 16,1 0-1-16,-1 0 1 16,-1 0-2-16,-2 0 1 15,0 0 1-15,1 0 0 16,-1 0 1-16,3 0-1 0,-2 0 0 16,-1 0 0-16,-2 0 0 15,3 0 0-15,-2 0 0 16,-4 0 1-16,-7 0-3 15,-4 0 4-15,-3 0-4 16,-2 0 1-16,0 0-12 16,0 0-54-16,0 0-68 15,0-14-132-15,-18 5-409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7:14:59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17819 16232 104 0,'0'0'138'0,"0"0"-80"15,0 0 36-15,0 0-49 16,0 0-37-16,0 0-6 15,0 0-2-15,-39 13 5 16,35-13 21-16,2 0 33 16,-3 3-2-16,-2 0 5 15,0-1 4-15,1 4-5 16,-1-3-8-16,1 2 12 0,1-5-8 16,0 0-2-16,5 0 10 15,0 0-8-15,0 0-18 16,0 0-13-16,0 0 0 15,0 0-3-15,16 0 8 16,11 0-3-16,6 0-2 16,10-8-2-16,6-3-12 15,2 0-4-15,2 0-3 16,-1 8 2-16,-4-5-1 16,-1 2-4-16,-2 5 1 15,0 1 1-15,-3-4-3 16,-5 4-1-16,-1 0 1 0,-2 0 0 15,-3 0-1 1,1 0 0-16,-3 0-2 0,-3 0 2 16,-3 0 0-16,1 4 0 15,-2 3 3-15,-2 1-2 16,2 0 2-16,0-5 13 16,4 8-13-16,-3-8 0 15,0 2 2-15,2 1 5 16,-4-3-6-16,-4 2-3 15,2-5 3-15,-8 0 1 16,-5 3-3-16,-3-3-1 16,-3 0 2-16,0 0 0 15,0 0 9-15,0 0 4 0,0 0 1 16,-6 0 1 0,-5-8-4-16,-5-6-9 0,-4-2-2 15,-7 2-2-15,-2-4 0 16,0-1-1-16,0 2 2 15,2-2-2-15,1 2 0 16,-2-5 0-16,0 4 0 16,-7 0 1-16,3 2-1 15,-1 1 0-15,1 6 2 16,6 1-2-16,4-3 2 16,5 8-1-16,7-2 0 15,-2-1-1-15,6 4 3 16,4 1-1-16,0 1-1 0,2 0 0 15,0 0-1-15,0 0-3 16,0 0-5 0,13 0-4-16,13 0 11 0,8 14 1 15,4 3 4-15,1 2-4 16,2 3 2-16,2 0-2 16,-3 1 1-16,-3 2-1 15,-3-2 0-15,-5-1-1 16,-2 1 0-16,-9-4-1 15,-3-5-2-15,-6-3 0 16,-7 0 1-16,-2 0 3 16,0 8 6-16,-24 2 5 15,-13-1-4-15,0 1 0 16,-1-7-3-16,7 0-1 0,0-6-3 16,2-4-6-16,0 2-20 15,0-2-47-15,2-4-75 16,0 0-131-16,3 0-214 15</inkml:trace>
  <inkml:trace contextRef="#ctx0" brushRef="#br0" timeOffset="1236.41">17265 16856 313 0,'0'0'213'15,"0"0"-160"-15,0 0 65 16,0 0 22-16,0 0-83 15,0 0-20-15,11 0 0 16,1-5 3-16,8-4 11 16,7-13-13-16,4 0-2 15,5-8-8-15,-1-2-17 0,3-1 1 16,-5-1-4-16,-3 3-1 16,0 1 2-16,-3-3 8 15,0 1-7-15,-2-3-10 16,-7 0 4-16,0 3-1 15,-2-4-1-15,-2 5 0 16,-5 3 0-16,-3 2 1 16,-6 4 0-16,0 5 0 15,0 6 4-15,0 3 0 16,-6-1-1-16,-3 4 3 16,-3 5 4-16,2 0 4 0,1 0 1 15,-5 0-3 1,1 3-2-16,-5 22-5 0,-1 9-3 15,-2 7-1-15,-2 9 1 16,4 0-4-16,1 6 0 16,-2-2-1-16,2 1 1 15,2-2-2-15,3 0 2 16,3-7-1-16,0-6 0 16,4-11 0-16,1-7 0 15,3-11 0-15,2-3 0 16,-2-5-2-16,2-3 0 15,0 0 0-15,0 0 2 16,0 0 1-16,0 0-1 16,0-19 3-16,15-6 2 15,5-4-3-15,3-3-2 16,-1 1 3-16,0 8-2 16,1 4-1-16,-1 7-1 0,0 2 0 15,2 6-2-15,1 4 2 16,2 0 0-16,0 0-2 15,-3 0 0-15,0 14 3 16,-1 4 3-16,1 4 1 16,-4 9 2-16,-2 1 3 15,1 3-3-15,-5-5-1 16,3-2-5-16,0-5 0 16,3-9-7-16,5-9-45 15,5-5-73-15,7 0-154 16,-1-14-229-16</inkml:trace>
  <inkml:trace contextRef="#ctx0" brushRef="#br0" timeOffset="8330.33">4820 16248 100 0,'0'0'48'0,"0"0"-22"16,0 0 49-16,0 0-15 16,0 0-23-16,0 0-7 15,0 0-6-15,0 0 13 16,0 0 9-16,0 0-9 15,4 0-1-15,0 0 16 16,-2 3-7-16,3-3 2 16,0 0-5-16,-3 0 11 15,0 0-2-15,0 0-4 16,2 0-11-16,2 0-6 16,2 0-12-16,1 0-5 15,4 0 1-15,1 0-1 16,1 0-1-16,-2 0-2 15,3 0-5-15,-2 0-2 0,-1 0 0 16,0-3 0-16,1 0 4 16,-4-5-3-16,1 2 3 15,1 1-3-15,-1 2 0 16,1-2 0-16,-2 2-2 16,1-3-1-16,1 5 1 15,-1-7 4-15,0 3-2 16,-1 2-1-16,4-3 8 15,-1 1-4-15,3 0-1 16,-2 1-1-16,-3 0-1 16,0 0 2-16,0-1-6 15,2 5 3-15,2-5-1 0,2 1 0 16,-1-1-1-16,1-3 1 16,1 5-1-16,3-3-1 15,0 3 1-15,2-8 3 16,4 3-3-16,-3 0 2 15,-2 2 3-15,0-2-5 16,-1 2 0-16,-2 3-1 16,2-6 1-16,1 5 2 15,-5-4-1-15,2 6-2 16,-5-6 1-16,4 3 2 16,-1-1 0-16,0 6-3 15,2-3 1-15,-2-2 0 16,1 2-1-16,1-3 1 0,1 1-1 15,6 2 2-15,-2-2-3 16,0 2 3-16,-1 0-2 16,-2 0 1-16,3 3-1 15,-7-5 0-15,1 5 1 16,3-3 0-16,-2-3-1 16,0 1 1-16,5 2 0 15,-5-2 0-15,1 1 3 16,0-4 2-16,3 6-4 15,-3-5-1-15,-3 1 1 16,2 2-2-16,-1 0 0 16,-1-1 0-16,1 5 1 15,2-8-1-15,-2 5 1 0,1-3 1 16,2-2 0-16,-3 3-1 16,-1-1 3-16,0 3 1 15,-3-2-2-15,-2 2-2 16,-2-3 0-16,3 6-1 15,-2-5 0-15,0 1 1 16,4-2-1-16,-3 2 0 16,3 0 0-16,-2 0 1 15,3-5-1-15,-4 6 1 16,2-3 0-16,-1 2-1 16,-1-2 1-16,0 3-1 15,-4 2 0-15,-1 1-1 0,1-4-1 16,2 4 2-1,1-4-1-15,-3-1 1 0,4 2 1 16,-3 1-1-16,2-2 0 16,-1-1 2-16,2 0-2 15,2 1 1-15,-1 1-1 16,0-2-1-16,1 5 1 16,-1-3-1-16,3-3 1 15,3 1 0-15,2 2-1 16,-3-2 1-16,0-1 1 15,1 3-1-15,-2-2 0 16,6 1 0-16,0 0 1 16,2-2-1-16,-2 3 0 0,6-6 3 15,-2 4 5 1,2-4-1-16,5 1-7 0,-3 2 2 16,4-2 0-16,4 3-1 15,-1-4 1-15,1 1 0 16,-1 0-1-16,1-3 1 15,-4 2-1-15,-4 1 2 16,1-1-2-16,-6 4 0 16,-1 1-1-16,-2 0 0 15,0-2 4-15,-2 2-4 16,-4 0 2-16,1 4-2 16,-3-4 0-16,0-1 0 0,-1 2 0 15,-1 1 0 1,1-1-2-16,-1 2 4 0,-4 1-2 15,3-4 2-15,-3 0 0 16,0-1-2-16,2 2 1 16,-2 1 0-16,4-1-2 15,5 2 2-15,0-4-2 16,6-3 2-16,5 2 0 16,3-2 0-16,7-2 0 15,0-2 1-15,5 2-2 16,0 2 5-16,-1-2-1 15,1 2-4-15,0-2 4 16,-1 2-3-16,-3-1 0 16,3 1-1-16,-1 0 0 15,2-1 1-15,1 4-1 16,-1-6 1-16,-2 3-1 0,-3 5 0 16,-1-6 0-16,-6 4 0 15,0-4 0-15,-1 3 0 16,1 1 0-16,-3 2 0 15,1-3 1-15,2 1-1 16,1 2 1-16,4-5-1 16,0 2 1-16,1-1-1 15,0 1 0-15,3 0-2 16,-4-2 2-16,3 0 0 16,-2 0-2-16,2 2 2 15,-4-5 0-15,-2 5 0 16,2-4 0-16,-1 2 0 15,1-5 0-15,4 5-1 0,-3-1 1 16,1 1 0-16,-5 2 3 16,-2-2-3-16,-2 2-2 15,-1-3 2-15,2 4-1 16,-3 0 1-16,-2 1 0 16,-1 0 0-16,-3 0 2 15,5 0-2-15,-3 0 0 16,-2 0 0-16,4 2 0 15,-3-2 0-15,3-2 1 16,-1 2 0-16,3 0-2 0,-3 0 0 16,8-4 1-1,-1 3 0-15,0 1 0 0,0-7 1 16,-1 6 2-16,-3-1-3 16,3 1-1-1,-1-1 1-15,0 3 0 0,0-2 0 16,2-3 0-16,-4 0-1 15,0 2 1-15,-1 0 0 16,-3 0 2-16,-2 1-2 16,-4-2 0-16,5 3-1 15,-2 0 1-15,-3-1-1 16,6 2 0-16,0-2 1 16,0 4-1-16,2-6 0 15,3 6 1-15,-2-7-1 16,3 3 0-16,-2 2-1 0,-3 0 2 15,3 0 0-15,-3-3 0 16,-4-1 0-16,3 1-1 16,-2 3-2-16,2-5 3 15,4 2 0-15,-2-6-2 16,-1 4 1-16,-2-2-1 16,-1 1 1-16,3 4 1 15,-4-1 0-15,-2 2-2 16,0 0 1-16,-3 4-3 15,5-4 3-15,5-4 1 16,1 0-1-16,6-3 1 16,4-3 0-16,-1 2 1 0,4-2-1 15,0 0 0 1,-1 2 1-16,-5 0-1 0,-1 3-1 16,-3 3 1-16,0-5 0 15,-3 8-1-15,-2-5 1 16,-2 2-1-16,-5 1 0 15,0 2 1-15,-6 3 0 16,-2-5-3-16,-2 5 2 16,-5-3 1-16,-1 3 2 15,-1 0-2-15,0-3 0 16,4 3 0-16,-4 0-2 16,2 0 1-16,2-2-1 15,4 1 2-15,-2-1 0 16,0-1 1-16,0 3-1 15,1-3 1-15,-1 3-2 0,-1-5 1 16,0 4 0-16,-1-1 0 16,1-1 0-16,-2 3 0 15,1-2 0-15,2 2 1 16,-1-4-1-16,6-2 1 16,5 0 1-16,11-7 0 15,5 0 4-15,9-4-5 16,5-3 0-16,2 3 2 15,1 0-1-15,4-4 0 16,0 1 2-16,4-2 1 16,-2 1 1-16,-5 3-2 15,0 0-2-15,-3 4-2 0,-2 2 0 16,1 1 0-16,1 3 4 16,-5-5-4-16,-3 5 0 15,-1 2-1-15,-10-2 1 16,2 2 0-16,-9 3-2 15,-1 1 2-15,-1-1 0 16,-6 2 0-16,0-1 0 16,-4-1 1-16,-2 1-1 15,-1 2-1-15,-1 0 1 16,-1-1 0-16,1 1 1 16,2-2-1-16,-1-1 0 15,0 3 0-15,-1 0 0 16,2 0-1-16,2 0 1 0,-3 0-1 15,1 0 1-15,3 0 0 16,3-3 0-16,5-2 0 16,9 1 0-16,4-2 3 15,2-2-2-15,7 0 0 16,2 2-1-16,5-7 1 16,-1 4-1-16,3-1 1 15,0 0-1-15,1 0 2 16,-1 4-2-16,0-3 0 15,-2 1 0-15,-2-1 4 16,3 1-4-16,-3 2 0 16,2-4 0-16,-1 2 1 15,1 2 1-15,0-2-1 16,0-1 0-16,-3 0-1 0,5 1 1 16,-4 0-1-16,2-3 1 15,-1 2-1-15,1-2-1 16,1 1 1-16,2 1 1 15,2-2 0-15,0 4 1 16,0-7-2-16,0 6-2 16,-3-5 2-16,2 4-3 15,-1-1 3-15,2 0 0 16,-3-3 1-16,3 1-1 16,-4 2-3-16,4 0 3 15,-3 0-1-15,-2 2 1 16,2 0 0-16,-1-2 0 15,4 2 1-15,0 0-1 0,-2 0 0 16,6-1 1-16,-2-2-1 16,2 1 0-16,-4 0-1 15,-1 2 1-15,3 0 2 16,-1 0-2-16,6 0 0 16,-1 0 0-16,4-1 1 15,2 2-1-15,1-3 1 16,0-2 0-16,4-2 0 15,0 1-1-15,1 2 0 16,4-3 0-16,-3 0 0 16,-3-3-3-16,-6 3 2 15,-2 3 1-15,-1-1 0 16,-6-1-3-16,-1 1 3 0,1-2 0 16,-2 3 0-16,-2-2 0 15,0 1 1-15,-2-1 0 16,-3 2-1-16,-3-1 1 15,-1-2-1-15,-7 3 1 16,-6 0 0-16,-3 2-1 16,-6 4 0-16,-7 2 0 15,-1-2-2-15,-6 2-38 16,-4-8-123-16,0 3-314 16</inkml:trace>
  <inkml:trace contextRef="#ctx0" brushRef="#br0" timeOffset="13082.04">6966 15681 349 0,'0'0'59'0,"0"0"14"0,0 0 36 16,0 0-51-16,0 0-16 15,0 0 7-15,0 0-4 16,0 0-7-16,0-2-14 16,0-1-1-16,0 3 7 15,0 0-2-15,0 0-1 16,0 0 5-16,0 0-1 16,0 0-5-16,0 8-5 15,0 17 3-15,0 1 1 16,0 10-13-16,0 4-9 0,0 4 3 15,0-8-5 1,0 0 0-16,0-10 0 0,0-4-1 16,0-3 2-16,0-5-1 15,0-9 2-15,0-2-3 16,0-3-1-16,0 0 1 16,0 0 2-16,0 0-1 15,0-13 4-15,0-17-1 16,6-11 4-16,0-3-4 15,4-3-2-15,-6 13 2 16,-2 7 14-16,-2 9 6 16,0 10-9-16,0-1-7 15,0 7-3-15,0 2-2 16,0 0 4-16,0 0-6 16,0 0 1-16,0 14-1 0,0 17-1 15,0 14 1-15,0 5 3 16,0-1 3-16,0-6-3 15,0-7-3-15,0-9-1 16,0-9 1-16,0-4-3 16,0-9 2-16,0-5 0 15,0 0-1-15,0 0-3 16,0 0 2-16,0 0-5 16,0-21 2-16,0-11 0 15,5-10 4-15,1 0 1 0,0 9 3 16,-1 16-3-1,-5 9 1-15,0 8 1 0,0 0 6 16,0 0-5-16,0 8 0 16,0 23 1-16,0 13-4 15,-9 15 0-15,3 3 10 16,-1-1 2-16,1-6 5 16,2-7-2-16,4-6-5 15,0-8-6-15,0-12-1 16,0-3-3-16,0-5 0 15,0-5 0-15,6 0 0 16,-4-1 0-16,-2-8 0 16,0 4 0-16,0-4-2 15,0 0 0-15,0 0 0 16,0 0 1-16,0 0 0 0,0 0-1 16,0 0-2-16,0 0-2 15,0 0 4-15,0 2 0 16,0 2-3-16,0 0 3 15,0 0 2-15,0-4 0 16,0 0 0-16,2 0 0 16,-2 0-11-16,0 0-25 15,0 0-25-15,0 0-67 16,0-4-117-16,-4-10-193 16</inkml:trace>
  <inkml:trace contextRef="#ctx0" brushRef="#br0" timeOffset="15881.32">15316 15946 271 0,'0'0'189'15,"0"0"-147"-15,0 0-6 16,0 0 75-16,0 0-12 16,0 0-33-16,0 0 0 15,0 0 11-15,0 12 0 16,0 16-16-16,0 16-18 0,0 4-10 16,-2 10-22-16,-3 6-8 15,3-2-1-15,0-4-1 16,2-4 0-16,0-9 0 15,0-9-1-15,0-5 0 16,0-1 0-16,0-11 0 16,0-2-1-16,0-8-1 15,0-3-1-15,0-1 0 16,0-5-3-16,0 0 3 16,0 0-1-16,0 0-7 15,0 0-1-15,0-5 2 0,0-5 0 16,0-9 2-16,0 2 0 15,0-2 2-15,0 2 1 16,0 0 2 0,0-4 1-16,0 3 0 0,0-2 1 15,0-2-2-15,4-5-1 16,5-4 3-16,0 0 0 16,0 0 2-16,0-5 0 15,-1 5-1-15,-1-1 0 16,-3 1 2-16,2 5 2 15,-3-1 1-15,2-1 4 16,-1-3 3-16,3 0-7 16,-5 0-3-16,3-5-1 15,-5 0 1-15,3 2-2 16,-3-2 2-16,0 0-1 0,0 5-1 16,0-5 2-16,0 2 3 15,0 4-1-15,0-6-1 16,0-1-3-16,0-4 0 15,0 3 0-15,0-2-2 16,4 0 4-16,0-4-2 16,3 4 0-16,-3-1 0 15,-2-4 1-15,0 3 2 16,-2-3 2-16,0-1 0 16,0 0 0-16,0-1-5 15,2-3 0-15,4 8 0 16,-2 1 0-16,-1 1-3 0,3 1 1 15,-3 5-3-15,2 2 3 16,3 0 2-16,-4 1-2 16,0 1 0-16,1-1 0 15,-4-2-5-15,2 2 6 16,-1 1-2-16,-2 4 3 16,0-1-3-16,2 5 0 15,-2 4 2-15,0 0 1 16,0 4-2-16,0 1 0 15,0 0 0-15,0-1 1 16,0-1 0-16,0-1-2 16,0 0 0-16,0-4 3 15,0 3-2-15,0-2-2 16,0 0 2-16,0 1-1 16,0 1-1-16,0 3 2 0,0-1 1 15,0 1 1-15,0 0 0 16,0-1 1-16,0-2-1 15,0 0 0-15,0 1 1 16,0 0-1-16,0 1 0 16,0-1 0-16,0-2 0 15,0-4 1-15,0 0-1 16,0 2 0-16,0 1 3 16,0 3-1-16,0 6 6 15,0 2 0-15,0 0 0 16,0 0-8-16,0-3 0 15,0 2-2-15,0-2-1 0,0-2 2 16,0 3-5-16,0 2 2 16,0 3 4-16,0 0 2 15,0 1-1-15,0 0 2 16,0 3 0-16,0-4-3 16,0 1 0-16,0 0 0 15,0 3-1-15,0-2-17 16,0 3-37-16,0 0-109 15,-2 0-233-15</inkml:trace>
  <inkml:trace contextRef="#ctx0" brushRef="#br0" timeOffset="23931.24">7005 15833 116 0,'0'0'29'16,"0"0"-17"-16,0 0 17 16,0 0-29-16,0 0-10 15,0 0-81-15</inkml:trace>
  <inkml:trace contextRef="#ctx0" brushRef="#br0" timeOffset="29080.22">5555 10597 161 0,'0'0'24'0,"0"0"11"15,0 0-29-15,0 0-6 0,0 0-19 16,0 0 12-16,-32-29 7 15,30 26 11-15,2 2-8 16,-2 1 2-16,0-2 1 16,0 2-6-16,-4 0 0 15,2 0 6-15,2-2 33 16,0 2 5-16,2 0 0 16,-3 0 15-16,3 0 15 15,0 0-12-15,-1 0-9 16,1 0-1-16,0 0-6 15,0 0-16-15,0 0 4 0,0 0 11 16,0 0-1 0,0 0-11-16,-3 0-5 15,3 0-5-15,-2 11-7 16,0 3-4-16,2 5 6 0,0-2 1 16,0 2-13-16,0-4-2 15,0 2 0-15,0-1 4 16,0 3-2-16,0-2 8 15,4 2-2-15,0-1 0 16,1-1-1-16,-1 1-5 16,2 0 1-16,-4-2 0 15,2 1-1-15,-4-3 0 16,2 0-1-16,0 0 0 16,-2 0-3-16,3-3 4 0,-1 1 1 15,2 1-2 1,-2-4 3-16,-1 1 0 0,4 0-2 15,-3 0-1-15,1 2-2 16,0 1 2-16,1 1-3 16,3 2 0-16,-4-2 1 15,3 3-1-15,-2-2-1 16,-1 1 0-16,1-1-1 16,1 1 1-16,-1 1 1 15,0-3-1-15,1 2 0 16,2 1 2-16,-3-2-2 15,3 3 2-15,-3-1-3 16,2-1 0-16,-1 1 1 0,2-1-1 16,0 2 0-16,1 0 1 15,1 3-1-15,1-1 0 16,-1 0 0-16,3 2 1 16,0-2-1-16,-1 2 0 15,0 0 2-15,-3 0-1 16,4 0 1-16,-2-2 0 15,-2 0 1-15,3 0 1 16,-2-2 1-16,2-1-5 16,-2 0 7-16,0-1-7 15,0 2 0-15,2 0 2 16,-2 2-2-16,1 1 0 16,-1-2 5-16,0 2-4 15,3 1-1-15,-6-4 5 0,3-3-3 16,0 6 4-16,1-6-5 15,-2 6 0-15,1-3 4 16,1 1-3-16,-4-2 1 16,3-1-2-16,-3 1 0 15,1-5 4-15,0 5-4 16,0-5-1-16,-4 2 1 16,2-2 2-16,-1 0-2 15,4 2-1-15,-1 1 0 16,-1 0 0-16,-2-2 3 15,1 1-3-15,-1 0 1 16,-1 0 1-16,1-1 0 16,-4 3 4-16,3 0 15 0,1-2-15 15,-2 0-3-15,0 3-2 16,0-1 1-16,-1 1-2 16,3 2 2-16,-2-1 2 15,-2-1-3-15,2 2-1 16,0-2 1-16,1 4-1 15,-3-3 1-15,2 1-1 16,-2-4 1-16,0 1-2 16,3 3 2-16,-1-2-1 15,0 5 1-15,2-2 0 16,-3 0-1-16,3 1 1 16,-2-3 0-16,0 1-1 0,-1-4 1 15,5-1-1 1,-1 1-1-16,-1 0-1 0,-1 2 4 15,3 2-2-15,-3-2 1 16,0 0-1-16,1-3 0 16,-3-1 0-16,4-1 0 15,-1-1 0-15,0 2 1 16,1 2 0-16,-1 1 0 16,0 1 3-16,4 0-4 15,-6-1 4-15,2-2-2 16,0 3-2-16,1-6 0 15,1 6 0-15,1-1 0 16,0-1 0-16,2 4 1 0,-4-1 0 16,3-5 0-1,-1 1-1-15,2-2-1 0,-3 3 1 16,3 3 0-16,-3 0 0 16,3 3 0-16,0-4 2 15,-1-1-2-15,5 1-1 16,-4 0 1-16,5 2 2 15,-4-4-2-15,1 3 0 16,3 0 0-16,-3 0 1 16,0 0-1-16,0 1 3 15,2-2-3-15,1 4 1 16,-3-6-2-16,5 5 2 16,-3-1 1-16,-2-5-2 15,3 6 0-15,-1-1 0 0,1-4 1 16,-1 6 1-16,-4-4-2 15,8 0 0-15,-4 2 1 16,1 1-1-16,-1-2 4 16,-1-3-1-16,1 0-3 15,-2-1-1-15,0 3 1 16,0-1 2-16,1 0-2 16,-2-2 0-16,2 4 1 15,3-1-2-15,-1-1 2 16,-1 1 0-16,1-4 0 15,-2 4-1-15,2 1 0 16,0 0 0-16,4-1 1 16,-6 0 0-16,4 2 2 0,-2-7-3 15,2 7 0-15,-2-3 2 16,1-1 0-16,0 4-2 16,-1-2 1-16,-4 0-1 15,9 2 1-15,-6-3-1 16,1-1 0-16,1 2 0 15,-3 0 1-15,5-1-1 16,-2 1 1-16,1-1-1 16,-3-1 0-16,1 0-1 15,1 1 1-15,-1-2 0 16,-1-1 2-16,1 1-2 16,-1-3 1-16,-1 1-1 0,0 4 0 15,-3-7 1 1,-1 2-1-16,4 0 0 0,-1 2 0 15,0 1 0-15,1-2 1 16,-2 0-1-16,2 1 0 16,1-2-2-16,-2 3 2 15,2 0 0-15,-1 0 0 16,2-2 0-16,-3 2 0 16,4 0 1-16,-3-1-1 15,2 1 2-15,-2 0-3 16,1-2 2-16,-1 2-1 15,0-4 0-15,2 4 0 16,2 2 0-16,-3-4 2 16,1 2-2-16,1 0 1 15,1-2 0-15,-1 2-1 0,-1-4 0 16,-1 4 0-16,2 0 0 16,1 3 1-16,0-3 0 15,-2-3 0-15,1 1 0 16,0 1-1-16,0 1 0 15,1-3-2-15,0 1 2 16,2 2 1-16,0 0 0 16,1-1-1-16,0 2 0 15,1-2 0-15,-3 1 0 16,1 0 1-16,0-2 0 0,0 2-2 16,2-2 2-1,0 2-2-15,0 0 3 0,1-2-2 16,-2 2 0-16,1 0 0 15,1-2 0-15,-2 1-1 16,2 6 1-16,0-4 0 16,2 2 1-16,-2-3-1 15,5 5 0-15,1-2 1 16,-4-1-2-16,1-2 1 16,3 4 0-16,-1-8 2 15,-4 2-2-15,2 1 0 16,-1 1-1-16,-3 0 2 15,2 4-2-15,0-8 1 16,-1 6 0-16,-1-6 0 16,-2 2-1-16,2 1 1 0,2-5 1 15,-7 3-1-15,6-2 1 16,-4 4-1-16,1-5 0 16,3 6 1-16,-2-6-1 15,0 1 0-15,-1 0-1 16,3 2 1-16,-1-6 0 15,0 7-1-15,1-4 1 16,3 6 1-16,-4-3-1 16,4 0-1-16,3 3 1 15,0-2 2-15,-4 2-2 16,4-4-1-16,-2-2-1 16,0 0 1-16,-3 2 1 0,1-4-2 15,-2 2 4 1,4 0-2-16,-3 1 0 0,1 1 0 15,-1-2 0-15,0 2 0 16,2-2-1-16,0 2 1 16,-1-4 0-16,2 2 1 15,2 1-1-15,0-1 0 16,4 4 0-16,4-4 0 16,1 3 1-16,3-5 2 15,-2 5-2-15,-1-5 0 16,-1 7-1-16,-1-5 2 15,0 1-2-15,0 0 0 16,0-3 1-16,-3 2 0 0,3-2-1 16,-3 2 1-1,3-4 0-15,-3 2-1 0,-5 0 1 16,-1 0 0-16,-3-1-2 16,2-2 3-16,-3-3-3 15,1 5 2-15,-2-4 1 16,-5 4-2-16,3-2 1 15,1 2-2-15,0-1 2 16,1 1-1-16,5 3 0 16,-4-4 0-16,5-4 0 15,-2 4 1-15,1-3 1 16,0 4-2-16,-2-1 1 16,-1-4 0-16,-1 4-1 15,1 0 1-15,5 2 0 0,0-6 0 16,-1 4-1-16,1-4 0 15,0 4 0-15,0-4 0 16,0 0 0-16,4 2 0 16,-4-2 0-16,9 2 4 15,-3-1-2-15,-1-1-2 16,0 3 2-16,-3-3-2 16,-2 0 0-16,-1 0-3 15,-1 0 3-15,-3 0 0 16,-2 0 0-16,-3 0 2 15,-2 0-2-15,-3 0 3 16,2 0-3-16,-5 0 1 16,4 0-2-16,-2 0-2 15,5 0 3-15,0 0 0 16,-1 0 0-16,4 0 0 0,-2 0 0 16,-1 0 0-16,1 0 0 15,2 0 0-15,3 0 0 16,4 0 1-16,3 0 2 15,7 0-3-15,0 0 0 16,-1 0 0-16,3 0 0 16,2 0 1-16,3 0-1 15,1 0 0-15,3 0 2 16,1 0 1-16,0 0 0 16,-2 0-2-16,-1 0 1 0,-1-3-1 15,2 2 1-15,-4-1 4 16,-1 0-4-16,1 2 0 15,1 0-2-15,-2 0 0 16,-5 0 0-16,-2 0 1 16,-4 0-1-16,-3 0 0 15,-5 0 0-15,-2 0 1 16,-2 0-1-16,-3 0 0 16,1 0 0-16,-5 0 0 15,0 0 2-15,0 0-4 16,-3 0 4-16,4 2-2 15,-2-2 0-15,1 2 0 16,-1-2 0-16,4 1-1 16,-1 2 2-16,3-1-2 15,4 2 2-15,1-4-1 0,3 0 0 16,-4 0 1-16,-3 0-1 16,2 0 0-16,-2 0 0 15,3 4 0-15,5-4 0 16,4 4 0-16,0-4-2 15,-3 2 2-15,1 0 1 16,0-2-1-16,-5 0 0 16,5 0-1-16,-2 0 1 15,1 0 1-15,-4 0 1 16,5 0 1-16,-4 0-2 16,4 0 2-16,-2 0-2 15,4 0-1-15,3 0 2 0,0 0 0 16,5 0-1-16,-3 2 0 15,-1-2 1-15,-4 0 3 16,-4 0-5-16,-4 0 2 16,-4 0-2-16,-2 0 2 15,1 0 2-15,1 0-2 16,6 0 3-16,3 0 2 16,3 8-2-16,0-3-3 15,0-2-1-15,0 2 1 16,5 1-2-16,-1-6 2 15,3 3-2-15,-1-3 1 16,1 5 1-16,-3-5-2 16,-5 1 1-16,-7 2 0 0,-10-1-1 15,-8-2-18 1,-3 0-76-16,0-11-116 0,-31-11-305 16</inkml:trace>
  <inkml:trace contextRef="#ctx0" brushRef="#br0" timeOffset="52366.17">6803 14247 4 0,'0'0'30'0,"0"0"2"0,0 0 15 16,0 0-47-16,0 0-4 16,0 0-20-16,-132-75 9 15,110 62 12-15,2-3 3 16,-1 1 0-16,2-2 1 16,1 0 20-16,-4 0-6 15,5 1 26-15,-2-2 3 16,1-3 3-16,-2 1-4 15,2-2 1-15,2 0-2 16,0-2-5-16,5-2 1 16,1-2-6-16,-2 0-11 15,1 0-7-15,-3 0 15 16,1 2 1-16,-3-1 3 0,1 4-11 16,-1-3-7-16,-1 0-1 15,-1-2 15-15,0-1-20 16,0-1 6-16,1 2 0 15,-1-3 3-15,-3-2-4 16,0-1-3-16,0 0 1 16,3-1-7-16,1 5 6 15,2 3 2-15,3 1-6 16,1 2 4-16,-2-1-6 16,2 1-4-16,-3 1 1 15,1-4 1-15,-4-5 0 16,5-1-3-16,1-4 0 0,-3-1 0 15,1 2 2-15,-3 4-2 16,1 2 0-16,1 2 0 16,-1 1 0-16,1 4 0 15,-1 0 0-15,-3 0 2 16,2 1-2-16,-2-5 1 16,1-1-1-16,3-5-1 15,1 2-1-15,1-5 0 16,4 2 2-16,-1 2-1 15,2 1 2-15,0 5 0 16,-2 4 1-16,1 2-1 16,-2 1 4-16,-2 1 2 15,7-4-5-15,-4-9 1 0,4 1-1 16,1-11-2-16,2 2-2 16,2 3 1-16,-5 1 1 15,3 3 2-15,-4 3-1 16,1-1 6-16,-2-1 7 15,0-1 10-15,3 0-15 16,-2-2-8-16,1 0-1 16,-1-2 0-16,1-6 1 15,-3-5-1-15,3 2 4 16,1-3-4-16,1 5 0 16,1 7 1-16,-1 5-1 15,3 6 1-15,0-1-1 16,0 1 3-16,0-8-1 15,0 2-2-15,0-2 1 0,0-1 0 16,0 1-1-16,0 1 2 16,0 0 1-16,3-7 3 15,-1 5-1-15,1-2-4 16,1 1 1-16,0 11-2 16,-3 2 2-16,2 2 0 15,-3 4-2-15,0-2 2 16,0 0 7-16,0 0 3 15,0 2 1-15,0-1-3 16,0 1-10-16,0 1 3 16,0-4 0-16,0 2-2 15,-3-5 2-15,-2-3-2 16,-2 2 0-16,1-2-1 0,-4 3 1 16,4 2 1-16,-4 4 4 15,5 4-2-15,-3 2-2 16,4-2 1-16,-3 3-3 15,3-6 0-15,-4 3 0 16,4 0 0-16,0 2-3 16,0 2 3-16,1 0 0 15,-1-2 0-15,0-3-1 16,-3-1 1-16,2 0 0 16,-1 2 1-16,0 2 1 15,5 1-2-15,-3 3 1 16,1-2-1-16,1 2 0 0,0 4-1 15,2-2 1-15,0 4 0 16,0 0-4-16,0 0-2 16,0 0-4-16,0 0-7 15,0 0 9-15,0 0-2 16,-2 8-7-16,2 19-11 16,0 14 3-16,0 17 25 15,4 10 7-15,12 4-6 16,4 6 0-16,-1 3-1 15,6 1-6-15,-2 4-5 16,-3-3 4-16,-1-2-4 16,-3-2-15-16,2-4 15 15,0 5 6-15,2 9-12 16,2 12-8-16,-3 14-9 16,3 16-4-16,-5 3-16 0,3-3-46 15,5-9-22-15,6-13-61 16,3-17 5-16</inkml:trace>
  <inkml:trace contextRef="#ctx0" brushRef="#br0" timeOffset="72037.86">5822 10504 114 0,'0'0'80'0,"0"0"-45"15,0 0 3-15,0 0 19 16,0 0-11-16,0 0-21 16,0 0-11-16,0 0 16 15,0 0 4-15,0 0 8 16,0 0 1-16,0 0-5 15,0 0 5-15,0 0 2 16,0 0-4-16,0 0-3 16,0 0 0-16,0 0-1 0,0 0-3 15,0 0-8-15,0 0-13 16,0 0-8-16,0 0-2 16,0 0-3-16,0 0-3 15,0 0-4-15,0 0 1 16,0 0 4-16,0 0 2 15,0 0 6-15,0 0 6 16,0 0 7-16,0 0 1 16,0 0-5-16,0 0-4 15,0 0 3-15,0 0 2 16,0 0-3-16,0 0-6 16,0 0 2-16,0 0-7 15,0 2 0-15,0-2-2 0,0 1 0 16,0 4-2-1,0 1 2-15,0 5 1 0,0 3 6 16,2 0-1-16,3 3-1 16,-1-1-4-16,0-1 2 15,1 1 1-15,-1-2-4 16,-1-1 1-16,0-1 0 16,3-3 0-16,-3 2 0 15,2 1 1-15,-2 0-1 16,1 0 1-16,3 2 0 15,-2 2-2-15,-2-1 3 16,2 4-3-16,-1-2 5 0,1 0-3 16,-1-3-2-1,2 0 2-15,-4-1-1 0,0-4 4 16,2 2-1-16,-2-3 3 16,3 1-5-16,-3 2 5 15,0-1-5-15,1-1 1 16,0 1-2-16,3 0 3 15,0 2-2-15,-3 1-2 16,6-2 0-16,-1 5 0 16,-1-2 0-16,2 3 1 15,-3-3 0-15,0 0 0 16,2-3 0-16,-4 0-1 16,2 1 0-16,1-2 5 15,-2 0-2-15,2 0 0 16,-3-1-3-16,5 4 1 0,-4-4 2 15,3 2-2-15,-1 1 0 16,0-4-1-16,-3 0 0 16,1 3 0-16,-1-2 1 15,0 2 1-15,4 0 3 16,-4-3 0-16,-1 3-1 16,3-2-4-16,-3 2 1 15,4-2 3-15,-1 3 0 16,-1-2-4-16,3 2 3 15,-4-2-3-15,0 1 1 0,4-2 0 16,-2 1-1 0,0-1 0-16,1 3 2 0,0-2 0 15,0 2 1-15,-1-1-3 16,1 3 1-16,-4-3-1 16,5 3 0-16,-3 0 0 15,0-5 1-15,1 4-1 16,0-4 0-16,-1-1 0 15,4 5 1-15,-2-1-1 16,-1-1 0-16,0 3 7 16,-1 0 1-16,5 0-3 15,-2 2 0-15,-1-1-3 16,1 1 4-16,2-2-2 16,-4 0-2-16,1 0-2 15,-3-5 1-15,4 4-1 0,-4-3 0 16,0 1 0-1,0-3 1-15,1 2 1 0,1 0-2 16,-1 0 1-16,0 2-1 16,-2 0 1-16,3 0-1 15,-3 1 1-15,2 0-2 16,-2-2 1-16,4 2 0 16,-4-1 0-16,0-3 0 15,2 1 0-15,-4 2 0 16,4-1 1-16,-2 1-1 15,0 2 0-15,2-2 1 16,0 5-1-16,-3-3 0 16,2-2 0-16,1 2 0 15,-1 3-1-15,3 1 1 0,0-3 0 16,-3 4 1-16,3-4-1 16,-5-5 0-16,2-1 0 15,1-1 0-15,-3 3 0 16,2 1 1-16,0-2-1 15,0-1 0-15,1 3-1 16,0-2 1-16,-2 2 0 16,1 1 1-16,0 1-1 15,4 1 0-15,-5 0 0 16,4 0 0-16,0-6-1 16,-5-3 1-16,2 2 0 15,0-2 0-15,-2 1 0 16,2 2 0-16,0 1 0 0,3 7 0 15,1-5 0-15,2 7 2 16,-4-3 0-16,1-4 0 16,-1 0-2-16,-1 0 2 15,2 3-2-15,2 0-2 16,-1 0 2-16,2-1 6 16,-1-2-5-16,-3-4-1 15,-3-2 0-15,3 1-1 16,-3 0 1-16,3 1 0 15,1 3 1-15,1 1-1 16,1 2 0-16,1 0 6 16,-2-1 5-16,-3-5-11 0,-1 1 0 15,2-4-1 1,0 1 1-16,-2 0-2 0,3 2 4 16,-1 4-3-16,4-2 2 15,-2 2 0-15,3 1-1 16,-2-4 1-16,-2 0-2 15,2-1 1-15,-1 3-1 16,4 5-2-16,0-1 5 16,5 4-2-16,-4-1 0 15,-2-3 0-15,1-6-1 16,-2 2 1-16,0 0-1 16,3 2 2-16,-2-3-2 15,1-1 1-15,-6-3 0 16,0 1-2-16,0-2 2 15,-1-1 0-15,-1 1 2 0,0-2-6 16,-2-1 4-16,0 1 0 16,0-3 0-16,0 1 1 15,3 4 1-15,-4-4-2 16,4 1 0-16,2 0-2 16,-5 1 2-16,1 0-1 15,-1-1 0-15,2 2-1 16,3-2 4-16,-3 1-2 15,-1 0 0-15,3 2 0 16,1 1-2-16,2 0 2 16,2 4-2-16,0 0 2 15,2 3 4-15,0-2-4 0,-2 0 0 16,3 0 0 0,2 1-2-16,-1 2 2 0,1 0 0 15,-1 0 1-15,-1-4-1 16,-4-1 1-16,2 0-1 15,0 2 0-15,0 5 0 16,5-2 0-16,-4-2 1 16,1-2 1-16,-4-3-2 15,-1 1 0-15,3 0 1 16,-5 0-2-16,2-2 2 16,4 2-2-16,-5-2 2 15,3 2-1-15,-1-2 0 16,-2 0 0-16,1 2 0 0,2 0 0 15,3 0 1-15,-4 2-1 16,4 0 1-16,-1-2 0 16,-1 0 0-16,-3 1-1 15,2-3 0-15,-3 0 0 16,3 0 0-16,1 4 0 16,-1-2 0-16,0 0 0 15,2 0 0-15,-3-2 0 16,-3 0 0-16,2 0 0 15,1 0 0-15,-3-2 0 16,3 3 0-16,-1 1 0 16,6 1 0-16,-5 2 2 0,4-3-2 15,-5 3 0 1,2-2 1-16,5 2-1 0,-3 0-1 16,3 0 1-16,-3 0 0 15,-4-2 0-15,4-1 0 16,-2 3 0-16,1-2 2 15,1 1-4-15,-3 1 4 16,2-3-3-16,-1 2 2 16,-2-1 2-16,5 1-3 15,-1 2 0-15,3-2-3 16,-4 2 3-16,3-2 0 16,-5-2 3-16,-1 1-3 15,1-1 1-15,-2-1-1 0,2 4-2 16,5-3 2-1,-2 0 1-15,1 4-1 0,-3-7 0 16,-1 4 0 0,4 1 0-16,-1-1 0 0,1 2 0 15,0-2 0-15,-2-1-1 16,0 0 1-16,3 3 0 16,1-2 1-16,-1 4-1 15,-2-4 0-15,1 5 0 16,-1 0 0-16,3-6 1 15,0 1-1-15,-4-1 0 16,2-3 0-16,-2 1 0 0,-4-3-1 16,5 5 1-16,1 3-3 15,-2-8 3-15,1 3 0 16,-2-3 2-16,-3 3-4 16,2-1 2-16,1 1 0 15,-3-2 0-15,2 2 0 16,0 0 0-16,4 2 0 15,0 0-1-15,-2-2 2 16,0 0-2-16,0 2 2 16,5-2-1-16,2 5 0 15,-1-3 0-15,3 1 0 16,1 2 0-16,-2-3 0 16,3 0 0-16,-2 1-1 15,2 2 1-15,0-1 1 16,1 0-1-16,-1-2 0 0,4 1 0 15,-1 2 0-15,-2-3-2 16,1 0 6-16,-6-2-8 16,2-1 3-16,0-1 1 15,0 1 0-15,-3-2 0 16,-1 2 0-16,-3-5-1 16,-1 1 0-16,-1 1 1 15,-4-2-1-15,1 3 0 16,-1-3-1-16,-4 0-1 15,-1 0 3-15,5 0 0 16,-4 2-1-16,1-2 1 16,4 0-1-16,-3 0 1 0,1 0 2 15,-1 0-2-15,2 0 0 16,5 0-2-16,-3 0 2 16,7 0 1-16,-4 0-1 15,5 1 0-15,1 1 0 16,1-2 3-16,1 0-3 15,1 0 0-15,0 0 0 16,3 3 0-16,2-3 1 16,-3 0 0-16,2 0-1 15,-1 0 1-15,2 0 0 16,-2 0-1-16,-6 3 1 16,1-3-1-16,1 1 1 15,-4-1-1-15,3 0 0 16,-1 0 0-16,0 0 0 15,-1 0 0-15,-3 0-1 0,1 0 1 16,-1 0 0-16,3 0 0 16,3 0 1-16,-1 0-1 15,2 0 0-15,1 0 0 16,-4 0 0-16,3 0 0 16,1 0 1-16,0 0 0 15,-2 0-1-15,2 0 1 16,-4 0-1-16,4 0 1 15,-3 0-2-15,3 0 1 16,2 0 0-16,-2 0 0 16,4 0 0-16,2 0 0 15,0 0 1-15,-1-1-1 0,2-5 0 16,-3 6-1-16,-3-3 1 16,0 3 0-16,1 0 0 15,-1 0 0-15,2 0 0 16,1 0 0-16,-1 0-1 15,6 0 1-15,-1 0-1 16,2 0 0-16,3 0 1 16,-2-2 0-16,5 2 0 15,-2-3 0-15,2 3 0 16,-4 0 0-16,-4-2-1 16,3 2 1-16,-5 0-3 15,-2 0 3-15,0 0 1 16,-6 0-1-16,0 0 0 0,-1 0 0 15,-5 0-2 1,3 0 1-16,-5 0 1 0,1 0 0 16,-3 0 0-16,-2 0 0 15,0 0 0-15,-2 0 0 16,1 0 0-16,1 0 0 16,3 0 0-16,0 0 0 15,3 0 0-15,2 0 1 16,1 0-1-16,2 0 1 15,0 0 0-15,-1 0-1 16,4 0 0-16,2 0 1 16,2 0 1-16,2 0-1 0,0 0-1 15,1 0 1-15,4 0-1 16,2 0 0-16,1 0 1 16,4 0 0-16,-1-1 4 15,-1-7-5-15,2 2 4 16,-3 1 0-16,0-4-1 15,-2 2 3-15,0 1-6 16,1 0 6-16,-1-2-4 16,1 0-2-16,-1 0 0 15,0 3 1-15,1-5 0 16,-1 2 1-16,0 4-2 16,0-2 1-16,-1 2 2 15,2 0-1-15,-2-1-1 0,-2 0-1 16,-4-3-3-1,0-1-4-15,-1-5-22 0,4-11-48 16,-5-4-80-16,-18 3-276 16</inkml:trace>
  <inkml:trace contextRef="#ctx0" brushRef="#br0" timeOffset="74690.42">12163 14008 11 0,'0'0'101'0,"0"0"-76"16,0 0 16-16,0 0 11 15,0 0-18-15,0 0-3 16,0 0 11-16,3-1 4 0,-2 1-2 15,2 0-17-15,-3 0 5 16,2 0-5-16,0 0-8 16,3 0 0-16,-1 0-12 15,0 0 12-15,1-2 1 16,0 2 1-16,0 0 0 16,3 0 5-16,0-3-1 15,2 3-1-15,1-3 0 16,2 1-8-16,1-1-1 15,3 2 3-15,2-1 13 16,3 0-3-16,0-1-5 16,0 2-4-16,-4-4-7 0,-2 4-7 15,4-3-2 1,-5 1-1-16,3 2 1 0,0-1 4 16,1-1 8-16,4 1-8 15,-3 1 1-15,1-5-5 16,3 1 1-16,-4 1-3 15,-3 0 2-15,1 0-2 16,-2 2 3-16,2-2 0 16,-2 2 5-16,0-3 2 15,2 4-3-15,0-1-4 16,3 0 1-16,2-2 0 16,0 0-4-16,4 0 0 15,0-2-1-15,0 2 2 16,-3-2-2-16,1 2 1 15,-3 0-1-15,0 0 1 0,-1-1 1 16,-4 2 2-16,3 0-3 16,-3-2 1-16,4 4-2 15,0-5-1-15,2-1 1 16,2 1 2-16,0 0-1 16,-1 3-1-16,1-4 2 15,-2 3-2-15,-4 2 0 16,1-4 0-16,-1 3 0 15,2-2 6-15,-2-3-3 16,-4 4-1-16,3-1 0 16,-3-3 2-16,3 2 3 0,-3 3 4 15,0-3-5-15,-1 1-3 16,0 2 2-16,-1-2-3 16,1 2 0-16,3-2 0 15,2-1-1-15,-1 0 1 16,8-2-2-16,-2-1 1 15,3-2-1-15,-3 1 1 16,-1 3-1-16,-3-1 2 16,-6 2-1-16,-1 1 1 15,-5 4-1-15,-1-1-1 16,0 0 0-16,0-2 0 16,1 2 0-16,1-1 0 15,5 2 0-15,0-3 2 16,4 0-2-16,1 2 0 0,3-2 1 15,9-3 1-15,10-1 2 16,3 1 2-16,6-4-6 16,0 3 2-16,1-2-2 15,6 0 3-15,-7-2 11 16,4 0-8-16,-2 0 5 16,-6-2-9-16,-1 0 0 15,-5 4-1-15,-5 1 0 16,-3 3 1-16,-3 0 0 15,-3-1 1-15,-2 3-2 16,2 0 0-16,-2-2-1 16,-3 3 0-16,1 0 1 0,-8 1-1 15,-3 1 0-15,1-2 0 16,-5-1 0-16,-1 4 0 16,2 0 0-16,0-1 0 15,1-2-1-15,3 0 2 16,1 0-1-16,2 1 0 15,2-1-2-15,4 0 2 16,2-3 1-16,3 0-1 16,1-1 0-16,-1 4 1 15,5-3 0-15,-1 0 3 16,3-1-4-16,-2 0 2 16,2 0 4-16,1 1-3 15,-4 0 3-15,0 4-5 16,-6-1 1-16,-3 0-2 15,-4 1 0-15,-1 1 0 0,-3-2 1 16,1 3-1-16,-1 0 0 16,2 0 1-16,1 0-1 15,3 0 0-15,2 0 0 16,2-1 1-16,6-1 0 16,-1-1 1-16,4-2-2 15,-1-1 0-15,-3 3 0 16,4-4 1-16,4 1-1 15,-3 2 0-15,6 0 0 16,-1-2 0-16,-1 0 0 0,3-2 3 16,1 0 0-16,-2 2-3 15,-5 0 1-15,-5 4-1 16,-2-2 0-16,-5 1 0 16,1 1 3-16,3-1-1 15,-1-2-2-15,1 4 0 16,-6-4 0-16,1 2 1 15,3 0-1-15,-2-1 2 16,2 2-2-16,3-2 1 16,2 0 0-16,-1 0 1 15,6-2-2-15,4 2 4 16,0-1-1-16,6-4 1 16,0 1 2-16,0-2-3 15,-2 1 1-15,-1-3 1 16,-4 1-3-16,-9 3 2 0,-2 2-1 15,-11 4 4-15,-6 1-3 16,-5-1-1-16,-1 2-1 16,-3-3-4-16,0 3-11 15,0-8-49-15,0-3-88 16,-3-3-279-16</inkml:trace>
  <inkml:trace contextRef="#ctx0" brushRef="#br0" timeOffset="84140.12">9267 14130 76 0,'0'0'44'16,"0"0"-1"-16,0 0 4 0,0 0-13 15,0 0-14-15,0 0-8 16,0 0 12-16,0 0 15 16,-3 0 17-16,3 0-3 15,0 0-5-15,0 0 3 16,0 0-3-16,-2 0 16 15,2 0 0-15,0 0-1 16,0 0-20-16,0 0-17 16,0 0-16-16,0 0-6 15,0 0-2-15,0 0-2 16,0 0-1-16,0 0 1 16,0 0 2-16,0 0 3 15,0 0 10-15,0 0 1 0,0 0 3 16,0 0-4-1,0 0 1-15,0 0 0 0,0 0 5 16,0 11 8 0,0 7-15-16,0 2-5 15,0 1 3-15,0-4-3 16,0 0-9-16,0 0 4 16,0-1-2-16,0-2 10 15,2 2-4-15,5-1 0 16,-1 2 3-16,-1-1-5 15,-2 3 0-15,3-1-3 16,-3-3 1-16,1 1 4 16,1-3-1-16,-4 1 7 15,2 1 3-15,1-2-9 0,-3 3 3 16,2-2-6-16,0 0-4 16,-1-4 3-16,-1 2-1 15,2 0 0-15,-1 2-1 16,1 0 5-16,-1-2 1 15,1-1 1-15,-3 2-5 16,2 1-1-16,0-2-3 16,0 4 1-16,0 1 5 15,-2-3-6-15,2 2 0 16,3-1 0-16,-3 4 0 16,0-4 0-16,2-2 1 15,2-2 0-15,-4 1 0 16,1-2-1-16,3-2-3 0,-2 2 3 15,-2-2 1-15,2 3 1 16,-3-1 0-16,4 0-1 16,-1 0 2-16,0 2-3 15,-2 2 1-15,2-1 3 16,1-1-4-16,-2 7 0 16,0-2 1-16,3 5-1 15,-5 6 1-15,-1 0-1 16,0-3 17-16,0-5 3 15,0-3-16-15,0 6-3 16,0-2 0-16,0 1 0 16,0-7 2-16,0 2-3 0,0 1 0 15,0 0 2-15,0 0-5 16,0 0 4-16,0-4-2 16,0 3 2-16,0 4 2 15,-1-6-3-15,-5 1-1 16,3 4 1-16,0-6 2 15,-2 3-1-15,-1 10-1 16,0-6 0-16,-2 1 1 16,2 0 2-16,-1-2-3 15,1 2 0-15,-2 0-2 16,0 0 1-16,-1 5 1 16,0-6 1-16,2-1 2 15,-2 1-1-15,3-1-2 16,1 5 0-16,1 2 0 0,-2 1-2 15,5 1 2-15,-3-2 4 16,4-1-4-16,-4-2 1 16,4-1-1-16,-1-6 1 15,-1 5 0-15,2-3 0 16,-2 2-1-16,-2-2 0 16,1-2 0-16,1-3 0 15,-1-1 3-15,3 1-2 16,0-4-1-16,0 2 0 15,-1-8 1-15,1 4-1 16,0-2 0-16,0 2-2 0,0 2 0 16,0-1 2-1,0 0 0-15,0 2 0 0,0 0 0 16,0-2 0-16,0 4 3 16,0 4-3-16,0-4-3 15,0 2 3-15,0 2 1 16,0-3-1-16,0-6 0 15,0 3 0-15,0-8 2 16,0 2-2-16,0-5 0 16,0 3 0-16,0-3-2 15,0 3 1-15,0 0 0 16,0-3 1-16,0 5-1 16,0-2 2-16,0 2-2 15,0-4 2-15,0 2-3 16,0-3 4-16,0 2-2 0,0-2 0 15,0 0-2-15,0 0-1 16,0 0-4-16,0 0-1 16,0-2-7-16,0-10 4 15,0-7 7-15,4-11 4 16,1 2 0-16,-1-4 1 16,0 2 0-16,1 0 1 15,-1-2-1-15,1 0 2 16,-3-5-2-16,1-1 5 15,-3 1-2-15,0-11-3 16,0-2 0-16,0 0 1 16,0-1 2-16,0-2-3 0,0 6 1 15,0 3-2-15,0 4 2 16,0 3 0-16,0 9-1 16,0 2 5-16,0 4 0 15,0 4-2-15,0-4 11 16,0-3-11-16,-3-2 2 15,-4 3-5-15,3-6 1 16,-3 3-1-16,2 0-1 16,1-3 0-16,2 6 0 15,-2-3 0-15,4 5-1 16,0 0 3-16,0 4 0 16,0-1-1-16,0 3-1 15,0-9 0-15,0 6 1 0,-3-4-1 16,1-2-1-1,-3 3 1-15,3 0 0 16,0-3 1-16,-1 1 0 0,3 2-1 16,0 1-4-16,-1 3 1 15,1 2 3-15,0 0-1 16,0 2-1-16,0-4 2 16,0 5 0-16,-2-4 0 15,2 3-3-15,0-3 3 16,0-2 1-16,-3 3-1 15,3-2-3-15,-3-1 3 16,3-3 0-16,0 0 2 0,0-1-4 16,0 1 2-1,0 4-1-15,0-4 0 0,0 8 1 16,0-7-3-16,0 3 3 16,0-1 0-16,0 0 1 15,0 2-1-15,0-1 3 16,0-3-3-16,0-1 1 15,0-1 1-15,-1 4-4 16,-1-1 4-16,2 1-3 16,0 5 1-16,0 5-1 15,0 3-1-15,0 3 2 16,0-2 0-16,-2 2 0 16,2 3 2-16,0-5-2 0,0 5 0 15,0 0 0-15,0 0-1 16,-3 0 1-16,3 0 0 15,0 0 2-15,0 0-1 16,0 6-1-16,0 13 0 16,0 12-2-16,0 2 2 15,0 4 2-15,5 1 0 16,-2 0-1-16,0 2 2 16,0 3 3-16,-3 1 1 15,2 1-4-15,-2 2 2 16,1 1 2-16,-1 1-5 15,3-4-1-15,-3-1 3 16,0 1-2-16,0-1-1 16,0-1 0-16,0-1-1 0,0 3 2 15,0-4-2-15,0-2 2 16,0 1 0-16,0 1 0 16,0-1 0-16,0-4 2 15,0 3-3-15,0-3 4 16,0 1-5-16,0-1 1 15,0-6-1-15,0-4 1 16,0 2 0-16,0-2-1 16,0 1 0-16,0 0 1 15,0 1-1-15,0 0 0 16,0 5 1-16,2-5-1 16,0 3 2-16,1 0-2 0,-1-1 1 15,0 2-1-15,1-2 0 16,-2 3 0-16,4-2 0 15,-2-4 1-15,1 0-1 16,1 3 0-16,1-3 0 16,-3-4-1-16,3 4 1 15,-3-1 0-15,-2-6 0 16,2 2 1-16,-1 0-1 16,0-6 0-16,-2 2 1 15,0-8-2-15,0-2-3 16,0-7-20-16,0-1-37 15,0 0-101-15,0 3-150 16,0 3-296-16</inkml:trace>
  <inkml:trace contextRef="#ctx0" brushRef="#br0" timeOffset="84803.34">9280 16433 443 0,'0'0'126'0,"0"0"-42"16,0 0 13-16,0 0 10 0,0 0-32 15,-103 119-20-15,83-77-5 16,3 5-18-16,8-1-7 16,4-2-14-16,5-3 1 15,0-11-8-15,0-6-4 16,13-7 0-16,10-4-4 15,-1-10-2-15,3-3 1 16,-1 0-4-16,0-25 7 16,1-15-2-16,-4-9 8 15,-12-1-4-15,-9 1 1 16,0 5 5-16,-9 8 7 16,-18 8-7-16,0 14 1 15,0 3 0-15,-2 5 4 0,6 6-11 16,2 0-4-16,4 0 2 15,8 0-3-15,4 0-4 16,5 6-20 0,0-3-16-16,0 2-64 0,0 1-128 15,13 2-101-15</inkml:trace>
  <inkml:trace contextRef="#ctx0" brushRef="#br0" timeOffset="85764.84">9509 16619 368 0,'0'0'314'0,"0"0"-263"15,0 0 2-15,0 0 49 16,13 145-53-16,-8-97-26 15,2-4-2-15,1 1-5 16,4-3 1-16,-3-4-7 16,3-7-4-16,-4-3-2 15,-1-6-1-15,-1-5 0 16,-4-11 1-16,2-3 4 16,-4-3-1-16,0 0-7 15,0-14-2-15,0-22-14 0,0-15 16 16,0-7 2-16,0-6 6 15,0 3 1 1,4 11 3-16,0 5 13 0,2 9-16 16,1 9-9-16,2 0 0 15,0 10-1-15,4 3-3 16,0 6-12-16,3 0-4 16,2 8 2-16,0 0-1 15,0 0 3-15,-5 0 5 16,-1 11-3-16,-6 0 6 15,-4 3 6-15,-2 2 2 16,0 1 9-16,-20 1-1 16,-3-4 11-16,-3-1 9 0,4-4-14 15,0-9-3-15,4 4-4 16,4-4 11-16,5 0-7 16,5 0-11-16,4 0 1 15,0 0-1-15,0 0-2 16,0 0-5-16,0 0-5 15,0 0 3-15,7 0 9 16,-1 0 0-16,1 0 10 16,0 0 5-16,0 0 6 15,3 0 3-15,1-4-10 16,3-5-7-16,4-4-1 16,3-5-3-16,5 1-1 15,0-5 3-15,1 0 0 0,-2-6-1 16,-2 0 4-1,0 3 1-15,-1-3-1 0,-1-2 3 16,-5 2-2-16,4-12-3 16,-7-1-2-16,-3 5-1 15,-2 7 2-15,-6 10-4 16,-1 10 3-16,-1 9 4 16,0 0 11-16,0 0-2 15,0 6-3-15,0 19 4 16,0 15-15-16,-3 15 0 15,-7-5-1-15,8-2-2 16,-2-4-1-16,4-8 1 16,0-5 0-16,0-8 0 15,0-1 0-15,0-4-1 0,0 0 1 16,0-4 1-16,0-2-1 16,0-4 0-16,0-8-1 15,0 0-24-15,-2 0-37 16,-1 0-51-16,0 0-101 15,2-16-163-15,1 6 10 16</inkml:trace>
  <inkml:trace contextRef="#ctx0" brushRef="#br0" timeOffset="87081.65">9956 16659 214 0,'0'0'194'0,"0"0"-81"16,0 0 3-16,0 0 7 15,0 0-46-15,0 0 1 16,-1 0-4-16,1 0-31 16,10 0-18-16,5 0-15 0,4-4-4 15,1-10 1-15,1-2-2 16,-2 2-2-16,-5 5-1 16,-4 1 1-16,-2 2-2 15,-7 4-1-15,2 2-1 16,-3 0 1-16,0 0 0 15,0 0 2-15,0 0 1 16,0 0 1-16,3 2 1 16,0 15 14-16,3 3 9 15,0 6-11-15,0-4-5 16,2-4-2-16,5-4-7 16,-4-2-1-16,5-7-2 15,-1-4-1-15,-1-1-3 0,5 0-3 16,-1 0 5-16,0-10-4 15,1-8 6-15,0 0 0 16,-1 0 2-16,-5 5 0 16,0-3-2-16,-4 10 0 15,-2 1 0-15,-5 5 0 16,0 0 1-16,0 0 1 16,0 0 3-16,0 0 1 15,0 14 0-15,0 8-6 16,0 4 3-16,0 2 0 15,-5-6-3-15,3-9 1 16,2-3 1-16,0-6 0 0,0-4 0 16,0 0-2-16,0 0 0 15,0 0-3-15,0 0-9 16,0-8 3-16,13-2 9 16,2-7 1-16,1 7 1 15,-3 0 0-15,-3 6-2 16,-1 4-1-16,-5 0 1 15,1 0 0-15,4 0 0 16,-5 0 3-16,-2 10 7 16,-2 6-2-16,0 3 7 15,0 1-1-15,0 0-7 16,0 0-7-16,0-3 2 16,-6-1 0-16,0 3-1 15,0-10 0-15,0-1 5 16,-2 0-3-16,5-2 4 0,-4 2-2 15,4-8-4-15,3 0 0 16,-2 0-1-16,2 0-4 16,0 0-4-16,0-11-8 15,0-8 9-15,0-9 4 16,0-1 2-16,12 5 1 16,-1 2 2-16,1 0 7 15,2 4-3-15,-3 1 7 16,-3 7-12-16,2 2 4 15,-3 2-3-15,4-2 1 16,-2 8-3-16,1-4 0 16,2 4-5-16,0 0 4 0,5 0-4 15,1 0 5 1,-1 0-3-16,4 4 0 0,-3 9 3 16,-1 4 3-16,-1-3 0 15,-5 0-3-15,-2-1 0 16,-2-3 0-16,-7-6-3 15,0 0 0-15,2-4 3 16,-2 0 0-16,0 0 0 16,0 0 3-16,0 0-2 15,0 0-1-15,0 0 1 16,0 0 0-16,0 0-1 16,0 0-2-16,0 0-3 15,4 0-4-15,7 0-9 0,5-8 2 16,1-6 14-16,8-1 3 15,0 3-1-15,-1 4 0 16,6 6-1-16,1 2-9 16,-2 0-1-16,-1 6-11 15,-2 16-16-15,0 1-58 16,-4-1-29-16,-1-4-113 16,-11-4-163-16</inkml:trace>
  <inkml:trace contextRef="#ctx0" brushRef="#br0" timeOffset="87267.489">10616 16267 350 0,'0'0'559'0,"0"0"-553"0,0 0 65 15,0 0-41-15,0 0-30 16,0 0-172-16,-19-27-157 15,38 27-133-15</inkml:trace>
  <inkml:trace contextRef="#ctx0" brushRef="#br0" timeOffset="89358.79">11009 16784 327 0,'0'0'153'0,"0"0"-104"16,0 0 29-16,0 0 23 15,0 0-25-15,0 0-21 16,56 0-19-16,-33-8 2 16,5-14-5-16,8-10-15 15,0-4 8-15,0-3-11 16,-4 8 4-16,-5-5 15 15,-2 3-7-15,-3-1-9 16,-1 1-17-16,0 0-1 16,-4 5 0-16,-3 2 0 15,-3 7 0-15,-7 10 0 16,0 4 1-16,-4 5-1 0,0 0-1 16,0 0-1-16,0 0-2 15,0-4 3 1,0-1 1-16,0 0 0 0,0 2 1 15,0 3 1-15,0 0-1 16,0 0 1-16,0 0-1 16,0 0 4-16,0 0 3 15,0 0-2-15,0 0 1 16,0 0 6-16,0 0-5 16,0 0-4-16,0 0-4 15,0 0 1-15,0 0 0 16,0 0 0-16,0 0-1 15,0 0-1-15,0 0-1 16,0 0 2-16,0 0 0 16,0 0 0-16,0 0 0 0,0 0 1 15,0 0-1-15,0 0 0 16,0 0 0-16,0 0 1 16,0 0 2-16,0 0 0 15,0 0-1-15,0 0-2 16,0 0 1-16,0 0-2 15,0 0 1-15,0 0-2 16,0 0 2-16,0 0 0 16,0 0 0-16,0 0 1 15,0 0-1-15,0 0 1 16,0 0-1-16,0 0 3 16,0 0-3-16,0 0 0 15,0 0-1-15,0 0 2 0,0 0 1 16,0 0-1-1,0 0 1-15,0 0 1 0,0 0 4 16,0 0 0-16,0 0-2 16,0 0-2-16,0 3 1 15,0 7-2-15,0 2 1 16,0 2-3-16,-8 9 0 16,2 1 0-16,-3 6 1 15,-1 5-1-15,2-5 2 16,1 3-2-16,2-2 0 15,2-3-1-15,1 2 1 16,2-3-1-16,0 3-1 0,0-8 2 16,2 3-2-1,13-7-6-15,3-6 4 0,5-6-2 16,-3-6-7-16,6 0-11 16,2-10 5-16,-1-22-11 15,-2-9 17-15,-3 1-3 16,-5-4 14-16,-8 0 1 15,-9-2 2-15,0 5 2 16,0 8 0-16,-10 5 0 16,-8 10 2-16,0 6 5 15,-2 3 4-15,0 9 11 16,0 0-20-16,2 0-2 0,5 0 1 16,1 9-3-1,6 3-1-15,4-6 0 0,2 2-3 16,0-4-3-16,0 2-2 15,2 2 1-15,12-4 4 16,0 2-6-16,3-2 3 16,0 0-2-16,-1 0-4 15,-3-4 7-15,3 5-9 16,-4-5 5-16,2 5 5 16,2-1 1-16,1-1 3 15,-1 3 3-15,1 7-3 16,-2-4-3-16,1 7 3 15,-5 3 2-15,0 5-1 16,0 3 0-16,-2-5 0 16,4 0-1-16,-1-5 1 0,3-3-1 15,0-6-1-15,1-2 0 16,4-6-1-16,5 0 2 16,2-2 5-16,6-24 0 15,3-5 0-15,1-10 0 16,-3 1 8-16,-3-1-11 15,-4 7 1-15,-5-7 2 16,-2-4-4-16,-4 6 3 16,-5-2-1-16,-5 1 10 15,-6 9-7-15,0 0-1 16,0 4-3-16,-4 13 6 16,-13 5 6-16,-2 9-5 0,-5 0 10 15,-1 0-10 1,-2 18-4-16,-1 18-5 0,1 8 2 15,2 14 4 1,8 1 7-16,3 3-5 0,7-1 2 16,7-2 3-16,0-1-9 15,0-8-1-15,17-2-6 16,10-7 2-16,5-9-7 16,0-6-27-16,5-16-98 15,-3-10-111-15,-4-4-213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5:17:50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7158 4102 42 0,'0'0'114'15,"0"0"-90"-15,0 0-9 16,0 0 41-16,0 0 14 16,0 0-7-16,0 0-7 15,-8 7 9-15,8-7 18 16,-2 0 16-16,0 0-9 15,2 0-19-15,-2 0-18 16,2 0-7-16,0 0-3 16,0 0-3-16,0 0-10 15,0 0-3-15,0 0-8 16,0 0-5-16,0 0-7 0,0 0-3 16,0 0 0-1,0 0-2-15,0 0 3 0,0 0-4 16,0 0-1-16,0 0 0 15,2 0 1-15,10 0 0 16,0 2 2-16,7 1 0 16,-2 1 4-16,3 1 2 15,5-4-9-15,-5 2 4 16,4 1-4-16,-1-4 0 16,1 1 1-16,0 2-1 15,-1-3 4-15,-5 2-3 16,-1 0 0-16,-1 0-1 15,2-2 2-15,2 1-1 16,3 2-1-16,-4-3 0 0,3 1 0 16,-1-1 1-16,-2 0 0 15,2 0 0-15,-1 3 0 16,2-2-1-16,0-1 1 16,-1 3 0-16,0-3 0 15,0 2 0-15,-3-2-1 16,1 2 1-16,-1-2 0 15,3 0-1-15,-4 0 0 16,1 0 1-16,-3 0-1 16,2 0 0-16,0 0 0 15,-1 0 1-15,1 0-1 16,1 0 0-16,1 0 0 16,-2 0 1-16,3 0-1 0,3 0 1 15,-4 0-1-15,2 0 0 16,-2 0 0-16,-3 0 1 15,-1 0-1-15,-1-2 0 16,-1 0 0-16,1-1 0 16,-1 3 0-16,1-1 0 15,1 1 3-15,1-3-3 16,1 3 0-16,4-1-1 16,-1-3 1-16,2 0 1 15,2-1-1-15,-1 2 1 16,4-2-1-16,-3 5 0 15,0-1 0-15,-1-1 0 0,-3 2 0 16,-3-3 2-16,4 2-2 16,-4 1 0-16,3-3 0 15,-1 0 1-15,2 3-2 16,2-2 2-16,2 2-1 16,-1 0 0-16,0-3 0 15,3 3 1-15,2-4-1 16,4 4 0-16,-2-2 0 15,1 2 0-15,-6-1 0 16,3-2 0-16,0 2 0 16,1-2-1-16,-1 2 2 15,-5-2-2-15,1 3 1 16,-3-1 0-16,-2 1 0 0,2 0 0 16,-2-3 0-16,5 1 0 15,1 1 1-15,1-1-1 16,-2 0 0-16,0-1-1 15,1 2 1-15,0-2 0 16,4 1 0-16,-1 2 3 16,2-2-3-16,-2 0 0 15,-2 2 0-15,2-3 0 16,0 3 0-16,0-2 0 16,0-1 0-16,2 3 0 15,2-4 1-15,3 2-1 16,-1 0 1-16,-1-2-1 15,1 2 1-15,2-3-1 0,-4 0 0 16,0 3 4-16,1-2-2 16,-1 2 4-16,0 1-5 15,1-4 1-15,-3 5-2 16,-2-4 0-16,0 2 0 16,-2 1 1-16,0-2-1 15,-1 1 1-15,0 2-1 16,-1-2 1-16,-2 0-1 15,1 0 0-15,-2 0 0 16,3-2 1-16,-3 0-1 16,1 2 0-16,0 0 0 15,2 0 1-15,2 2-1 16,0-2 0-16,0 2 0 16,2 0 0-16,0 0 1 0,0-2 0 15,0 2-1-15,-8-1 1 16,-5 1-2-16,-5 0 2 15,-4 0-1-15,-4 0 1 16,-3 0-1-16,0 0 0 16,2-3-5-16,4-9-108 15,-6 0-303-15</inkml:trace>
  <inkml:trace contextRef="#ctx0" brushRef="#br0" timeOffset="9546.29">7712 4941 26 0,'0'0'48'0,"0"0"-43"16,0 0 17-16,0 0 20 15,0 0 2-15,0 0 4 16,0 0-1-16,2-70 1 16,-2 63-18-16,0 3-1 15,0-1-11-15,0 0-8 16,0 0-1-16,0-4-8 16,0 2 5-16,0-4-2 15,0 2 11-15,0-2 2 16,0-1 5-16,0 0 7 15,0 2 14-15,-2 0 4 0,2 3 0 16,-5-2-8-16,3 1-3 16,0 4 3-16,2 0-1 15,-2 2-3-15,2 2-4 16,0 0-5-16,0 0 0 16,0 0-1-16,0 0-3 15,0 0-6-15,-3 0-2 16,3 0 1-16,0 0-3 15,0 27-6-15,0 12 2 16,0 16 17-16,-4 13 11 16,2 2-5-16,-2 0-6 15,4-2-2-15,0 0-8 16,0-4-2-16,0 1-2 16,0-3-9-16,0 2 2 0,0-4-1 15,0-1 0-15,0-1 2 16,2-4-5-16,-2-7 0 15,0 0 3-15,0-3-3 16,0-4 0-16,0 0 0 16,0-2 0-16,0-2 2 15,0-4-2-15,0 1 1 16,0-4-1-16,0-2 1 16,0-3-1-16,0-6 3 15,0-2-3-15,0-4-3 16,-2-2 3-16,2 4 0 0,-3 0 0 15,3 0 3-15,0 0-3 16,0-4 0-16,0-6 0 16,0 0 0-16,0-4-1 15,0 0 1-15,0 0 0 16,0 0-2-16,0 0 2 16,0 0-1-16,0-14-3 15,0-24-1-15,0-18 5 16,0-20 0-16,0-8 0 15,0-4 1-15,0 3-2 16,0 1 2-16,0-1-3 16,-2 1 3-16,-3 6-2 15,1-1 2-15,-1 6-1 16,1 1 2-16,2-3-4 16,2-1 4-16,0-1-2 0,0 2 0 15,0 7-2-15,0 11 1 16,0 13 1-16,0 12 1 15,4 8-1-15,-2 6 0 16,-2 4 0-16,3 0 0 16,-1 6 0-16,0 2 0 15,-2 4 2-15,0 2-2 16,0 0-1-16,0 0 1 16,0 0 0-16,0 0 1 15,0 0 1-15,0 0 2 16,0 0-4-16,0 0 0 15,0 2 0-15,0 16-2 16,2 14-6-16,3 18 8 16,0 14 11-16,-1 4-6 0,-2 5 6 15,0-5-3-15,-2-4 3 16,2 0-3-16,3-3-2 16,-1 2-1-16,1 6 3 15,-3 1-5-15,1 0 4 16,-3-6-1-16,0-1 0 15,0-7-3-15,0-9 0 16,0 2-2-16,0-5 3 16,0-5 0-16,-5 4-2 15,0-5 5-15,-1-3-4 16,1-6 1-16,1-1-3 0,0-4-1 16,-1-1 3-1,3-3 0-15,-3-2-1 0,3-3-2 16,-3 2 0-16,3-2 3 15,0-2-3-15,0-1-3 16,2-2 3-16,0-2 0 16,-2 0 0-16,2-2 0 15,0-2-2-15,0 2 1 16,0-2 0-16,0 2 1 16,0 0 1-16,0 2-1 15,0-2 0-15,0 2-1 16,0-2 2-16,0 0-1 0,0 2 1 15,0-4 2-15,0 3-3 16,-2-6 2-16,2-1-1 16,0 0-2-16,0 0 2 15,0 0-2-15,0 0-1 16,0 0-27-16,0 0-75 16,0-18-123-16,8-14-147 15,3-2-7-15</inkml:trace>
  <inkml:trace contextRef="#ctx0" brushRef="#br0" timeOffset="45143.61">3249 14781 67 0,'0'0'69'15,"0"0"-8"-15,0 0-10 16,0 0 2-16,0 0-3 16,0 0 2-16,0 0 3 15,0 0-11-15,0 0 1 16,0 0-10-16,0 0 1 15,0 0 5-15,0 0 7 16,0 0-5-16,0 0-1 0,0 0-12 16,0 0 7-16,0 0-7 15,0 0-8-15,0 0-5 16,0 0-4-16,0 0-8 16,0 0-3-16,0 0 1 15,0 0-1-15,0 0-2 16,0 0 1-16,9 0 1 15,2 0 2-15,3 0 3 16,3 0-3-16,1 3 2 16,3 2-3-16,0-4-2 15,0 2-1-15,3-3 2 0,0 1 0 16,-1 2-1 0,-1-3-1-16,-1 1 3 0,-2-1-2 15,4 0-1-15,-3 0 0 16,-1 0 2-16,0 3-2 15,-2-3 0-15,-3 0 1 16,1 0 1-16,3 0 0 16,0 0-1-16,2 0 6 15,0 0-4-15,3 0 3 16,-4 0-1-16,1 0-4 16,-2 0-1-16,-2 0 0 15,-1 0 4-15,-1 0-2 16,-1 0-2-16,1 0 1 15,-4 0-1-15,4 0 2 16,-1 0 2-16,0 0 3 0,3 0-6 16,-1 0 0-1,4 0 3-15,-1 0 2 0,-1 0-4 16,-1 0-1-16,-3 0 0 16,1 0 1-16,-3 0-2 15,0 0 2-15,1 0 2 16,0 0-2-16,-1 0 0 15,5 0 0-15,-1 0 0 16,1 0 4-16,0 0-5 16,-2 0 1-16,-2 0-2 15,2 0 1-15,1 0 0 16,2 1-1-16,-5-1 0 0,5 5 2 16,-2-5-1-1,3 0 0-15,-3 4 1 0,3-4-1 16,-3 0-1-16,1 0 0 15,-5 0 1-15,3 0 2 16,-1 0-3-16,3 0 1 16,-1 0 0-16,4 0 3 15,-2 0-3-15,3 0 1 16,3 0-1-16,-4 0 1 16,2 0-3-16,-3 0 2 15,-1 0-1-15,1 0 0 16,0 0 0-16,0 0 0 15,-1 0 1-15,6 0-1 0,-5 0 0 16,3 0 2 0,0 0-2-16,-1 0-2 0,2 0 2 15,-2 0 0 1,3 0 2-16,-1 0-4 0,0 0 4 16,0 0-2-16,3 0 0 15,0 0 2-15,-2 0-2 16,0 0 1-16,4 0-1 15,2 0 1-15,0 0 0 16,6 0 0-16,-1 0-1 16,3 0-1-16,4 0 1 15,-3 0 2-15,4 0-1 16,-1 0-1-16,-4 0 0 16,1 0-2-16,0 0 2 0,-1 0 0 15,4 0 0-15,-1 0 0 16,0 0-1-16,-2 0 1 15,2 0 0-15,0 0 0 16,-2 0 0-16,2-4 0 16,0 4 1-16,-4 0 0 15,-1 0-1-15,2-5 0 16,-4 5 0-16,0-1 0 16,1 1 1-16,-1-4-1 15,-4 1 1-15,2 2-1 16,-6-3 0-16,-1 4 0 15,-2-5 0-15,1 5 0 16,-1 0 0-16,0 0 0 16,0-1 0-16,1-1 0 0,2 0 1 15,-2-1-1-15,2-1 0 16,0 2 2-16,0-2-2 16,-1-1-1-16,-2 1 1 15,0 4 0-15,3-3 1 16,-2 3-1-16,0-2 0 15,0 2-1-15,4-4 1 16,-3 4 0-16,0-5 0 16,3 1 1-16,-2-1-1 15,2 2 0-15,-3-2 0 16,1 1 0-16,-1 4 0 0,0 0 0 16,3-2 0-16,-2 2 0 15,2-2-1-15,0 0 1 16,2 2 0-16,4 0 0 15,-4-2-1-15,2 1 1 16,-3-4-2-16,1 1 2 16,-2-2-1-16,0 2 1 15,0 2-1-15,-4 0 1 16,-2-2 0-16,0 4-1 16,1-2 1-16,1 2 0 15,-2 0 0-15,4-2-3 16,-5 2 3-16,0-1 0 15,0-4 0-15,-2 3 0 0,4 0-2 16,-2 2 2 0,1 0 0-16,-2 0 0 0,2 0 0 15,3 0 0-15,1-4 0 16,-1 4 0-16,5 0 0 16,0-4 0-16,0 0 0 15,2 4 2-15,-2-2-4 16,-2-2 2-16,0 2 0 15,-3 0 0-15,3 2 2 16,-1-4-2-16,-1 4 0 16,2 0 0-16,0-2 0 15,-1 0 0-15,-1 0-2 16,-1 2 2-16,1 0 0 16,-1 0 0-16,-1 0 2 0,4 0-2 15,-6 0 2-15,6 0-3 16,0 0 1-16,-2 0 0 15,2-2 0-15,-4 2 0 16,4-2 0-16,0 0 1 16,0 2-1-16,-2 0 0 15,2 0 0-15,-3 0 0 16,2 0 0-16,1 0 0 16,2 0 0-16,0 0-1 15,4 0 2-15,-4 0-1 16,3 0 0-16,-3 0 0 15,2-2 0-15,0 2 0 16,2 0 0-16,-2 0 0 16,-2 0 0-16,5 0 0 0,-3 0-2 15,0 0 0-15,0 0 2 16,-2 0 0-16,3 0 0 16,-6 0 0-16,1 0 0 15,-2 0-2-15,-2 0 2 16,-2 0 2-16,0 0-2 15,-1 0-3-15,1 0 3 16,4 0 0-16,0 0 1 16,6 0-1-16,0 0 0 15,0 0 0-15,-2 0 0 16,3 0 0-16,-5 0 0 0,2 0 0 16,-3 0 2-1,0 0-2-15,1 0 0 0,0 0 0 16,0 2 0-16,0 0 2 15,-3 0-2-15,-2 0 0 16,3 0 0-16,-3 2 0 16,3 0-2-16,2-4 2 15,2 4 0-15,-3-2 0 16,1 0-2-16,0-2 4 16,-1 0 0-16,-1 0-1 15,0 0 1-15,-4 2-2 16,0-2-1-16,-1 0 1 15,-3 0-1-15,4 0 1 16,-1 0 0-16,2 3 1 16,0-3-1-16,3 1 0 0,-2-1 0 15,0 4 0-15,-2-4 0 16,-1 0 0-16,2 0 1 16,-2 0 0-16,3 0-1 15,-2 0 1-15,0 0-2 16,-3 0 1-16,-3 0 0 15,-1 0 0-15,1 0 0 16,1 0 0-16,-3 0 0 16,0 0 0-16,3 0 0 15,-1 0 0-15,3 0 0 0,1 0 0 16,-2 0 0-16,3 0-2 16,1 0 2-16,0 0 0 15,8 0 0-15,5 0-2 16,1 0 2-16,8 0 1 15,3 4 0-15,4-4 1 16,3 2-2-16,-2 0 2 16,5 0 0-16,2 4-1 15,0 0-1-15,2-4 6 16,0 4-3-16,-2 0 0 16,1-2-3-16,-5 1 1 15,0-2 3-15,-2 1-3 16,-4 2 0-16,-1-1 2 15,0-4-2-15,0 6 2 16,-3-3-3-16,-1 1 3 0,-1-1-3 16,-4-4 0-16,0 2 1 15,-4-2 0-15,-3 3-1 16,0-3 0-16,-4 0 1 16,-1 0 1-16,1 0 0 15,-3 0-1-15,1 0 0 16,-5 0 1-16,-5 0-2 15,-2 0 1-15,-1 0-1 16,-5 0 0-16,-1-3 0 16,1 3 0-16,0-2 0 15,2 2 0-15,1 0 0 16,2-4 0-16,-1 4 0 16,-2 0 0-16,2 0-3 0,0 0 3 15,0 0-1-15,3 0 1 16,-1 0 0-16,5 0 0 15,-1 0 0-15,2 0 0 16,1 0-3-16,-3 0 4 16,1 0-1-16,0 0 1 15,2 0-1-15,3 0 0 16,-1 0 0-16,-2 0-2 16,0 0 1-16,-3 0 0 15,2 0 1-15,-3 0 0 16,-1 0 0-16,-4 0 0 15,2 0 0-15,0 0 0 16,3 0 1-16,2 0-1 16,-2 4 0-16,3-4 1 0,-1 5 1 15,5-1-2-15,2-2 1 16,6 1-1-16,2 1 1 16,3-2-1-16,-1 1-1 15,1 1 1-15,1-2 0 16,2 0 1-16,-4-2-1 15,1 0-1-15,-3 0 0 16,-1 0-16-16,-3-2-24 16,-7-25-105-16,-11-5-250 15</inkml:trace>
  <inkml:trace contextRef="#ctx0" brushRef="#br0" timeOffset="49794.93">13246 14807 19 0,'0'0'79'0,"0"0"1"0,0 0-3 16,0 0-7 0,0 0-13-16,0 0 0 0,0 0-4 15,0 0-16-15,0 0-6 16,0 0-9-16,2 0-3 15,-2 0 3-15,0 0 3 16,2 0-2-16,6 0-14 16,1-5 4-16,3 5-2 15,2-1-4-15,2-2 1 16,2 3 4-16,-3-1 9 16,1 1 8-16,-1 0-2 15,1-3-5-15,-3 3-6 16,-1 0-5-16,-1-1-2 15,-1 1 2-15,2 0-6 16,3 0 2-16,1 0-5 0,2 0 1 16,2 0 2-16,0-3-4 15,-2 3 1-15,2 0 2 16,0 0-2-16,-2 0 2 16,0 0 5-16,-3 0-1 15,-1 0-2-15,-1 0-1 16,1 0 1-16,-1 0-4 15,2 0-1-15,1 0-1 16,-1 0 1-16,3 0-1 16,1 0 1-16,-2 0 0 15,-1 4-1-15,1-1 0 16,-1-2 1-16,-3-1-1 0,3 3 0 16,-1-3 0-1,1 6 1-15,-1-6-1 0,4 4 4 16,-2-4-2-16,3 0 2 15,-1 0-2-15,0 0 1 16,-1 0 0-16,3 0-2 16,-4 0 1-16,3 2-2 15,2-2 3-15,3 0-3 16,4 0-1-16,0 0 1 16,0 0 2-16,2 0-2 15,-2 0 2-15,0 0 1 16,-2 0 3-16,0 0-2 15,-6 0 7-15,2 0-10 0,1 0 2 16,-3 0-2 0,3 0 3-16,-2 0-3 0,1 0-1 15,-1 0 1-15,2-2 1 16,-1 2-1-16,1 0 0 16,1 0 5-16,-1 0-1 15,3 0 3-15,2 0-5 16,0 0-1-16,0 0 9 15,2 0 2-15,4 0-5 16,4 0 1-16,-1 0 3 16,-1 0-7-16,-1 0 2 15,1 0 0-15,0 0 0 16,-2 0 1-16,1 0-3 16,-3 0 3-16,3 0-5 0,-3 0-1 15,-2 0 0 1,0 0-1-16,-4 0 0 0,0 0 0 15,0 0 0-15,-4 0 2 16,-2 0-3-16,-1 0 0 16,1 0 2-16,0 0 0 15,2 0-1-15,0 0 0 16,-2 0-1-16,4 0 1 16,0-4-1-16,-3-2 0 15,3 3 0-15,-1-1 2 16,0 3-2-16,3-2 0 15,0 2 0-15,0 1 0 16,2 0 0-16,0-5 0 0,2 2 0 16,2-2 0-16,1 4-1 15,-5-2 0-15,0 1 1 16,-2 2 0-16,-4 0 0 16,6 0 0-16,0 0-2 15,5 0 2-15,-1 0 0 16,-2 0 0-16,0 0 1 15,-2 0-3-15,0 0 2 16,-2 0-1-16,-2 0 1 16,0 0 0-16,0-4 1 15,-2 4-1-15,0-3 0 16,-1 1 0-16,-1 2 0 0,0 0 1 16,2 0-1-1,-1 0-1-15,-2 0 1 0,0 0-2 16,-5 0 2-16,-1 0 0 15,-1 0 0-15,-1 0 0 16,-1 0-2-16,3 0 2 16,-1 0 0-16,0 0 2 15,0 0-2-15,3 0 0 16,-5 0-2-16,0 0 1 16,2 0 0-16,-1 0 0 15,-4 0 1-15,1 0 0 16,1 0 0-16,-4 0-1 15,1 0 1-15,-3 0 0 16,0 0 1-16,-2 0-1 16,-2 0-2-16,0 0 2 0,0 0 1 15,0 0 0-15,0 0 0 16,0 0 4-16,0 0-5 16,0 0 1-16,0 0 1 15,0 0 2-15,0 0-1 16,0 0 2-16,0 0 3 15,0 0-1-15,0 0 8 16,0 0 1-16,0 0 4 16,0 0-7-16,-8 0-4 15,-5 0-1-15,-5 0-5 0,-2 0 1 16,-5 0-4-16,1 0 0 16,3 0 2-16,2 0 1 15,3 0 2-15,3 0-4 16,-3 0 1-16,1 0 0 15,-1 0 1-15,-4 0-3 16,-2 0-1-16,-3 0 0 16,-2 0 1-16,0 0 0 15,0 0 0-15,4 0-1 16,0 0 0-16,1 0 1 16,2 0 0-16,-2 0 1 15,-3 0 0-15,0 0-1 16,-2 0 0-16,0 0 1 15,-1 0-1-15,-3 0 0 16,0 0 0-16,0 0 3 0,-3 0-3 16,0 0 0-1,-1-3 0-15,1-1 0 0,5 2-1 16,0-2 1-16,5 0 0 16,0 3 0-16,-1-2-1 15,3 2-1-15,-1-2 2 16,4 3 0-16,0-2 1 15,2 0-1-15,1 2 0 16,3-1 0-16,-1 1 0 16,1 0 0-16,-3 0 0 15,1-5 0-15,-3 5 0 16,3 0-4-16,-1 0 0 0,5 0 2 16,-1 0 2-16,1 0 0 15,3 0-1-15,-4 0-1 16,1 0 2-16,0-4-2 15,0 4 2-15,0-2-1 16,-2 2 0-16,-1 0 1 16,-1-2-1-16,1 2-2 15,3 0 1-15,-1 0 0 16,4-2 1-16,-1 2-1 16,3 0 2-16,0 0 0 15,4 0 0-15,0 0 0 16,0 0-3-16,0 0-1 15,-3 0-7-15,1 0 1 16,0 0 2-16,-1 0-2 16,0 0-5-16,1 0-5 0,0 0 2 15,-1 0 3 1,3 0 4-16,0 0 0 0,2 0 7 16,0 0 4-16,0 0 0 15,0 0 1-15,-2 0 0 16,2 0-2-16,0 0 2 15,0 0-2-15,0 0 2 16,0 0-2-16,-2 0 3 16,2 0-1-16,0 0 4 15,0 0-4-15,0 0 4 16,0 0 6-16,-3 0 6 16,1 0-7-16,-5 0-3 0,0 0-6 15,-1 0-1 1,1 0 0-16,-2 0-12 0,2 0 1 15,3 0-1-15,0 0 0 16,-1 0 2-16,1 0 6 16,-1 0 2-16,5 0-4 15,0 0 6-15,0 0 0 16,0 0 0-16,0 0 0 16,0 0 0-16,0 0 0 15,0 0-9-15,0 0-4 16,5 0 1-16,10 0 7 15,5 0 5-15,5 0 0 16,1 0 1-16,1 0 1 16,0 0 4-16,4 0 4 0,2 0-3 15,1 0 6-15,-1 2-4 16,0 0-2-16,-2-2 0 16,4 0-5-16,0 0 1 15,-4 0 0-15,1 0 0 16,-3 0 3-16,0 6-4 15,0-6 1-15,0 5 0 16,-1-4-1-16,6 1-2 16,-5 0 2-16,4 1 0 15,-4-3-2-15,0 0 0 16,2 0 2-16,-4 0-1 16,-1 0 0-16,1 0 1 0,-4 0-2 15,-4 0-2-15,2 0 2 16,-1 0 2-16,-3 1-2 15,2 2 1-15,-4-3-1 16,3 1 1-16,0 3-1 16,-1-4 0-16,4 4 0 15,-4-4 1-15,3 0 0 16,1 2 0-16,-2 1-1 16,2-2 1-16,-3 2 0 15,-1-3 0-15,-1 2-1 16,1-2 0-16,0 0 1 15,-2 3-1-15,1-3 1 0,-1 0-1 16,-1 0 1 0,-1 0-1-16,-3 0-1 0,2 0 1 15,1 0 0-15,-1 0 0 16,-1 0 1-16,2 0-1 16,-2 0 0-16,2 0 0 15,-3 0 1-15,1 0-1 16,-3 0 0-16,-1 0 0 15,3 0 0-15,-2 0-1 16,-1 0 1-16,-1 0-1 16,2 0 1-16,-2 0 0 15,3 0 0-15,-1 0 0 16,0 0-1-16,-4 0 0 16,-4 0 2-16,2 0-1 0,-2 0 0 15,0 0 0-15,0 0 0 16,0 0 0-16,0 0 0 15,0 0 0-15,0 0 0 16,0 0 0-16,0 0 1 16,0 0 3-16,0 0-4 15,0 0 6-15,0 0-6 16,0 0-1-16,0 0-12 16,0-3-72-16,0-12-178 15,-6 1-326-15</inkml:trace>
  <inkml:trace contextRef="#ctx0" brushRef="#br0" timeOffset="62626.2">15290 14642 217 0,'0'0'52'15,"0"0"-9"-15,0 0 54 16,0 0-7-16,0 0-38 15,0 0-20-15,0 0 5 16,0 0 3-16,0 0-3 16,0 0-5-16,0 0-8 0,0 0 2 15,0 0 6-15,0 0 10 16,0 2 2-16,0-2-10 16,0 0 2-16,0 0-2 15,0 2-6-15,0 2-4 16,0-2-8-16,-5 4-5 15,0 0-9-15,1 6-1 16,-2 2-1-16,1 4 1 16,3 5 1-16,0-2-2 15,0 6 1-15,2 1 0 16,0-6 0-16,0 1-1 16,0-2 0-16,0-6 4 15,0-2-4-15,0-5 0 0,0-6 0 16,0-2 1-16,0 0-1 15,0 0 2-15,0 0 4 16,0 0 1-16,0 0-7 16,0 0 3-16,0 0-3 15,0 0-10-15,0 4 4 16,11-3 6-16,4-1 2 16,1 0-1-16,2 0-1 15,1 0 2-15,6 0 0 16,2 0-1-16,0 0 4 15,2 0 1-15,0 0-2 16,0 0 0-16,-3 0 1 16,1 0-1-16,-3 0-1 0,-1 0-1 15,-2 0 0 1,0 0-1-16,1 0 1 0,-1 0 3 16,0-1-2-16,2-3-1 15,-1 2-1-15,2 2-1 16,1-4 3-16,0 4-1 15,-1 0 1-15,-1 0-3 16,3 0 1-16,-2 0-1 16,1 0 2-16,2 0-2 15,-4 0 2-15,0 0 0 16,-2 0 1-16,1 0-1 16,-2 0 0-16,2 0 1 15,1-4 1-15,-1 4-4 16,0 0-1-16,0 0 1 0,1 0 1 15,0 0 1-15,-2 0-2 16,4-3 4-16,-3 2-1 16,1-1 0-16,-1 0-3 15,-2 2 1-15,5 0 2 16,-2 0-2-16,4 0 3 16,0 0-3-16,0 0 0 15,0 0 1-15,2 0 0 16,-4 0-1-16,-2 0-1 15,2 0 0-15,-5 0 1 16,3 0-1-16,-4 0 0 16,4 0 0-16,-3 0 0 0,-2-2 0 15,2 2 1-15,-5 0-1 16,-1 0 0-16,-3 0 0 16,-3 0 0-16,2 0 0 15,-4-3-1-15,1 3 1 16,-5 0 0-16,0 0 0 15,0 0 1-15,-2 0 0 16,0 0-1-16,0 0 1 16,0 0 0-16,0-1 1 15,0 1 0-15,0 0-2 16,0-8 0-16,0-1 1 16,6-2-1-16,-2-7 2 15,0-3 1-15,3-1-2 0,-1 0 2 16,2 0-3-16,-4-1 1 15,0 0-1-15,-1 5 0 16,-3 0 0-16,2 2 1 16,-2 10 1-16,0-2-1 15,0 4-1-15,0 4 1 16,0 0-1-16,0 0 5 16,0 0-4-16,0 0 3 15,0 0-3-15,0 0 4 16,0 0-2-16,0 0-2 15,0 0 4-15,0 0-4 16,0 0 1-16,0 6-2 0,0 6 1 16,0 4 1-16,0 2 5 15,0 0-3-15,0 5 1 16,0-2 0-16,0-3-2 16,0 2 1-16,-2 1-2 15,-1-3 3-15,1 4-2 16,-2-4-2-16,2 0 1 15,-4-4-2-15,4-2-1 16,2-2 1-16,0-6 0 16,0 0 0-16,0-2 1 15,-2-2 2-15,2 0-2 16,0 0 0-16,0 0 0 16,-2 0 4-16,2 0 0 15,-2 0 3-15,2 0 2 16,-4 0 2-16,-3 0 4 0,-3 0-14 15,-3 0-1-15,-3 0 4 16,1 0-5-16,-7 0-2 16,-3 3 2-16,-3-2 0 15,-1 1 3-15,-8 0-3 16,0 2 1-16,-5-1 0 16,-5 0-2-16,3 0 4 15,6-3 0-15,5 0 3 16,8 0 1-16,0 0-6 15,5 0 3-15,-2 0 2 16,-3 0 0-16,-1 0-4 0,-1 0-1 16,2 0-1-1,-2-3 1-15,1 0-1 0,-3 0 3 16,0-1-4-16,0 2 2 16,2-4 0-16,7 2 1 15,0 2 2-15,-2-2-3 16,2-4-1-16,-7 2 0 15,-2-2 2-15,0-2-1 16,-3 2 1-16,-1 2-2 16,-2 2 2-16,6 4 2 15,0-3 0-15,2 2-1 16,5 1-3-16,-3-4 0 16,3 4 1-16,1-4 1 15,2 2-2-15,-1 2 2 0,2-4-2 16,-2 1 2-1,2 2-2-15,1-3 0 0,-2 4 1 16,4 0-2-16,1 0 2 16,1 0 0-16,-1 0-1 15,1 0-1-15,1 0 1 16,0 0 0-16,1 0 0 16,-1 0 2-16,-1 0-2 15,0 0 1-15,-3 0 0 16,1 0-1-16,-1 0 2 15,1 0-2-15,-1 0-1 16,1 0 0-16,1 0 0 16,1 4 0-16,1-4 0 0,1 1 1 15,3 2 0-15,0-3 1 16,0 0-1-16,1 0 1 16,-4 0 0-16,2 0-1 15,-2 0 1-15,0 0-1 16,4 0 0-16,0 0 1 15,3 0-2-15,0 0 1 16,1 0 0-16,3 0 0 16,0 0-1-16,0 0-3 15,0 0 3-15,0 0 1 16,0 0 0-16,0 0-1 16,0 0-1-16,0 0 1 0,0 0-2 15,0 0 0 1,0 0-3-16,0 0-3 0,0 0-2 15,0 0 1-15,0 0 1 16,0-4 3-16,0-14 4 16,0-2 1-16,0-3 1 15,0 5-1-15,0-2 1 16,0 0 0-16,0 1 0 16,0 0 0-16,3 6 0 15,-1 4-3-15,0 5 3 16,-2 0 0-16,2 3 0 15,-2-4 2-15,0 1-1 0,2 0-1 16,-2-4 0 0,0 6 0-16,0 0-3 15,0 2 3-15,0 0 2 16,0 0-2-16,0 0 0 0,0 0-2 16,0 0-1-16,0 0 1 15,0 0 0-15,2 8-4 16,3 4 6-16,2 6 0 15,0 4 2-15,-1 0 0 16,1 2 2-16,-3-2-4 16,3 2 3-16,2-3-3 15,-3 1 2-15,3-3-2 16,1 2 0-16,-2-6-1 16,3 2-1-16,-1-6 0 15,1 0 1-15,1-2 0 0,0-4-2 16,1-1-1-16,1-1 1 15,-1 0 2-15,5 0 0 16,0-3 1-16,6 0 0 16,1 0 0-16,4 0 0 15,4 0 2-15,1 0 0 16,3-6-2-16,1 6 3 16,1-7-3-16,-4 3 0 15,3 3 1-15,-1-4 0 16,-1 1-1-16,5 4 0 15,-4-4 0-15,3 4 0 16,3-4-1-16,-1 1 0 16,0 0 2-16,1 1-1 15,-3-4 0-15,-5 2 1 0,-1-2-1 16,-1 4-3-16,-4-3 2 16,2 4 1-16,-2-7 0 15,-2 2 1-15,0 2-1 16,-2 0 0-16,-1-2 1 15,-2 2-1-15,5 0 0 16,-3 0 0-16,1-4 1 16,4 2-1-16,0 2 1 15,2-6 0-15,3 2 1 16,-3-2-2-16,0 2 0 16,-2-1 0-16,-2 6 1 0,-3-2-1 15,0 4 0 1,1-2-2-16,-4 1 2 0,-4 2 0 15,-3-4-1-15,-6 1-14 16,1-8-53-16,-7-7-90 16,-2 2-202-16,-6 6-238 15</inkml:trace>
  <inkml:trace contextRef="#ctx0" brushRef="#br0" timeOffset="64894.77">14902 5704 467 0,'0'0'86'16,"0"0"-46"-16,0 0 51 16,0 0 64-16,0 0-74 15,0 0-35-15,0 0-2 16,2 0 4-16,-2 0-12 0,2 13-16 15,5 5-15-15,4 6 24 16,2-1-15-16,1 2-10 16,1-3-2-16,4-1-2 15,-2-1 4-15,5-2 4 16,3-3-2-16,-2-1-1 16,3-2-4-16,-2-2 1 15,-1-4 1-15,2 1 0 16,-2-6 0-16,6 3 2 15,2-4-3-15,1 0 3 16,2 0-5-16,-1 0 2 16,1 0 3-16,1-4-3 15,1-6-1-15,-1 2 4 0,1-2-1 16,-1 2 1-16,2 0-2 16,-6 2-1-16,-2 2 2 15,0 2-2-15,-3 0 2 16,1 2 1-16,-3 0-5 15,3 0 4-15,2 0-3 16,0 0-1-16,2 10 2 16,3-2-2-16,-3 4 2 15,0 2-2-15,-4 2 0 16,-2 4 1-16,-6 0-1 16,-1 2 0-16,-7 3 0 15,3-1 0-15,-8 2 1 0,1-4-1 16,-3 0 0-1,-4-4 4-15,2-4-3 0,1-4 1 16,-3-6-4-16,0-2-2 16,0-2 3-16,0 0-4 15,0 0 2-15,2 0-2 16,1-4 5-16,1-16 1 16,7-6 5-16,0-6-3 15,5 2-2-15,1 0 1 16,6-1-1-16,1 4 1 15,3 0-2-15,0 5 1 16,-2 4-1-16,-1 1 1 16,0 5-1-16,5-1 0 0,5 1-1 15,1 2 0-15,4 2 1 16,-2 1 0-16,3 0-1 16,0 3 2-16,-1 0-1 15,-4 4 0-15,-2 0-1 16,-1 0 0-16,-3 0-1 15,0 0 2-15,0 0 1 16,0 0 0-16,-3 2-1 16,0 4 0-16,1-2 0 15,0-1 1-15,-2 0-1 16,0-3 0-16,-4 2 2 16,2-2-2-16,-1 0 0 0,5 0 4 15,2 0-2 1,2 0 1-16,5-12-2 0,4-4 0 15,-1-6 1-15,2-4-1 16,-3-2 3-16,-5 2-2 16,-6 4-4-16,-10 2-3 15,-7-2-58-15,-10 5-136 16,-10 8-314-16</inkml:trace>
  <inkml:trace contextRef="#ctx0" brushRef="#br0" timeOffset="109543.08">4544 11387 91 0,'0'0'59'15,"0"0"-18"-15,0 0 6 16,0 0 13-16,0 0-14 16,0 0-14-16,0 0-18 15,-12-11 10-15,10 11-4 0,2 0 1 16,0 0-3-16,0 0-2 15,0 0 8-15,0 0 8 16,0 0-1-16,-2 0 10 16,2 0 6-16,0 0 4 15,0 0 1-15,0 0-6 16,0 0 1-16,0 0-4 16,-2 0 4-16,2 0-3 15,0 0-7-15,0 0-12 16,0 0-10-16,0 0-3 15,0 0-1-15,0 0-2 16,0 0 0-16,0 0-8 16,0 0 3-16,0 0-4 0,0 0-6 15,0 0 6 1,8 0 0-16,4 0-4 0,1 0 4 16,1 0 5-16,1 0-4 15,1 0 4-15,-1 0-4 16,3 0 0-16,0 0 2 15,0 0-1-15,-1 0 1 16,1 0-3-16,1 0 1 16,-2 0 2-16,3 0-3 15,-2-3 3-15,2 3 4 16,-2 0-3-16,-1 0-1 16,2-1-2-16,-2 1 0 15,5 0 2-15,-1 0-1 16,-2 0-1-16,0-3-1 0,1 3 1 15,-3 0-1-15,1 0 3 16,0-1 0-16,2 1 2 16,3 0 0-16,1 0 2 15,0 0-4-15,3 0-2 16,0 0 0-16,0 0 0 16,4 0-1-16,-4 0 0 15,0 0 1-15,-1 0 0 16,-2 0 0-16,-3 0-1 15,-1 0 0-15,-1 0 0 16,0 0 0-16,1 0 0 16,2 0-1-16,0 0 2 15,1 0-2-15,-2 0 2 16,2 0-1-16,-3 0 2 0,0 0-1 16,0 0 0-16,3 0 0 15,-1 0 1-15,0 0 0 16,-2 0 1-16,0 0-3 15,-2 0 0-15,2 0 0 16,0 0 1-16,2 0 0 16,-1 0 1-16,-2 0 1 15,3 0-3-15,-3 0 4 16,-2 0 2-16,1 0-1 16,-3 0-3-16,4 0-1 15,-1 0 1-15,1 0-1 0,2 0 4 16,1 0-5-1,0 0 1-15,-2 0-1 0,3 1 2 16,-4 2-1-16,1-3-1 16,3 1 5-16,-4-1-4 15,2 3 2-15,1-3 1 16,0 2 0-16,-2-2-4 16,3 0 3-16,-3 0-1 15,0 0-2-15,-2 0 1 16,-1 0 1-16,1 0 0 15,-2 0 1-15,0 0 1 16,-3 0 2-16,0 0 0 16,-2 0-5-16,3 1 2 0,1-1-2 15,1 0 0 1,-1 2-1-16,6-2 2 0,-6 0-1 16,3 0 0-16,-3 0 0 15,-1 0-1-15,-1 0 0 16,1 0 0-16,-1 2-1 15,1 1 1-15,3 1-1 16,-1-2 2-16,2 0-1 16,0 0 1-16,1-2 0 15,-1 2-1-15,3-2 1 16,-4 0 1-16,-1 0-2 16,1 0 2-16,0 0-1 15,-2 0 0-15,1 0 0 16,-6 0-1-16,4 0 0 0,-5 0 0 15,4 1 0-15,3-1-1 16,-1 0 1-16,1 0 1 16,1 0 0-16,-3 0-1 15,2 0-1-15,0 0 1 16,-3 0 2-16,3 0-2 16,-6 0-1-16,4 0 1 15,-5 0-3-15,0 0 3 16,2 0 1-16,2 0-1 15,0 0-1-15,1 0 1 16,1 0 1-16,3 0-1 0,3 0 0 16,0 0-1-1,4-1 1-15,0 1 2 0,2-2-2 16,0 0 0 0,-1 2-1-16,0-4 1 0,1 1 0 15,0 2 0-15,0-2 0 16,-2 3 1-16,2 0-1 15,-1 0 0-15,-2-2 0 16,3 2 1-16,-2-2-1 16,2 1 0-16,-5 1 0 15,2-2 1-15,-4 2-1 16,-2-3 0-16,0 3 0 16,0 0 4-16,-5 0-6 15,1 0 2-15,-1 0 0 0,1 0 0 16,-1 0 0-16,0 0 0 15,3 0 1-15,-3-1 1 16,1 1-2-16,-2-3 0 16,2 2 0-16,-3 1 0 15,2 0-1-15,-1 0 1 16,1 0 0-16,3 0 0 16,-3 0-2-16,3 0 2 15,-1 0 1-15,1 0 0 16,1 0-1-16,2 0 0 15,0 0 0-15,-1 0 0 16,5 0 0-16,-4 0 0 16,4 0 0-16,2 0 0 15,-1 0 0-15,1 0 2 0,1 0-2 16,3 0 1-16,-2 0-1 16,2 0 1-16,0 0-1 15,0 0 2-15,2 0-1 16,-2 0 0-16,0 0 0 15,2 0-1-15,3 0 0 16,-3 0-2-16,4 0 1 16,1 0 1-16,2 0-1 15,2 0 0-15,-2 0 0 16,2 0-4-16,-2 0 0 16,-4 0 4-16,-1 0-1 15,-2 0 2-15,0 0 0 16,-2 0 0-16,2 0 0 0,-4 0 0 15,0 0 0-15,-1 0 4 16,-3 0-4-16,1 0-1 16,-1 0 1-16,-4 0 0 15,4 0-1-15,-3 0 1 16,2 0 0-16,3 0-1 16,-3 0 0-16,1 0 0 15,-2 0 1-15,2 0 0 16,-1 0 1-16,-2 0 1 15,0 0-2-15,1 0 1 16,0-3 0-16,-1 2 0 16,1-2-1-16,0 3 0 15,2 0-1-15,0 0 0 0,3 0-3 16,3 0 2 0,5 0 0-16,-1 0 2 0,7 0-2 15,3 0 2-15,-1 0-1 16,5 3 2-16,-1 1 0 15,2-3-1-15,0 3 0 16,1-1 0-16,-2 0 2 16,2 1-2-16,-3-1 1 15,4 3-1-15,-1-4 1 16,0 0 0-16,2 0-1 16,3-2 0-16,-6 0 3 15,2 0-3-15,-10 0 0 0,-7 0 0 16,-2 0-2-1,-2 0 2-15,-4 0 0 0,0 0-1 16,-4 0 0-16,0 0-1 16,-1 0 2-16,-3 0 0 15,-1 0 1-15,-3 0-1 16,1 0-2-16,-1 1 2 16,0 1 0-16,5-2 0 15,-5 0 0-15,6 3 1 16,-1-3-1-16,3 1 0 15,4 2 0-15,2-1 1 16,-2 2-1-16,-3-4-2 16,-5 2 2-16,2-2 0 0,-4 2 1 15,1-2-1-15,-1 1 1 16,3-1-1-16,-3 0 1 16,-1 3 0-16,-1-3 0 15,-1 0-1-15,-3 0 1 16,-3 0 0-16,-2 0 1 15,-2 0-1-15,1 0 0 16,-3 0 1-16,2 0-1 16,-2 0-1-16,3 0-1 15,-3 0-1-15,2 0 1 16,0 0-1-16,3 0-35 16,1-10-91-16,-6-12-93 15,0-4-224-15</inkml:trace>
  <inkml:trace contextRef="#ctx0" brushRef="#br0" timeOffset="112559.42">6433 12719 441 0,'0'0'50'16,"0"0"-15"-16,0 0 28 15,0 0 29-15,0 0-33 0,0 0-1 16,0 0-9-16,0 0 3 15,0 0-6-15,0 0-5 16,0 0 0-16,0 0-14 16,0 4-17-16,-2 20-10 15,-5 12 0-15,3 9 1 16,-3-1 2-16,2-7-3 16,3-2 0-16,-2-7-1 15,4-6 1-15,0-4 0 16,0-10-1-16,0-2-1 15,0-2 2-15,0-4 0 16,0 0-3-16,0 0 3 16,0 0 0-16,0 0 0 0,0 0-1 15,0 0-2-15,0 0 2 16,6 0 0-16,6 0 1 16,1 0 2-16,3 0-1 15,-1 0 8-15,1 0-5 16,1 0 6-16,2 0 0 15,-4 0 1-15,3 0-1 16,1 0-3-16,4 0 5 16,0 0-5-16,1 0 0 15,-4 0-1-15,2 0-1 16,-1 0 2-16,0 0 1 16,4 0 1-16,-3 0-6 0,5 0-3 15,-2 0 5-15,1 0-3 16,-1 0 0-16,1 0 0 15,4 0 2-15,-4 0 1 16,3 0 0-16,-2 0 3 16,-2 0-5-16,-3 0-1 15,0 0 6-15,-1 0-5 16,-2 0 0-16,3 0 1 16,-1 0-2-16,0 0-2 15,2 0 4-15,2 0-4 16,-3 0 1-16,7 0 0 15,0 0 4-15,2 0-3 16,3 0 3-16,-3 0-5 0,0 0 2 16,0 0-1-1,1 0 1-15,-1 0 1 0,0 0 0 16,0 0 0-16,2 0-1 16,1 0 0-16,-3 0-1 15,-2 0 0-15,-2 0 0 16,0 0 0-16,-6 0 2 15,2 0 2-15,-5 0-3 16,-1 0 0-16,4 0-1 16,-2 0 1-16,6 0 1 15,0 0-1-15,-1-2-1 16,1 2-1-16,2-2 1 0,-1 0-1 16,1 0 0-1,2 2 0-15,-3-2 1 0,6-1 4 16,-3 3-5-16,-2 0 0 15,-1 0 0-15,1 0 0 16,-5 0-2-16,3 0 1 16,-5 0 0-16,-1 0 1 15,4 0 0-15,-1 0 0 16,3 0 1-16,-1 0-1 16,-2 0 0-16,-1 0 1 15,-4 0-2-15,-1 0 2 16,-3 0-1-16,1 0 0 15,-1 0 0-15,-3 0 0 16,-2 0 0-16,-1 0 0 16,-3 0-1-16,0 0 0 0,-2 0 0 15,1 0 0-15,-3 0 1 16,3 0 0-16,-3 0 1 16,0-1 1-16,4-5 1 15,5-6-1-15,-1-4 2 16,4-8-2-16,-1-4 0 15,0-5 0-15,-2 3 4 16,-2 4-3-16,-3 2-3 16,-4 7 3-16,0 0-1 15,0 1-2-15,0 4 0 16,0 0-4-16,0 6-32 16,0 2-42-16,0 4-56 0,0 0-75 15,-20 11-103 1</inkml:trace>
  <inkml:trace contextRef="#ctx0" brushRef="#br0" timeOffset="136212.94">20512 14186 111 0,'0'0'184'0,"0"0"-140"16,0 0 8-16,0 0 62 16,0 0-25-16,0 0-24 15,0 0 10-15,0 0 7 16,0-3-17-16,0 3-19 15,0 0-12-15,0 0 1 0,0 0 7 16,0 3-14-16,0 12 0 16,0 14-4-16,0 12 7 15,0 7-17-15,0 6-3 16,0 0-4-16,0 1-6 16,0-3-2-16,0-4 2 15,0-2-1-15,0-6 2 16,0-8 1-16,0-6-4 15,0-13 4-15,0-8-4 16,0-1 1-16,0-4-2 16,0 0 1-16,0-4 0 15,0-22-5-15,2-14 6 0,5-16 11 16,4-8-4-16,-2-4-1 16,0 1 0-1,-2 5-1-15,-3 6-1 0,1 10-2 16,-1 5 6-16,-2 2-7 15,2 8 8-15,1 8-5 16,-3 7-3-16,3 8 7 16,-3-4-2-16,5 6-6 15,2-2-1-15,2-1-2 16,9 4-1-16,0-4 2 16,7 4 2-16,0 1-1 15,2-5 1-15,-1 1-6 16,3 3-31-16,-4-5-38 15,-5 1-67-15,-5-3-109 0,-17 4-117 16</inkml:trace>
  <inkml:trace contextRef="#ctx0" brushRef="#br0" timeOffset="136436.26">20564 14177 627 0,'0'0'176'16,"0"0"-116"-16,0 0 30 15,0 0 2-15,0 0-38 0,0 0-31 16,95 9-23 0,-72-6-2-16,-4-1-42 0,4 0-89 15,-5 3-141-15,-7 2-42 16</inkml:trace>
  <inkml:trace contextRef="#ctx0" brushRef="#br0" timeOffset="137495.41">20532 14574 500 0,'0'0'225'0,"0"0"-147"15,0 0 34-15,0 0-19 0,0 0-45 16,0 0-22-16,49 26-20 16,-27-26-5-16,3 0-1 15,2 0 0-15,2-8-2 16,4-14 2-16,-4-4-2 16,0 0-3-16,-5 2-15 15,-6-2-1-15,-4 3 6 16,-9 8-3-16,-3 3-3 15,-2 8 21-15,0 4 13 16,0 0 9-16,0 0-4 16,-5 0-5-16,-9 22-11 15,2 6 9-15,-5 10-7 0,7 0 15 16,5-2 0 0,3-6-12-16,2-4 1 0,0-6-6 15,0-4 5-15,0-6-7 16,11-6-2-16,2-2-5 15,7-2 0-15,5 0-8 16,2-16-14-16,0-6 19 16,-4 0-7-16,0 2 2 15,-7 4-6-15,-5 2 0 16,-2 4 2-16,-5 4 5 16,-1 4 2-16,-1 2 12 15,-2 0 0-15,0 0 5 16,0 0-5-16,0 0 2 0,0 0-2 15,0 0-3-15,0 0-2 16,2 0 5-16,0 0 10 16,1 4 15-16,-1 2-11 15,0 2 1-15,-2 0 1 16,0 2 1-16,0 0-8 16,0-2-1-16,0-4-4 15,0 0 0-15,0-4 1 16,0 0 0-16,0 0 1 15,0 0-5-15,0 0 1 16,0 0-1-16,0 0 0 16,0 0 1-16,0 0 0 15,0 0-2-15,0 0 1 16,0 0 0-16,0 0 4 0,0 0 0 16,0 0 3-16,0 0-2 15,0 2-6-15,0 4-6 16,0 2 3-16,0 4 3 15,0 5 2-15,4-4-2 16,1 1 0-16,-1-2 0 16,5-1-3-16,0-4-1 15,0-1 0-15,0-1-3 16,2-5 6-16,0 0-5 16,5 0 3-16,1-5-1 15,6-17 4-15,-1 2 8 16,3-6-4-16,-6 4 0 15,-2 2 1-15,-7 2 0 0,1 8 0 16,-1 0 1-16,-2 2-2 16,1 4-2-16,1-2-2 15,3 4-1-15,3-3-1 16,-1 4-1-16,3 1-2 16,-1 0 5-16,4 0-4 15,-4 0 4-15,5 0-3 16,-1 14-6-16,-2 8 6 15,-1 4-3-15,1 0-1 16,-6 2-16-16,3-10-43 16,-3-4-49-16,0-14-156 15,-2 0-187-15</inkml:trace>
  <inkml:trace contextRef="#ctx0" brushRef="#br0" timeOffset="137684.87">21107 13980 768 0,'0'0'198'16,"0"0"-170"-16,0 0-28 16,0 0 0-16,0 0-4 15,132 22-62-15,-74-8-112 16,-3 9-92-16</inkml:trace>
  <inkml:trace contextRef="#ctx0" brushRef="#br0" timeOffset="146436.34">22099 14656 241 0,'0'0'148'16,"0"0"-115"-16,0 0 33 15,0 0 56-15,0 0-32 0,0 0-22 16,0 0-1-16,0 0 0 16,0 0-11-16,0 0-20 15,0 0-10-15,0 0-8 16,13-12-16-16,11-10 1 16,14-14 0-16,2-10-2 15,5 0 0-15,-5-7 2 16,-5 7-1-16,-1 1 4 15,-7 0-4-15,-5 5-1 16,-9 2 1-16,-3 6 3 16,-8 2-4-16,-2 6 3 15,0-2 2-15,0 6-3 16,-9 4-1-16,-7 3 4 0,-6 8 2 16,0 5 6-1,-7 0-5-15,0 0-8 0,0 23 8 16,2 22-9-16,4 21 0 15,4 19-5-15,1 14 3 16,0 8 3-16,0-1-2 16,2-12-2-16,1-14-17 15,6-17-1-15,4-23 13 16,3-18 6-16,2-12-3 16,0-6 4-16,0-4 0 15,0 0 1-15,0-17 6 16,0-12 7-16,12-10 5 15,7 0-6-15,2 1-9 16,3 3-3-16,-4 8 1 0,4 4 3 16,-1 5-3-16,0 10-1 15,0 8-2-15,4 0-2 16,2 4-3-16,5 28 0 16,-3 2-12-16,2 7-51 15,-2 0-79-15,-2-6-134 16,5-7-205-16</inkml:trace>
  <inkml:trace contextRef="#ctx0" brushRef="#br0" timeOffset="147163.19">23003 14502 261 0,'0'0'413'15,"0"0"-338"-15,0 0 0 16,0 0 59-16,0 0-55 15,0 0-42-15,31-14 22 16,5 8-16-16,7 1-16 16,1-1-1-16,0 1-12 15,-1-3-10-15,-3-2-3 16,-9-2-1-16,-4 2-9 16,-7-2-19-16,-9-5-10 15,-5 2-1-15,-6-6 11 0,0 1 18 16,-4 2 10-16,-13 4 1 15,-1 3 8-15,5 6 16 16,1 3-6-16,8 0-3 16,4 2 3-16,0 0-11 15,0 0-8-15,0 0-13 16,4 8-10-16,21 13 11 16,4 4 12-16,-3 5-9 15,-1-2-5-15,-5 1-3 16,-6-6-5-16,-4 0 12 15,-8-5 10-15,-2 0 0 16,0-4 9-16,-10 4 0 0,-13-4 1 16,-4 2-4-16,0-6-6 15,3-2-16-15,4 0-48 16,2-6-50-16,5-2-164 16,7 0-133-16</inkml:trace>
  <inkml:trace contextRef="#ctx0" brushRef="#br0" timeOffset="147596.87">23977 14079 436 0,'0'0'249'0,"0"0"-211"0,0 0 73 16,0 0 18-16,0 0-82 16,0 0-15-16,-132 54 14 15,103-7-1-15,7 9-17 16,6-3-12-16,12-1-10 16,4-3-5-16,0-7 0 15,9-3-1-15,13-10-1 16,5-3 1-16,0-10 1 15,0-5-1-15,2-8 0 0,2-3-2 16,2-4 4-16,5-32 1 16,2-16 4-16,-5-7 1 15,-6-5-6-15,-8 2-1 16,-11 4 4-16,-7 8 5 16,-3 12 7-16,-5 10 12 15,-28 7-1-15,-13 12-20 16,-17 9-8-16,-9 0-5 15,-5 27-40-15,3 14-85 16,9 5-226-16</inkml:trace>
  <inkml:trace contextRef="#ctx0" brushRef="#br0" timeOffset="159481.28">7779 4776 267 0,'0'0'147'0,"0"0"-114"0,0 0 6 15,0 0 64-15,0 0 17 16,0 0-26-16,0 0-15 16,6 0-9-16,-6 0-2 15,0 0-12-15,0 12-11 16,0 34-13-16,-6 27-17 16,-10 19 3-16,3 8-4 15,3 4-4-15,4 3-6 16,4-7-2-16,2 0-1 15,0-10 3-15,0-11-1 16,0-8-2-16,0-10 0 16,0-11-1-16,0-4 3 15,0-14-2-15,0-5 0 0,-2-12-2 16,-1-7 2 0,-1-4-1-16,2-4 2 0,0 0-1 15,0 0 4-15,-6-23 0 16,2-27 4-16,-5-27-6 15,2-17-1-15,0-13-1 16,2-1 2-16,5 2-1 16,0 3 4-16,0 9 5 15,0 4-1-15,-1 6 1 16,1 9 0-16,0 11 3 16,2 17-4-16,0 7-4 15,0 11 2-15,-2 6 2 0,2 4-1 16,-3 9 4-16,3 2-2 15,0 2-5-15,0 6 1 16,0 0-1-16,0 0 0 16,0 0-2-16,0 0-2 15,0 28-2-15,0 32-8 16,0 33 8-16,0 22 0 16,0 8 2-16,0-7 5 15,3-5-1-15,8-7-2 16,-5-9-2-16,3-9 2 15,-4-8 1-15,-3-10 0 16,3-6 0-16,-3-6-3 16,2-6 4-16,-2-8-4 0,0-10 1 15,1-5-1-15,-3-12-2 16,0-7 2-16,0-1-2 16,0-5 0-16,0-2 0 15,0 0 3-15,0 0-1 16,0 0-2-16,0 0-6 15,-3 0-20-15,-1-2-35 16,-7-20-46-16,0-11-175 16,-5 1-239-16</inkml:trace>
  <inkml:trace contextRef="#ctx0" brushRef="#br0" timeOffset="165479.93">9403 5654 281 0,'0'0'50'16,"0"0"-19"-16,0 0 61 16,0 0 31-16,0 0-19 15,0 0-4-15,0 0-10 16,-3 0-5-16,1 0-22 16,2 0-13-16,0 0-5 15,0 0-7-15,0 0-7 16,0 0-4-16,0 0-5 0,0 0-4 15,0 0-8-15,0-1-5 16,0 1 2-16,0 0-4 16,0 0 2-16,0 0-1 15,0 0-3-15,0 0 2 16,0 0-3-16,0 0 1 16,0 0 0-16,0 0-1 15,0 0 1-15,0-3 0 16,0 3-1-16,0 0 1 15,0 0 6-15,0 0-3 16,0 0-2-16,0 0 3 0,0 0-3 16,0 0 0-1,0 0-2-15,0 0 1 0,-2 0 0 16,2 0 0-16,0 0-1 16,0 0 0-16,0 0 0 15,0 0 4-15,0 0-3 16,0 0 1-16,0 0-1 15,0 0 0-15,0 0 1 16,0 0-2-16,0 0 0 16,0 0 0-16,0 0 1 15,0 0 1-15,0 0-1 16,0 0 0-16,0 0-1 16,0 0 1-16,0 0 0 15,0 0 0-15,0 0 0 0,0 0-1 16,0 0 0-1,0 0 0-15,0 0-1 0,0 0 1 16,0 0 0-16,0 0 0 16,0 0 1-16,0 0-2 15,0 0 1-15,0 0-3 16,0 0-1-16,0 0-3 16,0 0 2-16,2 0 0 15,14 0 3-15,9 0 2 16,-1 0 1-16,3 0-1 15,-3 0 0-15,-1 0 1 16,-4 0-1-16,0 4-2 16,-1-1 2-16,-1-1 0 15,1-1 2-15,0-1-4 0,0 3 2 16,2-3 0-16,-3 0 2 16,-1 0-2-16,0 0-1 15,-8 0-4-15,2 0 3 16,-4 0 0-16,-1 0 1 15,-3 0 0-15,0 0 1 16,-2 0-1-16,0 0-1 16,0 0 2-16,0 0 1 15,0 0-1-15,0 0 0 16,0 0 1-16,0 0 1 16,0 0 2-16,0 0 3 15,0 0-6-15,0 0 3 16,0 0-2-16,0 0 5 0,0 0-6 15,0 0 1-15,0 0 2 16,0 0-1-16,0 0 1 16,0 0 2-16,-7 0-1 15,-5 0-5-15,-5 0 2 16,-1 0-1-16,-1 0 0 16,-6 0 1-16,0 0 2 15,1 0-3-15,-2 0 0 16,3 0-2-16,1 0 2 15,1 0 0-15,4 0-1 16,1 0 1-16,-1 0-1 0,3 0 0 16,-1 0 1-1,1 0-1-15,1 0 0 0,2 0 2 16,4 0-2 0,0 0 2-16,3 0 0 0,2 0-1 15,2 0 0-15,0 0 0 16,0 0 0-16,0 0 0 15,0 0-2-15,0 0 0 16,0 0 0-16,0 0 1 16,0 0-1-16,0 0 1 15,0 0 0-15,0 0 0 16,0 0 0-16,0 0 0 16,0 0 0-16,0 0 0 15,0 0-1-15,0 0 0 0,0 0-2 16,0 0 2-16,0 0 1 15,0 0-2-15,0 0 1 16,0 0 0-16,0 0 0 16,0 0 1-16,0 0-1 15,0 0 0-15,0 0 1 16,0 0 0-16,0 0 0 16,0 0 0-16,0 0 1 15,0 0-1-15,0 0 0 16,0 0 0-16,0 0 0 15,0 0 1-15,0 0-1 16,0 0 0-16,0 0 0 16,0 0 0-16,0 0 0 0,0 0 0 15,0 0 0-15,0 0 0 16,0 0 0-16,0 0 0 16,0 0-1-16,0 0 2 15,0 0-2-15,0 0 1 16,0 0-1-16,0 0-21 15,0 0-51-15,0 0-64 16,0 0-96-16,0 0-185 16</inkml:trace>
  <inkml:trace contextRef="#ctx0" brushRef="#br0" timeOffset="167074.04">12681 5731 374 0,'0'0'142'0,"0"0"-98"16,0 0 11-16,0 0 85 16,0 0-32-16,0 0-47 15,0 0-13-15,-14 0 5 0,14 0-11 16,0 0-19-16,0 0-11 15,0 0-3-15,7 0-7 16,13 0 6-16,6 0-2 16,6 0-4-16,-1 0 2 15,0 0-3-15,-2 0 1 16,-4 0-2-16,-3 0 2 16,-5 0 0-16,-5 0-2 15,-3 0 2-15,-5 0-1 16,1 0-1-16,-3 0 2 15,0 0-1-15,-2 0 5 16,0 0-3-16,0 0-3 16,0 0 2-16,0 0 2 0,0 0-4 15,0 0 0 1,0 0 4-16,0 0 0 0,0 0 0 16,0 0 4-16,0 0 1 15,0 0 0-15,0 0-2 16,0 0 0-16,0 0 5 15,0 0 0-15,0 0 4 16,0 0-1-16,-11 0-4 16,-7 0 0-16,-6 0 0 15,-5 0-3-15,-2 0-2 16,0 0-6-16,4 0 5 16,6 0 1-16,8 0-6 15,6-2-1-15,1 0-24 16,6-7-63-16,0-5-144 0,0 3-247 15</inkml:trace>
  <inkml:trace contextRef="#ctx0" brushRef="#br0" timeOffset="195216.58">19539 5609 410 0,'0'0'183'16,"0"0"-112"-16,0 0 21 15,0 0 53-15,-41 109-67 16,20-62-14-16,2-5-11 0,3-6-18 16,3-8-23-1,0-8-7-15,6-4-5 0,0-7-3 16,5-5-47-16,0-4-86 15,2 0-178-15,0-27-186 16</inkml:trace>
  <inkml:trace contextRef="#ctx0" brushRef="#br0" timeOffset="195770.05">20628 4961 634 0,'0'0'70'15,"0"0"23"-15,0 0 16 16,-149 60 3-16,91-11-29 16,-3 8-24-16,3 11-31 15,8 8 10-15,7 7-2 16,12 5-13-16,7 0-8 15,8-9-1-15,9-9-7 0,7-14-7 16,0-9 0-16,5-8-9 16,19-10-12-16,12-8-66 15,10-17-73-15,4-4-90 16,-3-2-155-16</inkml:trace>
  <inkml:trace contextRef="#ctx0" brushRef="#br0" timeOffset="197259.28">20865 5289 529 0,'0'0'387'0,"0"0"-297"15,0 0 18-15,0 0 35 16,0 0-64-16,0 0-54 0,31-10-25 15,-5 20 1-15,10 15-1 16,6-2 2-16,-6 0 1 16,-3-3-1-16,-4-2-2 15,-9 0 2-15,-5-8-4 16,-7-2-2-16,-8-4-17 16,0-2-1-16,0 2 13 15,-8 8 8-15,-25 8-2 16,-9 8-26-16,-7 4 14 15,2-6 3-15,7-2-8 0,6-4-11 16,8-3-23 0,6-4-36-16,0 0-36 0,5-2-98 15,-2 2-67-15</inkml:trace>
  <inkml:trace contextRef="#ctx0" brushRef="#br0" timeOffset="197556.86">20722 5871 627 0,'0'0'133'0,"0"0"-42"0,0 0 42 16,0 0-48-16,0 0-32 15,0 0 9-15,89-8-16 16,-47-6-22-16,1-6-14 16,1 2-6-16,-4 0-4 15,-2 2-14-15,-2 4-62 16,-5-3-98-16,-4 8-170 16,-12 3-207-16</inkml:trace>
  <inkml:trace contextRef="#ctx0" brushRef="#br0" timeOffset="198036.949">21548 5175 506 0,'0'0'372'0,"0"0"-294"15,0 0 27-15,0 0 29 16,0 0-85-16,0 0-21 16,-97 59-17-16,63-4-7 15,3 16 0-15,0 5-2 0,10 4-2 16,7-4-3-16,6-8 0 15,6-7 1-15,2-9-2 16,0-10-2-16,10-8-2 16,11-6-1-16,1-10-3 15,3-6 5-15,4-12 1 16,7 0-13-16,3-25 4 16,9-25 12-16,2-17 3 15,0-17 4-15,-8-2 2 16,-9 1 0-16,-10 9 4 15,-13 12 10-15,-7 12 4 0,-3 9-8 16,-3 11-2 0,-23 6-8-16,-12 12-6 0,-11 13-21 15,-11 1-63 1,-10 18-129-16,-5 22-230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5:21:42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4746 4149 195 0,'0'0'8'0,"0"0"2"15,0 0 46-15,0 0 19 16,0 0-21-16,0 0 0 15,0 0-3-15,0-7-1 16,0 7-10-16,0 0 1 16,-2 0 9-16,2 0 13 15,0 0 0-15,0 0-13 0,0 0-8 16,0 0-6-16,-2 0 0 16,2 3-1-16,-5 7-4 15,1 6-10-15,-2 8-14 16,-2 2 3-16,2 6-1 15,4-1-5-15,-1-8-2 16,3-1-2-16,0-6-2 16,0-4 2-16,0-5 2 15,0-2-2-15,0-5-2 16,0 0 0-16,0 0-1 0,0 0 2 16,0 0-5-1,0 0 6-15,0 0-4 0,5 0 1 16,15 0 3-16,5 0 1 15,4 0 1-15,-1 0 1 16,1 0-2-16,2 0 1 16,0 0-1-16,0 0 3 15,1-2 0-15,-1-1 2 16,-2 2-3-16,2-3 0 16,6 2 4-16,-4 0 0 15,2 2-4-15,3 0 0 16,-3 0 4-16,1 0-3 15,3 0 2-15,-6 0-5 16,0 0 2-16,-2 0 2 16,-2 0-2-16,-2 0 6 0,-1 0-5 15,-1 0-2-15,2 0-2 16,2 0 4-16,0 2-2 16,0-2 2-16,0 2-2 15,0 0 0-15,-2 0 3 16,0-1-3-16,-1 2 0 15,3-1 1-15,0 2 1 16,0 0-5-16,0-2 3 16,-5 3 0-16,1-2-2 15,2-1 0-15,0 2 1 16,-3-2 2-16,5 1 0 16,-5-2-3-16,3 2 2 0,0 0-2 15,0-1 1 1,2 2 1-16,0 1 0 0,-1-4 1 15,-1 1 0-15,0 0-2 16,0 0-1-16,-3 0 8 16,1 0-3-16,2 2-3 15,-3 0-1-15,5-2 1 16,0 0 0-16,-3-2 2 16,3 2-3-16,1-2 0 15,-4 2 3-15,1-2-3 16,0 2 1-16,-3-2 0 15,1 0-2-15,-3 3 1 16,3-2-1-16,0-1 0 16,0 3 2-16,2-2-1 15,0-1-1-15,0 0 0 0,2 0 0 16,0 0 0-16,2 0 0 16,0 0 0-16,1 0 1 15,-1 0-1-15,-2 0 2 16,0 0-2-16,0 0-2 15,0 0 2-15,0 0 1 16,0-1 0-16,2-2 0 16,-3 2-1-16,1-2 1 15,0 1-1-15,2 0 0 16,1-2-2-16,1 1 2 0,-4-1 0 16,0-1 1-1,2 3 2-15,-2-2-3 0,-2 2 0 16,2 1 0-1,0-2-2-15,-2 1 4 0,-2 0 0 16,-1 0-2-16,-2 2-2 16,3-2 2-16,-3 2 3 15,1 0-3-15,-2 0 0 16,4 0-1-16,0 0 2 16,-3 0-2-16,0 0 1 15,-2 0 0-15,1 0 0 16,-4 0 1-16,1 0 2 15,-1 0-3-15,2 0 0 16,-4 0-2-16,-4-2 3 16,2 2-1-16,-1-1 0 0,-1 1-1 15,2-3 0 1,1 2 0-16,-3 1 0 0,3-3-2 16,-6 3 1-16,1 0-1 15,-3-2 0-15,0 2-1 16,-4 0 4-16,0-2-1 15,-2 2 0-15,2-2 1 16,0 0-2-16,0 0 1 16,3 1 0-16,-3 1 2 15,-2-3-2-15,2 1-1 16,-2 0 2-16,2-6 4 16,2-2-4-16,4-6 6 15,1-4-2-15,-1 0-3 16,1 1 0-16,3-2 0 0,-4 3 0 15,-1 4 0-15,-3 4-1 16,-4 6 1-16,0 0-1 16,0-2-9-16,0-5-42 15,0-4-68-15,0-2-133 16,0 10-119-16</inkml:trace>
  <inkml:trace contextRef="#ctx0" brushRef="#br0" timeOffset="2496.58">9280 7204 609 0,'0'0'246'0,"0"0"-219"15,0 0-15-15,0 0 48 16,0 0 52-16,0 0-52 16,0 0-36-16,56-11-6 15,-7 11 24-15,24-4 15 0,17-2-26 16,12 0-25-1,10-3 5-15,-1 4-9 0,-2 2-1 16,-2 3 0 0,-11 0 2-16,-7 0-3 0,-7 0 0 15,-6 3 4-15,0-2-4 16,-4 2 1-16,-6-3 0 16,-8 1-1-16,-9 2-1 15,-6 1 1-15,-8-2 2 16,-1 4-1-16,-5 0-1 15,2 0 0-15,0-4-1 16,0 2 1-16,0-4 0 16,-2 0 1-16,-4 0-1 15,-5 0 0-15,-4 0-1 16,-10 0 1-16,-4 0-12 16,-2-11-79-16,0-11-127 15,-15 0-246-15</inkml:trace>
  <inkml:trace contextRef="#ctx0" brushRef="#br0" timeOffset="3652.05">14376 7153 549 0,'0'0'95'0,"0"0"-69"0,0 0 15 15,0 0 72-15,0 0-38 16,0 0 6-16,83 0-11 16,-37 1-15-16,8 4-2 15,13-5-7-15,8 0-17 16,14 0-5-16,7-5-16 16,5-10 5-16,-6 0-7 15,-3 1-3-15,-7 3 4 16,-8 2 3-16,0 2 2 15,-11 1-3-15,-3 1-5 16,-3 3-3-16,0-2 3 16,0 2-4-16,3 0 0 0,-1 2 1 15,5 0 0-15,1 0 0 16,-1 0 5-16,0 0-1 16,-7 0-4-16,-2 0 4 15,-2 0-1-15,-9 0-3 16,-3 0-1-16,-4 0 0 15,-1 0 0-15,-4 2 1 16,-4-2-2-16,-2 4 1 16,-5-2 0-16,-1-2 1 15,-3 4 1-15,-5-1-2 16,-3-2 0-16,-3 1 0 16,-3-2-1-16,-4 0 1 0,-2 0-20 15,4 0-63-15,0-6-115 16,-4-12-130-16,-19 2-231 15</inkml:trace>
  <inkml:trace contextRef="#ctx0" brushRef="#br0" timeOffset="9224.48">4579 9689 289 0,'0'0'0'15,"0"0"12"-15,0 0 15 16,0 0 59-16,0 0-42 0,0 0-21 16,0 0 18-1,-2 0 12-15,2 0 3 0,0 0-7 16,0 0 1-16,-2 0 14 15,2 0-7-15,0 0-15 16,-2 0-7-16,2 0-4 16,0 0-7-16,0 10-12 15,0 12-11-15,0 6 0 16,0 8-1-16,0 3 7 16,0-5-4-16,0-2-3 15,0-4 0-15,0-4 1 16,0-3 0-16,0-6-1 15,4-5 0-15,-2-4 4 16,-2-2-4-16,3-2 0 0,-3-2 1 16,0 0 2-16,0 0-1 15,0 0 4-15,0 0-6 16,0 0 0-16,2 0 0 16,2 0-1-16,7 0 1 15,3 0 4-15,6 0 5 16,4 0-2-16,1 0 2 15,1 0 2-15,3 0-3 16,0 0 0-16,0-4 2 16,-2 0 3-16,-3 0-3 15,-4 2-1-15,1-2-5 16,1 2 4-16,0 0-4 16,3 2 2-16,-1 0 0 15,1 0-5-15,4-2 4 0,-3 2-3 16,3 0 0-16,2 0-1 15,0 0 3-15,6 0-4 16,-2 0 4-16,3 0-2 16,-5 0 1-16,1-2-3 15,1 0 1-15,-4 2 4 16,3 0-1-16,-5 0 5 16,0 0 2-16,0 0-9 15,-2 0 5-15,4 0-3 16,-2 0-1-16,4 0 2 15,1 0 1-15,3 0 0 16,4 0-1-16,-1 0-3 0,-3 0 6 16,-1 0 0-1,-3 0-4-15,-2 0 4 0,4 0-1 16,-2 0-1-16,-2 0 0 16,-2 0-4-16,0 0 3 15,-3 0-3-15,1 0-1 16,0 0 2-16,-2-2-2 15,-1 2 3-15,1 0 1 16,-1 0-5-16,3 0 3 16,0 0-1-16,-1 0-1 15,1 0 2-15,2 0-3 16,0 0 2-16,3 0 1 0,-3 0-3 16,0 0 0-1,0 0 1-15,0 0-1 0,-4 0 2 16,2 0-2-16,-2 0 1 15,2 0 0-15,0 0 0 16,2 0 2-16,2 0-2 16,2 0-1-16,1 0 3 15,1 0-3-15,1 0 0 16,-1-2 1-16,4 0 0 16,-2-1 2-16,-1 0-3 15,-1 1 1-15,1-2-1 16,-5 0 0-16,0 2 0 15,3-1 0-15,-3 2 0 16,0 1 1-16,0-2-3 0,-2-2 3 16,0 0-2-16,0 0 2 15,2-2 1-15,1 4-2 16,-3-2 0-16,0 2 0 16,0-4 0-16,0 2 0 15,0-1-1-15,0-1 1 16,-2 5 0-16,-3-3 2 15,-2 1-2-15,-2 2 0 16,1-2-1-16,-4 2 2 16,1 1-2-16,-1-2 1 15,2 0 0-15,-4 0 1 16,3 2-1-16,-2-2 0 16,1 0 0-16,2 2 1 0,-2-3-1 15,3 3 0 1,1 0-1-16,4 0 1 0,2 0 0 15,0 0 0-15,2 0 0 16,-4 0 0-16,0 0 1 16,-2 0 0-16,2 0-1 15,-2 0 1-15,-1 0-2 16,-2 0 1-16,0 0 0 16,-2 0 0-16,-5 0 0 15,-2 0 0-15,-6 0-2 16,0 0 2-16,-3 0-1 15,-2 0 1-15,0 0-1 0,0 0 0 16,0 0-3-16,0-1 1 16,0-6-1-16,0 0 4 15,2-5 6-15,-2-5 1 16,0 2-3-16,0 0-1 16,0-2-1-16,0 0 2 15,0 3-3-15,0-2-1 16,0 4-1-16,0 3-10 15,0 0-11-15,0 7-1 16,0 0-11-16,0 0-47 16,0 0-54-16,0-1-59 15,0 3-94-15,-7 0-76 16</inkml:trace>
  <inkml:trace contextRef="#ctx0" brushRef="#br0" timeOffset="11048.88">8361 12448 307 0,'0'0'169'0,"0"0"-142"15,0 0 9-15,0 0 53 16,0 0 6-16,0 0-32 16,0 5-22-16,0 19 2 15,0 8-10-15,0 2-3 16,0 2-17-16,0-4-7 0,0-4 0 15,0-5-2 1,0-6-2-16,0-5 2 0,0-3-4 16,4-4 1-16,0-3-1 15,1 2-3-15,1-4 1 16,6 1 2-16,1 2 2 16,5-3 1-16,6 0-2 15,3 0-1-15,4 0 3 16,-2 0-1-16,2 0 1 15,0 0 1-15,2 0-2 16,3-3 4-16,7 0 7 16,1-3-1-16,3 3-5 15,0-3 2-15,-4 3 19 16,-4-3-15-16,1 3-12 16,-1-2 5-16,-2 1 2 15,1 2-4-15,0-2 2 0,-3 2-3 16,-4-2-1-16,4 2-2 15,-7 0 2-15,-1-2 6 16,0 1-7-16,-5 0 3 16,-2 0 1-16,0 2 1 15,-2 1 4-15,-3 0-3 16,3 0 1-16,-2 0 0 16,0 0-6-16,-1 0 0 15,3 0-1-15,0 0 0 16,2 0 0-16,0 0-1 15,3 0 1-15,0 0 0 0,0 1-1 16,4 2 0 0,-5 0 1-16,5-2 0 0,-3 1 0 15,3 0 1-15,-3 0 4 16,3 0-6-16,-2 0 0 16,-1 2 0-16,0-2 1 15,-1 0-1-15,4 2 0 16,-2-2 1-16,4 2-1 15,0-1 2-15,-1-2-1 16,1 1 1-16,0 0-1 16,0 0 1-16,2-2 1 15,-2 2 0-15,-4 0-1 16,2-1-1-16,-1 2-1 16,1-3 0-16,0 3 0 15,-3-3 2-15,1 0-2 0,-5 1 0 16,3-1 1-16,-6 0-1 15,1 0 0-15,-3 0 0 16,-1 0-1-16,-3 0-1 16,-5 0 2-16,-4 0-1 15,3 0 0-15,-3 0 1 16,-2 0 2-16,3 0-2 16,-3 0 2-16,2 0-2 15,-2 0 0-15,2 0-2 16,3-7 2-16,3-8 2 0,6-7 3 15,-1-6-1 1,2-1 6-16,-1 0 4 0,-5 5-2 16,-5 6-6-16,-2 1 1 15,-2-1-7-15,0 3 0 16,2 0-14-16,-2 1-39 16,0 7-19-16,0 0-23 15,0 7-48-15,-8 4-101 16,-23 28-178-16</inkml:trace>
  <inkml:trace contextRef="#ctx0" brushRef="#br0" timeOffset="20595.71">13776 12707 394 0,'0'0'120'16,"0"0"-75"-16,0 0 17 16,0 0 54-16,0 0-14 15,0 0-41-15,0 0-24 16,-6 0 0-16,6 0 7 0,0 0 0 15,0 0-10 1,0 0-7-16,0 0-7 0,0 0-8 16,0 0-5-16,2 0-4 15,23 0 10-15,8 0 8 16,8 5-4-16,1 0-1 16,0-3-8-16,3 2 4 15,-1 0-1-15,3 1-4 16,-5-2 0-16,0-1-3 15,-3 0-2-15,1-2 0 16,-1 0-1-16,4 0-1 16,4 0 5-16,0 0-5 15,6 0 1-15,0 0 1 16,5 0-2-16,-2 0 2 16,-5 2-2-16,-4 0 0 0,0-1 1 15,-5 5 1 1,2-3-1-16,-1-1-1 0,2 0 1 15,2 0-1-15,-3-2 0 16,5 0 0-16,-2 0 0 16,-2 0 4-16,-1 0-3 15,1 2 2-15,-5-1-2 16,0 2-1-16,-1-1 1 16,-2 2 1-16,-2-2-2 15,-3 0 1-15,1 1 0 16,0-3-1-16,5 0 0 15,-1 0 1-15,2 0 3 0,1 0-2 16,0 0 1-16,-2 0-2 16,4 0 1-16,2 0 0 15,-3 0-2-15,1 0 1 16,-2 0 0-16,-1-3-1 16,-2-1 1-16,1 2-1 15,0 0 1-15,-5 0-1 16,-2-1 0-16,-2 2 0 15,0-1 1-15,0 2 0 16,2 0 1-16,1 0-2 16,3 0 3-16,-4 0 0 15,-2-2 3-15,-2 2-2 16,-4-2 0-16,-3 0 2 16,-1 2 5-16,0 0-6 0,-6 0 0 15,1 0 1-15,-6 0-4 16,1 0 0-16,-1 0-2 15,-2 0 1-15,-4 0 0 16,-2 0 0-16,0 0-1 16,0 0-16-16,0 0-77 15,0-6-136-15,0-8-202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21:38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7796 7618 29 0,'0'0'63'16,"0"0"-4"-16,0 0-10 15,0 0 8-15,0 0 19 16,0 0 11-16,0 0-13 15,-29 0-8-15,25 0-4 16,-5 0 5-16,6 0-6 16,-3 0-10-16,-2 0-12 15,5 0-9-15,-1 0-2 16,1 0 4-16,3 0 1 16,0 0-5-16,0 0-1 0,0 0 1 15,0 0 0 1,0 0-4-16,0 0-4 0,0 0-9 15,0 0-3-15,9 0 0 16,6 6 11-16,1 0-9 16,1 0-6-16,4-3 3 15,-1 0-1-15,5 0 0 16,-1-1 0-16,2 1 4 16,0-2-2-16,0 1 1 15,3 1 1-15,-1-1-5 16,-1-1 3-16,3-1-2 15,-4 2 2-15,1-2-2 16,2 0-2-16,0 0 3 0,0 0-3 16,-1 0-2-1,0 0 0-15,-1 0-1 0,1 0 1 16,-4 0-1-16,3 0 0 16,0 0 0-16,0 0 2 15,2 0-1-15,-1 0-2 16,2 0 2-16,-1 0-2 15,0 0 0-15,-2 0 1 16,3 0 3-16,-2 0-4 16,1 0 1-16,-1 0 0 15,1 0 0-15,0 3-1 16,0-3 3-16,-2 2-3 16,-4-2-1-16,-1 1 1 15,-3-1 1-15,4 0-1 0,-1 0-2 16,2 0 2-1,1 0 0-15,-2 0 0 0,-4 0 1 16,4 0-1-16,-3 0 1 16,3 0-1-16,-4 0 0 15,1 0 0-15,2 0 0 16,-2 0 1-16,3 0-2 16,2 0 1-16,1 0 0 15,1 0 0-15,2 0-1 16,-3-1 0-16,1-1 1 15,0-1 1-15,-3 1 0 16,1 2-1-16,-7 0 0 16,-4 0 0-16,-4 0 0 15,-3-1 0-15,-5 1 0 16,1 0 2-16,-3 0-1 0,0 0 2 16,0 0 3-16,0 0 2 15,0 0 2-15,0 0 1 16,0 0-2-16,0 0 5 15,-17 0-1-15,-5-2-7 16,-4 2-1-16,-8 0 0 16,-3 0-4-1,-6 0 3-15,-1 0 2 0,-3 0-4 16,4 0 3-16,-1 0-5 16,4 0 2-16,-3 0-1 0,4 0 0 15,-1 0-1 1,-1 2 2-16,1-1 2 0,3 4-4 15,-1-3 3-15,1-1 1 16,6-1-3-16,3 0-1 16,6 0 7-16,-3 0-7 15,0 0 3-15,3 0-3 16,-2 0 0-16,4 0 2 16,1 0 4-16,2 0-3 15,-3 0-1-15,-3 0-1 16,2 0 0-16,-6 0 0 15,2 0 2-15,-4 0-3 16,2 0 3-16,-2 0 2 0,-1 0-5 16,2 0 1-1,0 0 0-15,-1 0 0 16,0 0-1-16,4 0 1 16,1 0 2-16,3 0-2 0,6 0 3 15,-1 0 0-15,3 0-2 16,2 0 3-16,-1 3-2 15,4-3 2-15,-4 0 0 16,2 0-2-16,1 0 0 16,-4 0 3-16,-1 0-1 15,1 0 2-15,-5 2-4 16,-3-1-2-16,4 4 0 16,3-3 1-16,3-1-2 15,5-1 3-15,4 0-2 16,-1 0 0-16,3 0-1 15,0 0 0-15,0 0 0 0,-3 0 0 16,3 0 0-16,0 2 0 16,0-2 0-16,0 0 0 15,0 0-4-15,0 0-14 16,0 0-45-16,0 0-97 16,21-2-206-16,1-4-291 15</inkml:trace>
  <inkml:trace contextRef="#ctx0" brushRef="#br0" timeOffset="6619.62">5586 15888 282 0,'0'0'120'0,"0"0"-40"0,0 0-1 15,0 0 15-15,0 0-25 16,0 0-12-16,0 0-20 16,0 3-13-16,0-3-2 15,0 0 12-15,0 0-3 16,0 0-1-16,0 0-4 15,0 0-1-15,0 0-5 16,0 0-2-16,0 0-7 0,0 0-2 16,8 0-3-16,8 0 0 15,7 5 1-15,3-5-1 16,4 0 0-16,7 0 1 16,-1 1 2-16,2 2 1 15,-1-3-10-15,1 0 3 16,1 0 1-16,-1 0-2 15,3 0 0-15,0 0 2 16,1 0 0-16,0 0-1 16,3 0 0-16,-2 0-3 15,5 0 0-15,-1 0 3 16,-2-3-2-16,-1 2-1 16,-3 1 0-16,3-5 0 0,-2 5 1 15,0 0 1 1,1 0-1-16,-6-3 1 0,-1 3-1 15,-3 0-1-15,-2 0 1 16,4 0-1-16,-2-5 0 16,3 4 2-16,3-1-2 15,-1-1 0-15,5 3 0 16,-4-2 0-16,2 1-1 16,-1 1-1-16,0 0 2 15,-4 0-3-15,-2 0 2 16,2 0 1-16,8 0 5 15,0 0-5-15,10 0-1 16,-1 0 1-16,3 0 0 16,1 0 0-16,1 0 0 0,1 0 0 15,5 0 0-15,-4 0 0 16,0 0 3-16,2 3-3 16,-1 0 1-16,-1 0-2 15,2-3 2-15,1 0-1 16,1 0 0-16,1 0-2 15,-6 0 2-15,2 0 1 16,-4 0-1-16,0 0 2 16,1 0 0-16,-1 0-2 15,4 0 1-15,2 8 0 16,-1-3-1-16,0 4 1 16,-2-4-1-16,-1-2-2 15,-4-3 0-15,1 0 2 0,-5 3-2 16,3-1 2-16,-1-1 0 15,5 4 1-15,0-2-1 16,0 2 0-16,0-1 0 16,-2-2 1-16,-2 1 0 15,1 2-1-15,-1 2 1 16,1-5-1-16,-2 6 0 16,2 1-1-16,0-6 3 15,2 2-2-15,1 1 0 16,3-6 0-16,-6 3 0 15,0 2-1-15,-1-2 1 16,0 3 0-16,4-6 1 16,2 0-2-16,7 0 0 15,-1 0 0-15,3 0-1 0,-2 0 1 16,-6 0-3-16,-2 0 4 16,-3 0 1-16,1 0-1 15,4 0 0-15,0 0 0 16,3 0 1-16,1 0-1 15,1 0 0-15,1 0 1 16,-1 0 0-16,0 0-1 16,1 0 1-16,0 5-2 15,1-5 1-15,-3 0 0 16,3 0 1-16,-4 0 0 16,0 0-1-16,-1 0-1 15,-1 0 1-15,1 0 0 16,-1 0-1-16,7 0 2 0,0-5 0 15,3 5-1 1,-3 0 1-16,-3-3-1 0,3 3-2 16,1-3 2-16,-1 0 0 15,4-2-3-15,-1-3 3 16,1 2-1-16,0 3 1 16,-1-6-1-16,-3 5 1 15,0-2 1-15,0 3 0 16,3-1 0-16,3 4 0 15,3 0 2-15,2 0-1 16,3-5 0-16,2 4-2 16,6-1-1-16,7-4 1 15,8 1 2-15,8 5 0 16,-2-3-2-16,-6-2-2 0,3 5 2 16,1 0 0-16,2 0 0 15,6 0 1-15,2 0-1 16,3 0 0-16,4 0 1 15,4 0-2-15,2-6 2 16,6-5-2-16,6 5 1 16,6-8 0-16,0 6 1 15,-4-7 1-15,-6 7-3 16,-6-2 1-16,-3 4-1 16,-3 0 1-16,-1-4-1 15,-6 6 1-15,1-9 0 0,0 8 0 16,-4-4 1-1,11 1-1-15,1 4 1 0,5-1 2 16,-2-7-3-16,-7 7-3 16,-3-6 1-16,-3 5 2 15,-3 0-1-15,-7 2 1 16,-1-2 2-16,-6 3-1 16,-2-2-1-16,1 5-1 15,-5-4 1-15,-5 4 0 16,-2 0 3-16,-1 0-3 15,1 0 1-15,0 0 2 16,-1 4-3-16,-9 1-1 16,-4 0-2-16,-8 3 2 15,0-4 1-15,-3 2-1 16,2-2 1-16,-5 0 0 0,-5 4 0 16,-8-3 0-16,-5 1-1 15,-7 2 1-15,-6-5-1 16,-6 3 1-16,-7 2-1 15,-4-4 0-15,-7-4 0 16,-1 0 0-16,-5 0 1 16,-2 0-1-16,3 0 0 15,-3 0-1-15,0 0 0 16,0 0-3-16,0 0 1 16,0 0 4-16,0 0 1 0,0 0 0 15,0 0 0 1,0 0-1-16,0-9 1 0,-10-8-3 15,-3 3 2-15,-3-3-1 16,-1-4 1-16,-7 1 0 16,-1-6 0-16,-7-2 1 15,-3-2-1-15,-5-2-3 16,-1 2 2-16,2 3 1 16,3 7 2-16,7 4 0 15,9 6 5-15,7 2-1 16,6 8 2-16,5 0-4 15,2 0-4-15,0 0-4 16,0 0-12-16,17 0-9 16,17 0 16-16,15 4 7 0,-2 10-1 15,4 8 3-15,-2 0 3 16,-7 5-3-16,0 5 0 16,-5-2-3-16,-9 1 0 15,-8 5-3-15,-11-5 6 16,-9 5 1-16,0 0 2 15,-17 0 7-15,-27 4-2 16,-6-4 3-16,-8-3 6 16,2-12-2-16,10-5-7 15,7-5-1-15,12-11-7 16,10 0-29-16,15 0-46 16,2-14-132-16,13-5-350 15</inkml:trace>
  <inkml:trace contextRef="#ctx0" brushRef="#br0" timeOffset="7146.15">20942 16003 498 0,'0'0'293'16,"0"0"-228"-16,0 0-18 0,0 0 55 15,0 0 6-15,0 0-41 16,133-31-15-16,-65-5-26 16,6-9-5-16,5-3-11 15,-4 2-4-15,-7 3-5 16,-10 7-1-16,-14 8-2 16,-11 11-19-16,-8 3-58 15,-8 6-93-15,-14 0-178 16,-3 5-130-16</inkml:trace>
  <inkml:trace contextRef="#ctx0" brushRef="#br0" timeOffset="7351">21331 15557 87 0,'0'0'619'0,"0"0"-473"15,0 0-28-15,-56 103 7 16,41-6-54-16,8 11 17 15,7-6-36-15,0-3-40 16,7-15-12-16,18-16-5 16,4-10-57-16,7-18-23 15,-1-13-110-15,-5-14-149 16,-11-4-84-16</inkml:trace>
  <inkml:trace contextRef="#ctx0" brushRef="#br0" timeOffset="9920.08">7337 15388 448 0,'0'0'64'0,"0"0"-16"0,0 0 73 15,0 0 14-15,0 0-65 16,0 0-3-16,-22-2-10 15,7 2-5-15,-4 0-10 16,-1 0-3-16,0 0-13 16,-2 0-6-16,2 0-4 15,0 0-7-15,0 6-1 16,1 2 0-16,4-2 3 16,-1 2 0-16,6-3-8 15,-1 1 4-15,4-3-2 0,1 5-4 16,0-2 1-16,0 10-2 15,-3 6 5-15,0 18-3 16,0 10 1-16,7 12-3 16,2 7 2-16,0 6-2 15,0 0 2-15,0 6 0 16,0-10 1-16,0 1-2 16,5-10 0-16,3-7 2 15,-1-13-2-15,0-6 0 16,-2-13-1-16,3-6 1 15,-7-7 4-15,2-6 4 16,-3-4 0-16,0 0 3 16,0 0-6-16,0 0 9 0,0 0-8 15,3 0-4-15,4 0-3 16,7 0-11-16,13 0-2 16,7 0 13-16,6 0-2 15,-2 0-8-15,-5 0-36 16,-5 0-28-16,-10-4-59 15,-1-6-64-15,-13 2-133 16,-4 4-135-16</inkml:trace>
  <inkml:trace contextRef="#ctx0" brushRef="#br0" timeOffset="10311.06">6685 16960 574 0,'0'0'184'0,"0"0"-108"16,0 0 41-16,0 0-42 16,0 0-13-16,0 0-36 15,158-131-18-15,-114 82-4 16,0 5-4-16,-6-1-11 15,-8 9-60-15,-8 8-58 16,-9 9-131-16,-11 8-52 16</inkml:trace>
  <inkml:trace contextRef="#ctx0" brushRef="#br0" timeOffset="10532.09">6807 16638 494 0,'0'0'69'0,"11"112"19"0,5-41 70 15,-2 0-78-15,3-12-61 16,2-6-19-16,2-17 0 16,-2-2-14-16,2-11-29 15,-3-9-39-15,-3-4-71 16,-9-10-39-16,2 0-108 15</inkml:trace>
  <inkml:trace contextRef="#ctx0" brushRef="#br0" timeOffset="10858.17">7181 16918 67 0,'0'0'512'16,"0"0"-443"-16,0 0 64 15,0 0 37-15,0 0-112 16,0 0-17-16,0 122-19 16,0-83-16-16,15-11-6 15,4-2-4-15,4-4-4 16,5-12-6-16,-4-6-10 16,-3-4-18-16,3 0 4 15,-7-26 14-15,-7-6 24 0,-8 0 0 16,-2-3 13-16,-7 3 23 15,-17 2-6-15,-7 13 6 16,-3 3-3-16,3 6-25 16,0 5-8-16,6 3-4 15,5 0-34-15,7 0-65 16,5 6-63-16,8 7-156 16</inkml:trace>
  <inkml:trace contextRef="#ctx0" brushRef="#br0" timeOffset="12530.79">19021 15226 304 0,'0'0'202'0,"0"0"-106"0,0 0 39 15,0 0 22-15,0 0-80 16,0 0-28-16,0 0-7 16,21 0 12-16,12 0-12 15,0 0-28-15,1 0-9 16,2 0 0-16,-6 0-5 15,-3 0 1-15,-9 0 0 16,-7 0-1-16,-9 0 1 16,-2 0 4-16,0 0 2 15,0 0 1-15,0 1-2 16,0 12 0-16,0 10-6 16,0 16 8-16,0 5 1 0,0 10-1 15,0-4-8 1,3 6 6-16,6 0-6 0,-3 5 3 15,1-3-2-15,-5-2 0 16,1 0-1-16,0-8 0 16,-3 2 0-16,2-5 0 15,1-8 0-15,-2 1 0 16,3-5 0-16,-4-2-1 16,0-9 1-16,0-3-2 15,0-7 3-15,0-3-5 16,0-1 8-16,0-3-2 15,0-5 1-15,0 1 1 16,-4 2 3-16,-14 2 4 16,-5 0-6-16,-9-1 5 0,-4 0 7 15,-1 0-5-15,-7-2-7 16,4 1-4-16,2-3-1 16,5 0 0-16,8 0-3 15,9 0-9-15,9 0-35 16,7 0-69-16,0-13-144 15,7-5-149-15</inkml:trace>
  <inkml:trace contextRef="#ctx0" brushRef="#br0" timeOffset="13707.54">19122 17342 287 0,'0'0'127'0,"0"0"-47"15,0 0-13-15,0 0-24 0,0 0 13 16,0 0-6 0,-44-83 7-16,44 32-3 0,0-2 9 15,0-5-6-15,5-5-16 16,7 10 2-16,-2-4-3 16,0-2-15-16,-1 6-16 15,0 9-6-15,-3-2 0 16,1 10-2-16,-2 9-1 15,1 6 0-15,1 7 0 16,-3 1-1-16,5 4-1 16,0-5-1-16,1 1-2 15,4 5-5-15,2 2-2 16,1 6 3-16,6 0-8 16,-2 0 5-16,3 0 1 15,-5 6-17-15,-5 7 0 0,-3-5 3 16,-4-2 25-16,-7 2 0 15,0 6 5-15,0-5 8 16,-5 7 4-16,-12 2-4 16,-6-4 4-16,2 0-9 15,3-2-3-15,4-2 0 16,5-6-3-16,5 0 2 16,2-4 8-16,2 0-12 15,0 0-4-15,0 5-7 16,4 4-3-16,15 5 13 15,8 3-3-15,0 1 2 16,-3 0-5-16,-3 0 0 0,-5 3-1 16,-3 1 3-16,-6 3 2 15,-5 1 3-15,-2-4 2 16,0 0 4-16,-7 0 9 16,-18-4 21-16,-2 0 2 15,0-8 19-15,3-2-21 16,5-8-24-16,1 0-12 15,5 0-35-15,-1-22-138 16,7-10-279-16</inkml:trace>
  <inkml:trace contextRef="#ctx0" brushRef="#br0" timeOffset="26670.7">7105 12858 100 0,'0'0'110'0,"0"0"-96"16,0 0 24-16,0 0 25 0,0 0-19 15,0 0-19-15,0 0 15 16,0 0 7-16,0 0-10 15,0 1 7-15,0 1 10 16,0 2 60-16,0 6-104 16,0 2 15-16,0 6 3 15,0 5 1-15,-3-3-13 16,0 2 3-16,3 0 4 16,0 4-6-16,0 2 1 15,0-1-1-15,0 1-7 16,0 0 5-16,0-4-14 15,0-4 5-15,0 0-2 0,0-3-3 16,0 2 5 0,0 0 4-16,0 2-3 0,0 3 3 15,0 4 7-15,0 0 2 16,2 0-6-16,-1-3-5 16,2 0-6-16,-1-5 1 15,0 2-2-15,4-2 2 16,-4 5-3-16,4 0 4 15,-1 5-4-15,-1 2 6 16,0 1 10-16,0 1 2 16,2-10-11-16,-2-1-7 15,0 2 2-15,-2-3 0 16,-2 0 6-16,3 1-5 16,-3-6 2-16,0 3-4 15,0 1 2-15,0 0-1 0,0-2-1 16,0 2 3-16,0-1 1 15,2 0-4-15,0 3 1 16,0-1 0-16,-1 0-1 16,2 6-1-16,-3 0 1 15,0 3 5-15,0 2 8 16,0 0-7-16,0-2-5 16,0 0 9-16,0 0-4 15,0-1-4-15,0-2-1 16,0-3-1-16,0-3-1 15,0-2 0-15,4-1 0 16,0 3 0-16,-2 1 1 0,2-1-1 16,1 4 1-16,-3-6 2 15,-2 2-3-15,0 0 1 16,0-2 4-16,0-2 0 16,0-4 0-16,0 4-5 15,0-5 1-15,0 2 0 16,0 4 1-16,0-2 1 15,0 4-3-15,0 2 0 16,0 2 2-16,0-2-1 16,0-4 0-16,0 3 0 15,0-8 1-15,0 4-2 16,0 0 2-16,0-3 1 16,-2 2-1-16,2-1 2 15,-2 1-3-15,2 0 0 0,0-1 5 16,0-2-6-16,0-2 3 15,0 2-3-15,0 7-2 16,0 2 2-16,0 3 3 16,0 2-1-16,0 2 2 15,0 1-2-15,-3 2 0 16,-1 1-2-16,0-7 8 16,-2-5-3-16,6-5-5 15,0 2-2-15,-3-1 2 16,2 4 1-16,-1 3-1 15,0-3-1-15,0 3 1 16,-1-3 1-16,-1 10 0 16,0-4 1-16,0 2-1 0,-2-3 1 15,4-9-2 1,0 4 0-16,2 1 1 0,0-1-1 16,0-3 1-16,0-1 0 15,0 0-1-15,0 7 0 16,0 10 1-16,0-3 0 15,0-2 6-15,0 2 3 16,0 1-10-16,0 6 2 16,0 9-2-16,0-3 5 15,0 1 4-15,0-11-4 16,0 1-3-16,0-1-2 16,0-3 5-16,0-2-4 15,0 2-1-15,0 0 1 0,2-1 7 16,0-8-2-16,-2 4-6 15,0 3 2-15,0-7-1 16,0 3 1-16,2-4-2 16,2 5 1-16,-4 10-1 15,0 2 0-15,2 5 0 16,-2 6 2-16,4 1-1 16,-2 6 1-16,-2 3-1 15,4-1 0-15,-1-9 2 16,-1 4-2-16,3-5 1 15,2 5-1-15,-3-1 2 16,2 10-1-16,-1-1 2 16,0 0-2-16,1 1 1 15,-2-5-2-15,1-12-1 0,-3-2 1 16,3-8-1-16,-3-10 0 16,0-4-1-16,-1-5 1 15,2-8-21-15,-1-7-20 16,1-2-43-16,-3-2-142 15,0-24-284-15</inkml:trace>
  <inkml:trace contextRef="#ctx0" brushRef="#br0" timeOffset="28733.25">8968 12839 94 0,'0'0'191'0,"0"0"-49"16,0 0-23-16,0 0 24 15,0 0 8-15,0 0-48 16,0 0-18-16,0 0-12 15,0 8-14-15,0 14-29 16,0 10-10-16,0 11 6 16,0 5-7-16,0 3-6 15,0 7-1-15,0 1 0 16,0 2 0-16,0-2-1 16,0 2-3-16,0 0 0 15,0 3-3-15,0-5-3 0,0 2-1 16,0-5 1-16,0-4-2 15,1 0 2-15,7-4-2 16,-2-2 0-16,2 4 1 16,-3 8 1-16,-2 5-1 15,-3 4 6-15,0 0 0 16,0-1 0-16,0-7-4 16,0 0 0-16,0-4 0 15,0-2-2-15,0 0 0 16,2 1 1-16,1-4-2 15,-2-3 2-15,2-2-2 16,1-1-1-16,1-4 1 0,0 1 0 16,-4-1 1-1,2 0 0-15,-3 3-1 0,0 2 1 16,0 2 0-16,0 3-1 16,0-3 1-16,0 1-1 15,0 3 0-15,2-12 0 16,-2 2 0-16,0-2 0 15,0 3 0-15,0-11 0 16,0 5 4-16,3 2-4 16,-2 0-2-16,2 3 2 15,-1-2 1-15,2 0-1 16,1-3-1-16,-2 2 1 16,3 0 1-16,-4-2-1 0,0 0 1 15,-2 4 0 1,0 1-1-16,0 2 1 0,0 1-1 15,0 3 1-15,0-3-1 16,0-1-1-16,0-2 0 16,0-1-1-16,0-4 2 15,0-3 0-15,0 2 0 16,0 0-3-16,0 2 3 16,3 4 0-16,-3-2 2 15,0 0-2-15,0 1 0 16,0-4 0-16,0 5 0 15,0-2 0-15,0 1 0 16,0 1 1-16,0 5-1 16,0-7-4-16,0-6 3 0,0 0-1 15,0 1 0-15,0 2-2 16,0-3 2-16,0 3 1 16,0 4-1-16,0 5-1 15,0-3 3-15,-3 2 0 16,1-5-1-16,0-6-1 15,0 6 0-15,2-4-1 16,-4 1 3-16,3 0 0 16,-1-3 0-16,-1-8-4 15,3 2 4-15,0-6-2 16,0 4-11-16,0-3 10 16,0-5 2-16,0 2-9 0,0-1-3 15,0 3 7-15,0-2-1 16,0 2 1-16,0 6-2 15,0-1-1-15,0-2-1 16,0-1-1-16,0-7-7 16,0-15-17-16,0-1-47 15,0-6-124-15,0-28-186 16,0-8-16-16</inkml:trace>
  <inkml:trace contextRef="#ctx0" brushRef="#br0" timeOffset="30526.9">11105 12911 201 0,'0'0'129'16,"0"0"-30"-16,0 0 7 15,0 0-3-15,0 0-18 16,0 0-3-16,0 65-25 16,0-41-16-16,4 4-7 0,3 8 4 15,0 7 0-15,-1 9-13 16,1 3 12-16,-3 14-11 15,-2 0 1-15,1 9-9 16,-3 3-8-16,2-1-1 16,-2-1 4-16,3-7-10 15,-3-2 4-15,2 0 2 16,2-2-7-16,-2 3 2 16,0-1 2-16,1 0-2 15,-1-5 5-15,0-4-6 16,0-5-1-16,-2-4-2 15,4 2 1-15,-4 4 1 0,3 0-2 16,0-1 1 0,-3 6-1-16,1-4 1 0,-1 3-1 15,0-3 0-15,0-1 1 16,0-5-1-16,0 5 1 16,0-4-1-16,0 9 1 15,0-4-1-15,0 0 1 16,0-1 1-16,0-2-2 15,-4 1 2-15,-2-3 0 16,5-1 2-16,-3-2 0 16,-1 2-2-16,3-3 0 15,-2-2-1-15,2 0 1 16,0-8-1-16,-3-2 0 16,5 0-1-16,-3 2 0 15,3 2 0-15,-2 1 1 0,2 3-1 16,-2-5 0-16,2-2 1 15,0-8-1-15,0 5 0 16,0 0-1-16,0-1 0 16,0 6 1-16,0 3 0 15,-2-2 1-15,-1 2-1 16,1-1 1-16,0 2-1 16,0 2 0-16,-1-4 0 15,2-3 0-15,-4 0 0 16,3 5 0-16,-3-1 1 15,0 6-1-15,4 0 0 16,-4 3 0-16,2-10 0 0,3-3 0 16,-1 1 0-16,1-5 0 15,0 3-4-15,0-3 4 16,0 0-1-16,0 9-3 16,0 2-1-16,0 4 3 15,-2-1 2-15,2-1 0 16,0-9 0-16,0-1 0 15,0-6-1-15,0-2-1 16,6-4-1-16,3 4 0 16,-2 4 1-16,0 1-1 15,-1 0 2-15,-4 0 0 16,3 0-5-16,-1 3 2 0,1-3-3 16,-3-4-14-16,-2-6 0 15,0-12-18-15,0-10-55 16,0-4-140-16,-2 0-238 15</inkml:trace>
  <inkml:trace contextRef="#ctx0" brushRef="#br0" timeOffset="32297.19">13511 12853 233 0,'0'0'92'0,"0"0"-36"16,0 0 38-16,0 0-14 15,0 0-24-15,0 0 6 0,0 79 7 16,2-45 0 0,2 6-18-16,1 5-10 15,-1 8-5-15,1 8-8 0,-3 6 9 16,-2 8-13-16,0 7 6 15,0 9-12-15,0 2-1 16,0 2-1-16,0-1 4 16,0-4 3-16,-8-6 3 15,0 1 2-15,8-14-21 16,0 4 2-16,0 1-5 16,0 1 2-16,-2-2-4 15,2 1 0-15,-2-1 3 16,0 1-2-16,-3 1 3 15,1-6-3-15,0-4 1 16,-4-3 1-16,5 2-4 0,-5-7 0 16,4 2 0-16,2-1-2 15,0-2 1-15,0 3 0 16,2-3 0-16,-2 2 1 16,-1-2-1-16,1 0 0 15,-2 4 2-15,-4-4-2 16,4 3 2-16,0-5-2 15,2 0-1-15,0-2-1 16,-2-1 3-16,3 2-1 16,-1 1 0-16,0 3 0 15,-1-4 0-15,3-2 0 16,0 1 2-16,0 3-2 16,0-3 0-16,0-4 1 0,0-2 0 15,0-9-1-15,0 5 0 16,0 4 1-16,0-1-1 15,0-3 3-15,0 2 0 16,0 3-3-16,0 1 0 16,0 1-1-16,0 0 1 15,0-7 0-15,3 0 0 16,-1 2 0-16,-2-2 0 16,0 1 1-16,2-1-2 15,-1-2 1-15,5-2-2 16,-3 0 1-16,4-3-1 15,-1 2-2-15,-2-5 2 0,0 2-4 16,3 9 4-16,-3 0 3 16,3 7-1-16,-2 7 2 15,-2-1-2-15,3 0-4 16,-2 1 4-16,0-6-4 16,-2 0-3-16,3-11-11 15,-3-12-20-15,-2-5-26 16,0-18-69-16,0 1-260 15</inkml:trace>
  <inkml:trace contextRef="#ctx0" brushRef="#br0" timeOffset="34125.82">15557 12878 262 0,'0'0'93'0,"0"0"-5"16,0 0 14-16,0 0-4 15,0 0 19-15,0 0-20 16,0-3-19-16,0 15-10 16,0 10-16-16,0 11-37 15,0 5 3-15,0 8-9 16,0 7 3-16,0 8 6 15,0 7-9-15,0 4 3 16,2 4-7-16,2 7-2 16,3 2 4-16,-1 2-1 0,-4 9 3 15,-2-1 6 1,0 1-1-16,0-3-7 0,0-7-1 16,3-2-6-16,4-5 0 15,-4 2 1-15,6-5-1 16,-1-2 0-16,5-2 1 15,-4-5-1-15,3-5 0 16,-4-1 3-16,-1-5-2 16,-1-6 0-16,-2 0 1 15,-1 1-1-15,2-1-1 16,-3 8 0-16,-2-1-1 16,0 6 1-16,0 3 1 15,0-3 0-15,0 1-1 16,0-6 0-16,0-1 0 15,0 1-1-15,-5-5 2 0,3-3-1 16,-1-3 0-16,3 0-3 16,0 2-6-16,0 4 3 15,-2-3 3-15,0 5 0 16,-2 1 0-16,2-2 1 16,-5 0 0-16,1 0-1 15,-3-2 3-15,4-1-2 16,-2 0 2-16,1-5-1 15,-3-1 0-15,4-5-11 16,2-8-7-16,3-6-1 16,0 2-1-16,0 6 2 15,0-1 11-15,0 6 4 16,0 1 1-16,0 4 3 16,0 3 0-16,0 1 0 0,-1-4 1 15,-2 0-1-15,1-7 0 16,2-1 0-16,0-1-3 15,0 1-4-15,0-1-3 16,-3-7 7-16,3-2 0 16,-1 2 2-16,1-6-10 15,-2 11 5-15,2 0 5 16,-2-1-2-16,2 9 0 16,-2 2-2-16,2 1 1 15,-3 6-4-15,0-5 5 16,1 2-1-16,2-5-8 0,0-5-21 15,0 1-7 1,0-7 8-16,0 2-21 0,0 1-33 16,0-1 13-16,0 6 9 15,0 1 39-15,0-4 0 16,0-3 18-16,2-11-16 16,-2-6-78-16,0-10-8 15,0-6-49-15</inkml:trace>
  <inkml:trace contextRef="#ctx0" brushRef="#br0" timeOffset="35859.83">17359 12750 338 0,'0'0'111'15,"0"0"-48"-15,0 0 46 0,0 0 12 16,0 0-52 0,0 0-1-16,0 111-10 0,0-63-17 15,0 7-5-15,0 9-9 16,0 6 0-16,0 5-10 16,0 0-1-16,2 2-1 15,3 3 0-15,-1 9-10 16,-4 0-1-16,0 8 4 15,0-6 5-15,0 3-5 16,0-5 3-16,0 4-7 16,0 1-3-16,-3-9 2 15,-3-2-2-15,-1-6-1 16,3-6 0-16,2 1 1 16,0-5-2-16,2 6 2 0,0-7-1 15,0-4 1-15,0-4-1 16,0-4 0-16,0-1 0 15,0-2 1-15,0 4-1 16,0 2 0-16,0 4 1 16,0 3-1-16,0-3 2 15,0 3-2-15,0-6 0 16,-6-3 0-16,3 4 0 16,-2-1 2-16,0-1-3 15,1 2 2-15,0-4 0 16,0-2 1-16,1 0-2 15,1 1 3-15,0-1-3 16,0 6 2-16,2-5 0 0,0 3 0 16,0-1-2-16,0-1 2 15,0-1-2-15,0-4 0 16,0-1 0-16,0-4 0 16,0-6 0-16,0 3-1 15,0-2 0-15,0 4 1 16,0 4 0-16,0-2 2 15,0 7-2-15,0 1 0 16,0-1-1-16,0 3-1 16,2-5 4-16,-2-1-3 15,0-1 2-15,2-4 0 16,-2 0-1-16,0-1-1 0,2 1 0 16,3-6-4-16,-5 1 5 15,2 0-1-15,0 0-7 16,-2 2 1-16,2-1 2 15,-2-1-12-15,0-2-7 16,0-1 11-16,0-6 7 16,0 5-10-16,0-2-26 15,0-2-7-15,0 0-3 16,0-5-12-16,0-13-119 16,0-11-55-16</inkml:trace>
  <inkml:trace contextRef="#ctx0" brushRef="#br0" timeOffset="37689.01">19299 12962 63 0,'0'0'179'0,"0"0"-136"16,0 0-3-16,0 0 65 16,0 0-44-16,0 0-10 15,6 10 0-15,-2 8 22 16,-4 7 8-16,2 11-18 15,-2 8-33-15,0 1-18 16,3 8-7-16,3 0 3 16,-3 6 4-16,6-1 3 15,0 1 4-15,-1 7-5 16,-2-6 0-16,-4 6-1 16,0 0 8-16,1 0-7 0,-3 6-5 15,0-2 12-15,0 5 4 16,0-3 2-16,0-7-13 15,0 2-10-15,0-8 0 16,0-2 6-16,0-3-4 16,2-4-6-16,0-2 6 15,3 5 1-15,0-3 0 16,1 0-2-16,-1 2-3 16,3 0 6-16,-3 0 0 15,0-6 3-15,-3-3-5 16,0-6-2-16,-2 2 6 0,2-3-7 15,-2 0 4 1,2 1 4-16,-2 2 2 0,0-1-13 16,0 2 5-1,0 2-3-15,0-1-2 0,0-1 0 16,0-1 2-16,0-4-2 16,0 2 1-16,0 0-2 15,0-1 1-15,0 2 0 16,0 2 0-16,0-3 0 15,0-1 0-15,0-5-2 16,0 4 2-16,0-7 2 16,0 3-2-16,0 5 1 15,0 3-1-15,-2-3 0 16,2 0 1-16,-2 1-1 0,0-3 0 16,2 2-1-16,0-13 4 15,0 4-2-15,-2-1-1 16,-1 2-3-16,1 2 3 15,-1 1 0-15,1 4 3 16,-2 1-4-16,-1 1 1 16,3-1 0-16,2 3 2 15,0-7-2-15,-2 3-3 16,2-3 3-16,-2-6 0 16,-2 2 3-16,4 1-3 15,-3 4-2-15,-1-2-1 16,1-3 3-16,3-6-5 15,-2 3 1-15,2 3-4 0,-2 8 7 16,-5 3-1-16,2 3 1 16,4-2 2-16,-1 4 0 15,-4 1-1-15,5-1 0 16,-1-4-2-16,-4-1 1 16,6-7-7-16,-2-5 8 15,0-5-1-15,0 2-1 16,-1 2 0-16,2-1 2 15,-1 3-2-15,-1 2 0 16,0 7-9-16,0-1 4 16,-3 0 4-16,0 0 0 15,3-2 2-15,0-1-2 16,1-2 0-16,2 0 0 16,0 5-2-16,0-5 5 0,0 5 0 15,0-5 0-15,0-4 0 16,0-10-2-16,0-11-15 15,0-3-14-15,0-3-51 16,0-3-100-16,0-17-175 16,-7-5-43-16</inkml:trace>
  <inkml:trace contextRef="#ctx0" brushRef="#br0" timeOffset="41636.11">7247 13793 68 0,'0'0'91'15,"0"0"-61"-15,0 0 17 16,0 0 55-16,0 0 7 15,0 0-29-15,0 0-3 16,-27 0 14-16,26 0 14 16,1 0-9-16,-2 0-22 15,2 0-7-15,-2 0-5 16,2 0-10-16,0 0-12 0,0 0-5 16,0 0-2-16,0 0-2 15,0 0-11-15,0 0-4 16,0-3-7-16,0 1-7 15,14 2 3-15,9 0 6 16,4 0 1-16,2 0-3 16,-2 0-4-16,2 5-3 15,2 0 2-15,2-1-2 16,4 1 0-16,4-5 5 16,-1 0-6-16,1 0 1 15,-2 0 0-15,-2 0-1 16,5 0 3-16,-2 0 0 15,-1 0-4-15,0 0 4 16,-3 0-2-16,-1 0-1 0,-3 0-1 16,4 1 0-16,-2 1 0 15,2 0 1-15,0 1-1 16,0-3 0 0,-1 0 0-16,-2 0 1 0,2 0-1 15,-1 0 1-15,-2 0-2 16,-1 0 2-16,-2 0 0 15,-5 0-1-15,-1 0-1 16,-5-3 1-16,2 3 0 16,-3-2 0-16,-1 2 0 15,2 0 1-15,-5 0-1 16,0-2 0-16,1 1 0 16,-3 1 0-16,3 0 0 15,1-5 0-15,1 5 0 0,1 0 0 16,1-1 0-16,0-2 0 15,4 1 0-15,1 0-2 16,-1-2 1-16,-1-1 0 16,3-1 1-16,-8 3-1 15,1 0-1-15,-3 1 1 16,-1-1 1-16,3 0-2 16,-3 0-2-16,5-2 2 15,-4 2-3-15,4 0 4 16,0-2-6-16,-1 1-4 15,-2 4 6-15,-6-2-1 16,0 2-9-16,-7 0 1 0,0 0-1 16,-2 0 4-16,0 0 2 15,0 0-5-15,1 0 0 16,5-3-8-16,-2-5-15 16,6-1-82-16,0-6-106 15,-4-3-50-15,-1 9-11 16</inkml:trace>
  <inkml:trace contextRef="#ctx0" brushRef="#br0" timeOffset="41933.93">8629 13999 574 0,'0'0'67'0,"0"0"136"16,0 0-69-16,117-140-42 15,-76 93-53-15,4-3-27 16,-2 6-12-16,-8 6-23 15,-8 9-86-15,-10 12-120 0,-9 6-121 16</inkml:trace>
  <inkml:trace contextRef="#ctx0" brushRef="#br0" timeOffset="42663.97">7038 13824 575 0,'0'0'67'0,"0"0"15"16,0 0 85-16,0 0-60 15,0 0-22-15,165-142-24 16,-105 89-34-16,-6 3-13 16,-14 5-12-16,-8 14-2 15,-11 14-17-15,-7 6-57 16,-10 8-86-16,-4 3-237 15</inkml:trace>
  <inkml:trace contextRef="#ctx0" brushRef="#br0" timeOffset="44598.86">8089 12859 469 0,'0'0'327'0,"0"0"-250"15,0 0 6-15,0 0-12 16,0 0-26-16,-127 42-15 16,100-11-14-16,7 1-2 15,8 0-8-15,9-2-6 16,3-5-4-16,7 2 1 15,20-1-1-15,8-1-12 0,4-1-12 16,-2-4 6 0,-3 0 7-16,-7-1 6 0,-10 1 3 15,-7 0-8-15,-10-1 4 16,0 1 10-16,-8-4 12 16,-13-2 3-1,-6-2-6-15,2-2 1 0,3-4 2 16,1-3-3-16,6 0 8 15,6-3 6-15,5 0 2 16,2 0-17-16,2 0-8 16,0 0-7-16,4 0-20 15,22 0-3-15,13-9 27 0,5-10 2 16,3-1-17 0,3-2 12-16,-6 3 2 0,-2 1 3 15,-7 2 1-15,-6 2-2 16,-7 4 2-16,-9 4-2 15,-11 2 1-15,-2 4 1 16,0-2 11-16,0 2 7 16,-2 0 8-16,-17 0-11 15,-2 0 2-15,0 2-15 16,-1 14 2-16,4 4 2 16,7 4-4-16,2 3-1 15,7-3 0-15,2-1-1 16,0-4 0-16,4-6-3 15,18-5-3-15,7-2 0 16,2-6 0-16,2 0 2 16,6-15-3-16,-1-15-7 15,2-10 2-15,2-5 7 0,-2-5 4 16,-3-2-1-16,-1-1 2 16,-4 2 0-16,-10 9 0 15,-12 8-9-15,-7 5 6 16,-3 6-3-16,0 3-6 15,-9 4 8-15,-10 5 4 16,-8 9 4-16,2 2-3 16,-1 0-1-16,-3 26 2 15,4 17-4-15,0 13 6 16,10 10-4-16,4 1 2 0,4-2 0 16,7-9 1-16,0-7-1 15,0-10-2-15,0-13 0 16,0-6-1-16,0-9 1 15,0-9-1-15,0-2 1 16,2 0-6-16,8-5-19 16,2-17-28-16,11-5 34 15,6-3 7-15,1 2-19 16,-3 3-8-16,-2 9 25 16,-4 7 12-16,-6 4-2 15,-3 3-3-15,3 2-3 16,-6 0 3-16,3 0 3 15,5 0 4-15,-2 12 9 0,7 5 1 16,-1-3 0 0,1 1 7-16,2-2-6 0,-3-1 10 15,-2-2-9 1,-3-6-3-16,-3-2-8 0,-1-2 1 16,-6 0 0-1,3 0-2-15,1-10 1 16,-2-8 0-16,2 2 7 15,3-3-1-15,-5 5 1 0,3 0-1 16,1 2 5-16,1 1-2 16,1 0-6-16,5 3 5 15,-1 2-4-15,2 0 1 16,0 4-4-16,1 2 3 16,-2 0 0-16,-1 0 0 0,1 0-3 15,-2 0 0 1,-4 6 2-16,-5 4-4 0,1 0 5 15,-2 4 4-15,-7 4 0 16,3 2 3-16,-3 3-1 16,0-4-11-16,2 0-1 15,3-7-32-15,1-4-8 16,-2-2-11-16,3-6-50 16,0 0-49-16,0 0 32 15,2 0 16-15,-1 0-16 16,1 0 80-16,-4-6 35 15,-3 5 4-15,1 1 8 16,-3-3 27-16,2 3 34 16,-2-2-34-16,0-2-35 15,0-4-51-15,0 4-136 0</inkml:trace>
  <inkml:trace contextRef="#ctx0" brushRef="#br0" timeOffset="45511">9304 13327 475 0,'0'0'83'0,"0"0"-3"15,0 0 104-15,0 0-109 16,0 0-23-16,0 0-24 16,0 0-20-16,57 5-8 15,-36-18-1-15,1-7 1 16,5-4 2-16,-6 1 4 16,-4 1-3-16,-1 4-2 15,-9 2 0-15,-1 4-1 16,-6 7 4-16,0 2 1 15,0 3-2-15,0 0 9 16,0 0-6-16,0 0-6 0,0 0 0 16,0 0-1-16,0 14 1 15,0 0-6-15,0 8 6 16,0-2-3-16,0-1-1 16,0-1-11-16,0-4 3 15,5-2 9-15,11-5-2 16,1-2-3-16,4-5 7 15,6 0-1-15,3 0-2 16,6-18 1-16,-2-13 3 16,7-7 2-16,-2-3 7 15,-6-6 11-15,-2-4 10 16,-6-7 2-16,-4 7-6 16,-4 2-10-16,-7 15-9 0,-3 10 18 15,-5 12 1-15,-2 9-11 16,0 3 2-16,0 0-7 15,0 0 0-15,0 0-10 16,0 9 0-16,0 18-10 16,0 10 8-16,3 15 2 15,-1-6 0-15,3 3-7 16,1-7-2-16,1-8-1 16,1-6 8-16,0-12 1 15,2-4-2-15,-1-6-7 16,5-6 4-16,3 0-7 15,6-14 1-15,4-18 12 16,2-10 6-16,2-8 0 0,0-13 0 16,0-12-2-1,-4-10 6-15,-2-2 2 0,-6 4-7 16,-3 17-1-16,-7 20 8 16,-5 19 7-16,-2 15-8 15,-2 12 6-15,0 0 8 16,0 4-20-16,0 34-5 15,0 13 0-15,-2 16 0 16,2 5 2-16,0-1-1 16,0 0 0-16,0-5-1 15,0-6 0-15,2-5-1 16,3-10 1-16,2-9-1 0,-2-10-20 16,1-7-61-16,-6-10-94 15,0-7-180-15</inkml:trace>
  <inkml:trace contextRef="#ctx0" brushRef="#br0" timeOffset="45704.56">9821 12593 868 0,'0'0'148'15,"0"0"-91"-15,0 0-57 16,0 0-81-16,0 0-118 16,0 0-275-16</inkml:trace>
  <inkml:trace contextRef="#ctx0" brushRef="#br0" timeOffset="47362.48">10328 13252 421 0,'0'0'154'0,"0"0"-81"16,0 0 73-16,0 0-19 15,0 0-103-15,0 0-9 0,27-64 31 16,5 35-23-16,4 1-23 16,-3 7 3-16,-2 12-3 15,-2 3-2-15,-4 6-7 16,-3 0-11-16,-2 21-43 15,-8 8 9-15,-4 0-6 16,-5-3 15-16,-3-2 37 16,0-5 8-16,0-8 5 15,0-3 10-15,0-5 28 16,0-3-13-16,0 0 2 16,0 0-20-16,0 0-12 15,0-11-34-15,6-11 10 0,18-2 24 16,8 0 0-16,3 5-6 15,1 2 2-15,-4 7-3 16,0 4-10-16,-5 6-2 16,0 0 11-16,-4 2 7 15,-4 17 0-15,-2 4 1 16,1 1 10-16,-9 0 20 16,3-5-4-16,0-8 0 15,-4-3-2-15,-1-8-14 16,-3 0-1-16,-2 0-9 15,4-11-19-15,0-18 8 0,-2-7 2 16,-4 1-41 0,0 2 21-16,0 10 21 0,-2 7 5 15,-6 13 3-15,6 3-4 16,2 0-24-16,0 3-22 16,0 13 48-16,12 1 2 15,9 2 21-15,-3-7 5 16,6-1 2-16,1-5-17 15,-1-6 4-15,2 0-15 16,-1 0-4-16,-4-17 4 16,3-10-3-16,-7-3 1 15,-7 0-10-15,-7-3 8 16,-3 6-5-16,0 6 2 0,-11 4 7 16,-8 12-8-16,-5 5 8 15,1 0-7-15,0 17 7 16,5 13 23-16,10 4 12 15,6 4-19-15,2 0 19 16,0-3-14-16,4-6-17 16,16-9-4-16,2-2-6 15,5-9 6-15,0-8-1 16,4-1-9-16,-2 0-7 16,0-10-1-16,-2-6 6 15,-7-1 6-15,-4 5-9 16,-5 4 14-16,-5 6-6 15,-4 2-10-15,-2 0-7 16,0 0-14-16,0 2 6 16,8 13 10-16,0 5 19 15,5 0 3-15,10-2 0 0,0-6 1 16,7-4 13-16,3-8 14 16,8 0-7-16,4-16 13 15,3-20 26-15,2-11-3 16,0-11 0-16,0-5-22 15,-6-5-9-15,-4-1-4 16,-15 6-9-16,-12 9-1 16,-9 15-4-16,-4 19-1 15,0 16 3-15,-2 4-10 16,-11 18-31-16,-2 23-7 0,3 10 29 16,1 10 9-1,4-1 4-15,1-3-2 16,1-9-1-16,1-3 2 15,0-9 9-15,1-8-1 0,-2-6-6 16,3-6-5-16,0-6-3 16,0-4-8-16,2-2-5 15,0-1-6-15,0-2-26 16,0 1 10-16,9-2 26 16,7 0 4-16,4 0-14 15,-2 0 9-15,8-3 13 16,1-8 6-16,0 1 10 15,3-2 17-15,0-2-13 0,-1 0-4 16,-3-1 8 0,1-4-13-16,-5-3-1 0,-3-3-5 15,-4-6 0 1,-7-3-1-16,0-2 0 0,-8 6-4 16,0 5 4-1,0 11-4-15,-3 10 4 16,-12 4-4-16,-4 0-13 15,-1 15-1-15,1 21 14 0,1 12 9 16,0 10 19-16,3-2 25 16,2-3 13-16,10-12-30 15,3-9-36-15,0-7-3 16,0-11-41-16,22-14-97 16,0 0-278-16</inkml:trace>
  <inkml:trace contextRef="#ctx0" brushRef="#br0" timeOffset="47542.9">11587 12601 1068 0,'0'0'0'0,"0"0"-279"15,0 0-42-15</inkml:trace>
  <inkml:trace contextRef="#ctx0" brushRef="#br0" timeOffset="53347.25">9260 16633 844 0,'0'0'101'0,"0"0"-87"0,0 0 123 15,0 0 1-15,0 0-80 16,0 0-14-16,0 0 10 16,58-39-8-16,-36 25-15 15,1 0-19-15,4-5-8 16,5-4-2-16,9-2-1 15,3-6-1-15,3-6-26 16,-3-1-30-16,1 1-17 16,-5-9-23-16,-9 6-45 15,-8 4-69-15,-19 10-129 16,-4 13-63-16</inkml:trace>
  <inkml:trace contextRef="#ctx0" brushRef="#br0" timeOffset="53545.92">9434 16204 677 0,'0'0'101'0,"0"0"-26"15,0 0 88-15,-12 130-61 16,12-55-32-16,0-4-10 16,0-8-29-16,9-4-22 15,4-15-9-15,4-13-32 16,-3-9-56-16,5-12-50 15,0-10-89-15,0 0-121 16</inkml:trace>
  <inkml:trace contextRef="#ctx0" brushRef="#br0" timeOffset="53982.02">9768 16586 641 0,'0'0'193'16,"0"0"-119"-16,0 0 80 15,0 0-67-15,0 0-79 16,0 0 4-16,60-70 5 16,-41 48-5-16,-1 5-12 15,-4 3 4-15,-7 10-4 16,-5 4-3-16,-2 0 2 15,0 4-1-15,0 27 2 16,0 10 1-16,0 18 18 0,0-7-3 16,0-7-16-1,0-11-2-15,0-9-46 0,7-17-106 16,-3-8-204-16,-2-8-255 16</inkml:trace>
  <inkml:trace contextRef="#ctx0" brushRef="#br0" timeOffset="54904.52">8952 15713 38 0,'0'0'138'16,"0"0"9"-16,0 0 9 15,0 0-28-15,0 0 27 16,0 0-8-16,0 0-47 16,0 0-34-16,0 0-18 15,0 10-3-15,0 16-10 16,0 10-12-16,0 16-2 15,4 8-8-15,0 1-9 0,-2-6-1 16,0-10-1-16,0-11-2 16,0-12 0-16,-1-11 1 15,2-8-1-15,-3-3-4 16,0 0-3-16,0 0-7 16,3-22-18-16,-1-22 5 15,2-7 27-15,-2-10 4 16,0 2-3-16,-2 9 4 15,0 10-1-15,0 15-4 16,0 8 3-16,0 7-2 16,0 10-2-16,0 0 1 15,0 0-12-15,0 0 1 0,0 19 2 16,4 10 9-16,0 11 3 16,-1 0 6-16,5-4-9 15,-2-3-16-15,7-7-71 16,3-9-115-16,9-3-164 15</inkml:trace>
  <inkml:trace contextRef="#ctx0" brushRef="#br0" timeOffset="55795.92">11221 15749 228 0,'0'0'300'0,"0"0"-215"15,0 0 23-15,0 0 43 16,0 0-94-16,0 0-46 16,-24 147 23-16,23-97-29 0,-1-2-5 15,2-9 0-15,0-6 4 16,0-11-3-16,0-13 0 15,0-8-1-15,0-1 1 16,0 0-2-16,0-14-7 16,6-16 8-16,4-8 14 15,-5 2-8-15,3 11 2 16,-7 16 8-16,-1 3 0 16,0 6 6-16,0 0-22 15,0 18-14-15,0 13 1 16,0 13-71-16,0-1-95 15,0 1-285-15</inkml:trace>
  <inkml:trace contextRef="#ctx0" brushRef="#br0" timeOffset="56073.84">11396 16494 649 0,'0'0'234'16,"0"0"-204"-16,0 0 85 0,0 0-34 16,0 0-43-16,0 0-4 15,134-129-16-15,-94 93-7 16,1-4-5-16,-6 10-6 15,-6 3-9-15,-7 7-73 16,-6 3-93-16,-12 8-180 16,-4 4-104-16</inkml:trace>
  <inkml:trace contextRef="#ctx0" brushRef="#br0" timeOffset="56263.83">11496 16192 416 0,'0'0'436'16,"0"0"-321"-16,-27 114-30 15,24-55 47-15,3-5-101 0,0-10-27 16,6 0-4-16,12-8-23 16,2-7-58-16,5-7-73 15,0-14-142-15,1-8-60 16</inkml:trace>
  <inkml:trace contextRef="#ctx0" brushRef="#br0" timeOffset="56582.5">11836 16459 506 0,'0'0'230'0,"0"0"-174"15,0 0 104-15,0 0-115 16,0 0-32-16,0 0-6 15,18 57 26-15,-13-26-22 16,1-3-7-16,-4-9-4 16,-2 3 2-1,0-13 3-15,-5 7 7 0,-15-2 2 16,-3-6 10-16,2 2 23 16,0-6-16-16,2 0 11 15,10 1 1-15,1 0-15 16,7-5-16-16,1 0 2 15,0 4-14-15,0-4-17 16,22 0-12-16,16 0 13 0,16-9-118 16,8-14-176-16,8-7-235 15</inkml:trace>
  <inkml:trace contextRef="#ctx0" brushRef="#br0" timeOffset="57171.9">13426 15690 436 0,'0'0'198'0,"0"0"-45"16,0 0 16-16,0 0-46 16,-7 129-35-16,-4-71-34 0,2 1-46 15,6-6-8-15,0-9-4 16,3-2-40-16,0-15-44 15,6-9-131-15,11-10-257 16</inkml:trace>
  <inkml:trace contextRef="#ctx0" brushRef="#br0" timeOffset="57343.56">13963 15910 671 0,'0'0'357'0,"0"0"-302"0,0 0-51 16,0 0-4 0,0 0-171-16,0 0-31 0,85 14 32 15,-31-14-183-15</inkml:trace>
  <inkml:trace contextRef="#ctx0" brushRef="#br0" timeOffset="57580.49">14516 15877 433 0,'0'0'256'15,"0"0"-74"-15,0 0-63 16,0 0-70-16,0 0-49 16,0 0-49-16,56 0-8 15,-19 5-60-15,11 1-14 16,4-6 2-16,7 0-14 0,1 0 24 16,-2 0 79-16,-2-13 40 15,-8 7 54-15,-8-2 42 16,-6 6 15-16,-11 2 10 15,-4 0 23-15,-1 0-61 16,2 0-67-16,1 6-16 16,9-2-117-16,3 2-92 15,8-4-112-15</inkml:trace>
  <inkml:trace contextRef="#ctx0" brushRef="#br0" timeOffset="57716.5">15939 15835 468 0,'0'0'309'0,"0"0"-124"0,0 0-110 16,0 0-75 0,0 0-10-16,0 0-86 0,67 0-192 15,-67 0-355-15</inkml:trace>
  <inkml:trace contextRef="#ctx0" brushRef="#br0" timeOffset="60796.25">17483 15494 104 0,'0'0'75'0,"0"0"-13"16,0 0 20-16,0 0 24 0,0 0 6 16,0 0 2-16,-13-64 3 15,11 64-18-15,2 0-10 16,-2 0-15-16,0 0-8 15,2 6-18-15,-2 34-23 16,-4 18-8-16,-3 18-3 16,1 4-9-16,-3-8-1 15,2-9 5-15,0-14-9 16,2-18 6-16,1-9-6 16,1-13 3-16,5-9 0 15,0 0 1-15,0 0-4 16,0-26-9-16,0-23 6 0,7-13 3 15,2-14 5-15,-7-1-3 16,-2 10 1-16,0 14 2 16,0 21-5-16,0 14 4 15,0 18 1-15,0 0 1 16,-7 12-6-16,1 39-11 16,-3 8 6-16,2 19 3 15,5-11 2-15,2-11 0 16,0-12-24-16,2-10-102 15,16-9-106-15,-2-11-179 16</inkml:trace>
  <inkml:trace contextRef="#ctx0" brushRef="#br0" timeOffset="61126.97">17470 16449 545 0,'0'0'128'0,"0"0"54"16,0 0-59-16,0 0-71 0,0 0-23 16,131-101-15-16,-104 69-3 15,0 5-10-15,0 5-1 16,-4 0-47-16,-2 3-111 16,-7 2-141-16,-7 3-87 15</inkml:trace>
  <inkml:trace contextRef="#ctx0" brushRef="#br0" timeOffset="61307.43">17601 16156 645 0,'0'0'234'16,"0"0"-105"-16,0 0 7 15,0 0-70-15,-44 146-30 0,44-97-30 16,0-12-6-16,0-2-21 15,0-9-48-15,8-6-69 16,4-9-113-16,-2-5-162 16</inkml:trace>
  <inkml:trace contextRef="#ctx0" brushRef="#br0" timeOffset="61810.87">17787 16401 473 0,'0'0'148'0,"0"0"-45"0,0 0 42 16,0 0-48-16,0 0-70 15,-18 142-22-15,13-97-5 16,3-9-1-16,2-5 1 15,0-13 0-15,0-10-1 16,0-2 1-16,0-6-3 16,0 0-1-16,0-10-17 15,0-21 21-15,0-10 1 0,0 2 5 16,7-6 0-16,-2 12-3 16,-1 13 0-16,-2 7 8 15,0 9-6-15,-2 4-5 16,1 0-1-16,3 0-9 15,1 4-10-15,5 18 15 16,6 3 5-16,0 2 5 16,-4 1-5-16,5-10 0 15,-7-4 0-15,0-6 1 16,1-3-1-16,-5-5 1 16,1 0 4-16,2-8-2 15,0-14 4-15,3-15 16 16,-3 4-14-16,-3 0-9 15,1 5 0-15,-5 6-46 0,1 8-48 16,0 6-116-16,-3 8-64 16</inkml:trace>
  <inkml:trace contextRef="#ctx0" brushRef="#br0" timeOffset="62058.61">18081 16529 506 0,'0'0'125'0,"0"0"20"16,0 0 9-16,0 0-92 0,0 0-14 16,0 0-1-16,0 0-22 15,67 0-16-15,-52 0-9 16,1 0-14-16,-4 0-56 15,3 0-71-15,-4 0-158 16,-5 0-82-16</inkml:trace>
  <inkml:trace contextRef="#ctx0" brushRef="#br0" timeOffset="62344.229">18283 16521 18 0,'0'0'638'0,"0"0"-505"0,0 0 7 16,0 0-18-16,0 0-99 16,0 0-19-16,44-36-3 15,-14 14 1-15,2 0-1 16,-4 0-1-16,-6 8-14 16,-7 10 6-16,-7 4 6 15,-6 0-4-15,-2 0-6 16,0 14 12-16,0 18 12 15,0 7 26-15,-4 4 5 16,-3-5-25-16,5-8-14 16,2-3-4-16,0-18-50 15,0-9-108-15,13 0-213 0,4-17-169 16</inkml:trace>
  <inkml:trace contextRef="#ctx0" brushRef="#br0" timeOffset="63245.82">19409 15171 381 0,'0'0'182'16,"0"0"-50"-16,0 0 21 15,0 0-37-15,-9 126-39 16,4-62-30-16,3 2-6 0,2 5-6 15,0 1-12-15,0-2-10 16,0-1-8-16,0-7-2 16,-2-4 3-16,-2-13-5 15,1-9-1-15,1-14 0 16,0-8 0-16,2-10 5 16,-3-4-1-16,2 0-4 15,-4-12-22-15,0-16 6 16,3-21 14-16,2-13 4 15,0-97-2 1,0 76 0-16,0 10 5 16,-5 14 6-16,5 12 3 15,0 17-1-15,-2 12-2 16,2 12-4-16,0 6 7 16,0 0 2-16,0 0-16 0,0 32 2 15,-4 26 4-15,-2 26-2 16,-1 11 3-16,-3-1-5 15,6-13 0-15,4-16 7 16,0-21-6-16,0-16-3 16,0-9-2-16,0-11 2 15,0-8-7-15,0 0-7 16,0 0-38-16,0-22-99 16,0-5-91-16,0-1-163 15</inkml:trace>
  <inkml:trace contextRef="#ctx0" brushRef="#br0" timeOffset="63562.21">19825 15240 731 0,'0'0'114'0,"0"0"39"0,0 0-35 16,95-121-73-16,-62 81-19 15,-2 1-4-15,0 3-14 16,0 2-8-16,1 9-1 15,-8 3-38-15,-2 4-82 16,-14 6-97-16,-8 8-168 16</inkml:trace>
  <inkml:trace contextRef="#ctx0" brushRef="#br0" timeOffset="63765.21">19919 14945 760 0,'0'0'192'0,"0"0"-90"16,-22 148 38-16,15-76-54 15,1-7-52-15,6-9-29 16,0-9-5-16,0-10-8 16,6-7-48-16,5-11-51 15,2-8-88-15,1-8-162 16,-1-3-90-16</inkml:trace>
  <inkml:trace contextRef="#ctx0" brushRef="#br0" timeOffset="64283.86">20197 15165 581 0,'0'0'103'16,"0"0"26"-16,0 0 14 15,0 0-68-15,0 0-67 16,-11 129-1-16,8-96-7 16,3-4 0-16,0-7-1 15,0-14 1-15,0-2 3 0,0-6 3 16,0 0 4-1,0 0 19-15,0-4-7 16,0-18 6-16,0-6-1 0,3-8-10 16,8 0-11-16,-1 2-3 15,0 7 1-15,-3 12 0 16,-1 7-4-16,-2 8 0 16,-2 0 0-16,0 0-5 15,2 0-13-15,7 9 3 16,7 12 15-16,-1 3 0 15,4 1-12-15,-1 3 10 16,0-1 1-16,0-10 1 16,0-2 2-16,-5-2-2 15,-1-10-1-15,-1-3-8 16,0 0 9-16,3-8 1 0,-1-21 32 16,-1-9 7-16,-5 1-17 15,-7 3-17-15,-2 2-6 16,0 5-63-16,-4 13-149 15,-17 6-257-15</inkml:trace>
  <inkml:trace contextRef="#ctx0" brushRef="#br0" timeOffset="73012.59">12635 13162 372 0,'0'0'75'0,"0"0"-16"0,0 0 92 16,0 0 5-16,0 0-66 15,0 0-15-15,0 0-2 16,0 0-13-16,0 0-16 16,0 0-6-16,0 0-6 15,0 0-13-15,0 0 3 16,0 0 3-16,0 0-3 15,0 0-4-15,0 0-10 16,0 0-7-16,0 0-1 16,0 0-1-16,7-3-4 15,7-10 2-15,3-2 3 16,1-4 2-16,1 2-2 0,2-5 4 16,0 0-2-16,0-1 0 15,4-7-1-15,0-4 1 16,-2-4 3-16,3-2-3 15,-7-3-1-15,2 2-1 16,-6 0 1-16,-1 5-1 16,-9 5 1-16,1 12 0 15,-6 2 2-15,0 8 1 16,0 1 1-16,0 2 0 16,0 3 2-16,-11 0-2 15,-1 1 0-15,-1 2-3 16,-4 0-2-16,3 0-1 0,-4 0 1 15,-3 10 1 1,0 16 2-16,-4 14-3 0,0 15 3 16,2 9 2-16,4 9-5 15,4 7 0-15,3-1 0 16,4-1 0-16,1-6 0 16,3-10 1-16,2-7-1 15,-3-13 1-15,2-13-1 16,3-13 1-16,0-8-1 15,0-5 0-15,0-3 4 16,0 0-2-16,0 0 6 16,0-3-7-16,0-8 2 15,0-11-1-15,0-5 3 16,5-2-1-16,9 3-3 16,-1 4-1-16,-3 5-2 0,4 6 1 15,5 4-1-15,-4-1 1 16,7 6-3-16,3 0 1 15,2 2 1-15,5 0 1 16,2 0 1-16,0 6 0 16,-2 10 1-16,2 7-1 15,-2 1 0-15,-5 4 1 16,-5 1-1-16,-3-2-21 16,-2-4-41-16,-5-2-76 15,0-6-125-15,-6-12-279 16</inkml:trace>
  <inkml:trace contextRef="#ctx0" brushRef="#br0" timeOffset="125839.52">13279 12239 113 0,'0'0'18'0,"0"0"-13"15,0 0 40-15,0 0 19 16,0 0-16-16,0 0-7 16,0 0 13-16,0 0 1 15,0 0-11-15,0 0-20 16,0 0-19-16,0 0 0 16,0 0-5-16,0 0 1 15,0 0-1-15,0 0 9 16,0 0 8-16,0 0 15 15,0 0 13-15,0 0 9 16,0 0-7-16,0 0-2 0,0 0-3 16,0 0-12-16,0 0-7 15,0 0-3-15,0 0-4 16,0 0 2-16,0 0-6 16,0 0 6-16,0 0 2 15,0 0 4-15,0 0 2 16,0 0 0-16,0 0-6 15,0 0-4-15,0 0-2 16,0 0-4-16,0 0 3 16,0 0-4-16,0 0-6 15,0 0 5-15,0 0-5 16,0 0-2-16,0 0-1 0,0 0-3 16,0 0 2-1,0 0-2-15,0 0-1 0,0 11 1 16,0 15-1-16,-2 9 4 15,-3 5 4-15,1-1-4 16,-2-5 1 0,3-4-1-16,1-5 1 0,-2-10-1 15,-1-2-1-15,5-8 0 16,-4-1 1-16,2-2-1 16,0-2 1-16,-1 3 0 15,0-3 3-15,1 0 0 16,0 0-2-16,0 0-1 15,0 0 1-15,2 0-1 0,-2 0 2 16,2 0-2 0,0 0 0-16,0 0 0 0,0 0 0 15,0 0-4-15,0 0 4 16,0 0 1-16,0 0-1 16,0 0-1-16,0 0-1 15,0 0 2-15,13 0 1 16,7 0 4-16,-2 0 0 15,4 0-2-15,-2 0 1 16,-2 0 0-16,-3 0-1 16,2 0 0-16,-5 0-3 15,2 0 2-15,1 0-1 0,-2 0 1 16,6 0-1 0,1 0 4-16,2 0-1 0,2-3 2 15,3 1-6-15,1-2 7 16,0 2-5-16,-1-1 1 15,0 0-2-15,-6 0 2 16,0-2-2-16,-3 3 0 16,-6 1 2-16,0 1-2 15,2-3 0-15,-1 1-1 16,1 0 2-16,-1 1-2 16,3 1 0-16,-1-2 0 15,5 0 0-15,-1-3 1 16,2 4-1-16,1-3 0 15,-1 1 0-15,3 3-1 16,0-1 2-16,0 1-1 0,0 0 0 16,-1-2 0-16,2 2-1 15,-6-3 1-15,5 0 0 16,-5 1 1-16,1-2-1 16,0-1 0-16,1 3-2 15,-3-1 2-15,-1 0-1 16,1 2 1-16,0-1 0 15,-3 2 0-15,2-2 2 16,0 2-6-16,-1-3 4 16,1 2 0-16,-2-4 1 15,3 3-1-15,-1 1 0 16,0-1 0-16,-1-1 0 0,1 2 0 16,4 1 1-1,-3 0-2-15,4-2 1 0,-2 2-1 16,0-3-2-16,-5 3 3 15,-1-2 4-15,-3 1-2 16,-4-1-2-16,-1-1-1 16,2 2 1-16,-4 1 2 15,-2 0-1-15,-1-2-1 16,2 2 2-16,-3-3 0 16,0 3-2-16,0 0 1 15,0 0 0-15,0 0-1 16,0 0 2-16,0 0-2 15,0 0 1-15,0-2 0 0,0-2 2 16,0 2 1 0,0 2-2-16,0-4-1 0,0-2 1 15,0-4-1-15,0-2 0 16,0-2 1-16,2 2-2 16,1-5 1-16,-1 5 0 15,0-5-1-15,0 3 0 16,1 0-1-16,2 0 1 15,-3 0 0-15,0 0 1 16,-1 3-1-16,-1 8 0 16,0-2 1-16,0 5-1 15,0 0 0-15,0 0-2 16,0 0 0-16,0 0 0 16,0-2 1-16,0 2 1 0,0 0 0 15,0 0 1-15,0 0-1 16,0 0 0-16,0 0-1 15,0 0 2-15,0 0-1 16,0 0 0-16,0 0 0 16,0 0 0-16,0 0 0 15,0 0 0-15,0 0-1 16,0 0 1-16,0 0 0 16,0 0-1-16,0 0-2 15,0 0 2-15,0 0-6 16,0 0 2-16,0 0-1 15,0 0-2-15,0 0 2 16,0 10 0-16,0 4-4 0,0 7 9 16,0 1 0-1,0-1 1-15,0-1 6 0,0-5-6 16,0 1 1-16,0 1-1 16,-1 0 0-16,-1-1 5 15,2 1-3-15,-2-6-1 16,-3 0-1-16,5-3-1 15,0-2 1-15,0 0 1 16,-1 2 0-16,-1-2-1 16,0 2 0-16,0 0 0 15,2-5 0-15,0 0-1 16,0-1 1-16,0-2 2 16,0 0 1-16,0 0 1 15,0 0 4-15,-2 0-2 0,2 0 2 16,0 0 0-16,-3 0-2 15,3 0 1-15,-5 0 0 16,-2 0-4-16,-5 0-3 16,1 0 0-16,-3 0-3 15,1 0 5-15,-4 0-2 16,-1 0 1-16,-3 0-1 16,-1 2 1-16,0 0 4 15,-3-2-4-15,1 1-1 16,-1-1 0-16,1 0 1 15,2 0 0-15,-5 0-1 16,-5 0 0-16,-1 0-1 16,0 0 1-16,2 0 1 0,-5 0-1 15,-3 0 2-15,2 0-2 16,-1 0 0-16,3 0 0 16,6 0 1-16,2 0 1 15,0 0 2-15,2 0-4 16,2 0 2-16,0 0 2 15,1-1 7-15,-1-1-7 16,1-2 3-16,-2 0-5 16,1 2 0-16,1-3 1 15,0 2 4-15,2 0-1 16,-3 0-6-16,2-2 3 0,-2 2-2 16,3-2 1-16,-4 4 4 15,7-4-3-15,-5 2-3 16,2-2 0-16,3 4 1 15,-2-1-1-15,4-1 0 16,1 1 0-16,3 2 1 16,2-1-1-16,-2 1 0 15,0 0 0-15,1 0 0 16,0 0-4-16,1 0 4 16,1 0 2-16,1 0-1 15,-1 0-1-15,2 0 1 16,0 0 0-16,-1-2-1 15,-1 2 1-15,5-3-1 16,0 3 2-16,0 0-2 0,2-1 0 16,1 1 0-16,0 0 0 15,0 0 0-15,0 0 0 16,0 0-2-16,0 0 0 16,0 0 3-16,0 0-1 15,-2 0 0-15,2 0 0 16,0 0 0-16,0 0-1 15,0 0-6-15,0 0-4 16,0 0 5-16,0 0-5 16,0 0 9-16,0 0-2 15,0 0-5-15,0 0-13 16,-2 0-25-16,2 0-8 0,0 0-8 16,0 0 9-16,0 0 45 15,0 0 9-15,0 0 3 16,0 0 0-16,0 0 2 15,0 0 7-15,0 0 9 16,0 0 2-16,0 0 5 16,0 0-6-16,0 0-16 15,0 0 5-15,0 0-6 16,0 0-3-16,0 0-2 16,0 0 2-16,0 0-2 15,0 0 1-15,0 0-1 16,0 0 3-16,0 0-1 15,0-2 3-15,0-1 0 0,-3 0 0 16,-1-2-4 0,-1 2-1-16,4-4-2 0,-4-3-3 15,1-2 5-15,3-2 2 16,-1-4 2-16,2 4-4 16,0-4 0-16,0 4 4 15,0 3-4-15,0-6 0 16,0 1-2-16,0 0 1 15,0-1 2-15,0 5 2 16,0 7-3-16,0 0 1 16,0 5-1-16,0 0 0 15,0-1 1-15,0 1 1 0,0 0 0 16,0 0-2 0,0 0 0-16,0 0 0 0,0 0-6 15,0 0 5-15,0 0-8 16,0 8 5-16,0 4-5 15,0 6 9-15,0 11 3 16,0 2-2-16,0 5 1 16,0 0-2-16,0-2 3 15,0-6-3-15,0-1 1 16,0-4 0-16,0-3-1 16,0-1 0-16,0-4 0 15,0-5-2-15,0-6 2 16,0-2 3-16,0-2-3 15,0 0 1-15,0 0 2 16,0 0-1-16,0 0-2 0,0 0 0 16,0 2-16-16,0 2-78 15,0 1-175-15,3-5-217 16</inkml:trace>
  <inkml:trace contextRef="#ctx0" brushRef="#br0" timeOffset="133625.76">6450 15029 4 0,'0'0'22'16,"0"0"-22"-16,0 0-26 15</inkml:trace>
  <inkml:trace contextRef="#ctx0" brushRef="#br0" timeOffset="138266.56">6450 15029 139 0,'-100'11'141'0,"100"-11"-59"16,0 0-7-16,0 0 2 16,0 0-17-16,0 0-17 15,0 0-11-15,1 0-14 16,23 0-8-16,6 0 13 16,9 0 1-16,3 0 6 15,3-5-16-15,-1-3-4 16,1 7-2-16,-1-10 22 15,3 5-4-15,2 1-12 0,2-9 0 16,7 5-3-16,4-4-1 16,3 2-3-16,2-1-3 15,-1-2 0-15,-2 1 1 16,2 6 0-16,1-3 5 16,-2 2 1-16,-3 2-10 15,-2-2 0-15,1-1 3 16,1 4 2-16,-2-5-3 15,-3 2 2-15,1-2-4 16,-2 2-1-16,2-5 2 16,5 3-2-16,2-7 1 15,7-2 21-15,0 1-19 0,1-1-3 16,-4 0 0-16,3 4 1 16,-1-4 1-16,6-3 0 15,2-3 3-15,10 2-3 16,5-7 2-16,-1 4-1 15,1 2 8-15,-6 2-10 16,0 0 2-16,1 4-2 16,-1-1 0-16,-1-1 2 15,4 4-3-15,-3-2 1 16,1-4-1-16,1 0 0 16,-1 0 2-16,2-2-2 15,3-2 2-15,-3-2 2 16,1 2-4-16,0 1 1 0,3-6-1 15,-1 7 0 1,5-1 0-16,-3 5 0 0,-5-3 2 16,-1 1-4-16,-3 0 1 15,3-4 1-15,1-1 1 16,2-1-1-16,-5 0 2 16,-4 4-2-16,-2 0-3 15,-6 2 3-15,-1 2 4 16,-3 2-4-16,1-2-1 15,-2 3 1-15,0 0 1 16,3-3-1-16,4-1 0 16,5-1 0-16,6 1 1 15,2-3 0-15,1-1-1 16,-6-1 0-16,-4 0 0 0,-3 0 0 16,-4 2 0-16,1 2 0 15,-2 0 0-15,0 3-3 16,0-6 3-16,2 0 0 15,1 0 1-15,-2-6-2 16,3 5 2-16,0-3 2 16,-2 3-3-16,-2 0-1 15,-2 1 1-15,3 3 1 16,-5 0 0-16,7-1-2 16,2-4 2-16,8-3 0 15,3 0-1-15,1 0 0 16,-8 2 0-16,-4 0 1 15,0 1-1-15,-2 2-1 0,4-4 1 16,0 2 0-16,0-4 0 16,2-2-2-16,-2-3 2 15,2-1 0-15,-2 1 0 16,-2 0 2-16,-4 2-2 16,0 2 0-16,2-3 0 15,-6 2 0-15,5 0 0 16,-1-1 0-16,8 1 1 15,4-8-1-15,2-2 1 16,-1 3-1-16,0-5-1 16,-6 5 1-16,1 0-1 15,-1-2 1-15,-2 2 0 0,3-3 0 16,-1-2-2-16,-1 1 1 16,-2-2 1-16,1-4 0 15,1 5-1-15,0 1 1 16,1 4 0-16,-5 2 1 15,1-1-1-15,-1 3 1 16,-2-1-1-16,4-2 0 16,5 0 1-16,-1 0 0 15,6-1 0-15,-10-2-2 16,2 4-1-16,-10-3 1 16,1 1 2-16,-3 1-1 15,-4-2 0-15,1 3-1 0,-4 3 1 16,-2 2 0-16,-8-1 0 15,-4 0 0 1,-5 3-2-16,-3 1 2 0,-4 5 1 16,-5-1-1-16,1-1 0 15,0 2 1-15,5-3-1 16,-2 0 0-16,-2 3-1 16,-3-2 1-16,-7 6 0 15,-2 1 1-15,-5 7-1 16,-1 0 3-16,1 1-3 15,-2-5 0-15,5 1 0 16,-4-1 0-16,4-3 1 16,-2 1-1-16,-1 2 0 0,1-3 1 15,-3 6 0-15,-5 1-2 16,-3 5 1-16,-4 8 0 16,-2 0 1-16,3 0-1 15,-3 0 0-15,0 0 0 16,0 0 0-16,0 0 0 15,0 0 0-15,0 0 0 16,0 0 1-16,0 0-2 16,0 0-2-16,0 0 3 15,0 0 2-15,-7 5 0 16,-6 3 3-16,-5 1-5 16,3 2-2-16,-1 0 2 15,-1 3 0-15,-7 2-2 16,2 4 2-16,-1 0 0 15,-3 1 0-15,2 0 2 0,1 4-4 16,-4-1 5-16,4 4-4 16,-4 0 1-16,-3 2 0 15,0-1-2-15,-1 2 2 16,1-4 2-16,6-4-2 16,-1-1-7-16,3 0 4 15,2-4 3-15,-2 0 0 16,4-1 1-16,-2-2-1 15,2 2 0-15,-1-3 1 16,-4 2-1-16,0-2 0 16,2 0 0-16,4 0-1 15,-1 0 0-15,0 2-1 0,-1 4-5 16,-4 2 6-16,0-2-2 16,-3 0 0-16,-2 2 1 15,-5 0 1-15,-3 3-1 16,0 0-1-16,0-3 3 15,5-1 0-15,6-3-2 16,4 0 1-16,0-2 0 16,1 0-3-16,-2-1 0 15,-2-1 2-15,-1 0 2 16,-4-1-1-16,-1 2-2 16,-2-1 3-16,-10 5 0 15,-2 0 0-15,-2 1-1 0,7-3-2 16,0-1-2-16,8-1 1 15,2-1 2-15,5 2 1 16,-1-5 1-16,3 1 0 16,-4 1 1-16,-1 1-1 15,1 1 0-15,-4 2 1 16,-6 1-1-16,-4 0-1 16,-2 2 1-16,-3 1-1 15,-2 2 2-15,2-4-2 16,3 1 2-16,5-1-1 15,2-5 1-15,7 0 0 16,1-2 1-16,3-4-2 16,2 2-1-16,4-1 0 15,1-6 1-15,5 3 0 16,-4-3 0-16,1 2-12 0,-1 1 1 16,-4 2 0-16,-1 0 10 15,1-2 0-15,-1 4 1 16,-1 0 0-16,4 0-2 15,0 2 0-15,-3 1 0 16,1-1-1-16,-3-1-1 16,2 6-4-16,-6-1-13 15,-2-2 7-15,-3 3 11 16,0 2 2-16,0-2 0 16,-1 5 1-16,0-1 0 15,0-3 1-15,-2 2-1 16,1 0-8-16,-6-1-5 0,1 0 7 15,1-4 3-15,1 6 3 16,0-6-2-16,6-1 2 16,-2 3-7-16,-1-4-12 15,-3 1 6-15,-5 1 4 16,-5 4-16-16,0 1 4 16,-2-1 19-16,2 3-12 15,-5 4-51-15,-3 5 47 16,-5 1 0-16,0 0 6 15,-1-4 12-15,6 0 1 16,-6-2-1-16,1 4-4 16,-2-1-32-16,-1 1 36 15,5-5 5-15,4-1 10 0,0-4-14 16,2-2 1-16,6-3 21 16,1-1-6-16,-1-2-9 15,0-2 12-15,0 2 6 16,1 4-19-16,-6 0-7 15,2 2 0-15,-1-1 5 16,2 2 0-16,1-1-5 16,1 0-3-16,-3 1 3 15,4-2 0-15,-2 0 3 16,1-1-2-16,-2-2-1 16,2-3-1-16,3 1 1 15,5 0 0-15,3-2 0 0,-1 1-2 16,-1-2 1-16,0 4 1 15,0 1 3-15,-2-2 1 16,-2 4 5-16,-8 4-7 16,-3 2-2-1,1 1 1-15,4-4 3 0,3-2 1 16,2-3-2-16,1 0-5 16,1 0 4-16,3 0-1 15,-4-5-1-15,1 4 13 16,-2 1-6-16,-1 0-5 15,1 2 4-15,-1-3-3 16,4 1 4-16,-1-2-1 16,4-2 6-16,1 0 5 15,-2-2-11-15,6 0-3 16,0 1 4-16,2-4-6 0,0 4 4 16,3-5-3-16,-3 1-2 15,2 4 6-15,-4 1-6 16,0-1 0-16,-5 2 0 15,0-1 0-15,-2 0 3 16,-2 2 3-16,-5-1-5 16,-1 4-1-16,-3-1 1 15,2 0 0-15,4-3 3 16,4 1 0-16,-3-1-1 16,-1 3 1-16,-1-2-4 15,2-2 0-15,-6 2 6 16,2-2 6-16,-3 2-2 0,-2 1-5 15,4-2-1-15,-1-4-3 16,6 4 3-16,1-1-1 16,0-6-1-16,3 4 0 15,-3 0 3-15,4-2-5 16,-1 2 4-16,-2 0 3 16,2 0-1-16,0 2-3 15,2 3-1-15,3-4 0 16,3-1-1-16,2 0-1 15,1-2 0-15,3-3 1 16,0 1-1-16,-1-3 4 16,-2 4 2-16,-4 1-6 15,-2 0 0-15,-5 4 1 0,0-3 0 16,0 4 0-16,2-2 1 16,1 1 1-16,4 1 0 15,-1-2-3-15,0-1 0 16,4-2 0-16,-3 2 0 15,2-2 1-15,-2 3 1 16,0-5-2-16,-3 2-1 16,1-2 1-16,2 0 0 15,-5 2 0-15,-6-2 0 16,4 3 0-16,-5-2 1 16,1 1-1-16,-6 5 0 15,-2-2 1-15,-6 7-2 16,-1-1 0-16,1 2 1 15,0 1 1-15,7-4 0 16,1 0 1-16,6-4-2 0,5-2 9 16,1-5-1-16,3-1 0 15,-2-1 0-15,1 6-2 16,-2-3 0-16,-2 4-6 16,-2 2 4-16,-4-1-4 15,-1 5 2-15,3-3-1 16,-4 2 2-16,5-1 3 15,1-2-4-15,2 3-2 16,2-5 0-16,2-3 2 16,1 4-1-16,0-6 0 15,-5 5 3-15,-1 3-5 16,-8-3 1-16,0 4-3 0,0 4 2 16,-7-4 0-16,1 2 0 15,6 0 1-15,0-4 0 16,5 2 1-16,-2-6-1 15,3 5 0-15,0 0 0 16,4 1 1-16,0 1-1 16,-4-2 1-16,2 1-1 15,1-4 2-15,-8 3-2 16,0 0 1-16,-5 1-1 16,-1 4 1-16,-4-3 1 15,1 1-3-15,-8-1 3 16,-1 0 0-16,-2 2 0 0,-2-1-1 15,-1 2 3-15,5-3 0 16,-1-1 1-16,5 0-5 16,2-2 1-16,0 2-1 15,6-2 2-15,2 2-1 16,-1-2 6-16,4 2-3 16,0-3 7-16,-3 2-6 15,3-1 0-15,6-1-1 16,1-3-4-16,8 2 0 15,0-3-1-15,4-2 3 16,3 2-1-16,1-1-1 16,0 1-1-16,5 0 1 15,2-4 1-15,0 4 1 0,7-3 1 16,-1-2-3-16,4 1 0 16,-2-1-1-16,2 0 0 15,1 6 1-15,-3-3-1 16,2-3 1-16,-4 2 0 15,0 2 0-15,-4 1-2 16,0-2 2-16,1 2 0 16,2-5 0-16,2 1 0 15,2-1 1-15,4 0-1 16,2 0 0-16,-1 0 1 16,2 0-1-16,1 0 1 15,0 0 2-15,0 0-2 0,0 0 0 16,0 0 7-16,-2 0 1 15,-5 0 8-15,2 0 7 16,-4 0-14-16,-4 0-3 16,-1 0 8-16,1 0 0 15,2 0 0-15,2 0-7 16,2 0-3-16,3 0-4 16,2 0-1-16,-2 0 1 15,3 0-1-15,-4 0 1 16,-1 0 1-16,0 0-2 15,-3 0 5-15,0 0-4 16,4 0 5-16,1 0-5 16,-1 0-1-16,5 0 0 0,-3 0 0 15,3 0 0 1,0 0-3-16,0 0 2 0,0 0-5 16,0 0-24-16,0 0-38 15,0-20-105-15,8-28-259 16</inkml:trace>
  <inkml:trace contextRef="#ctx0" brushRef="#br0" timeOffset="139705.34">7063 10861 5 0,'0'0'19'0,"0"0"-11"0,-16-133-3 16,12 101 39-16,4 2 4 15,0 4-41-15,0-3-7 16,0 1 0-16,0-1-12 15,2-5-9-15,10-3 4 16,0-3 17-16,-6 0 5 16,2 9-1-16,-6 9 13 15,-2 11 21-15,0 7 51 16,0 4-20-16,0 0 33 0,0 0-36 16,-7 0-28-16,3 0-10 15,-5 0 3-15,1 2 9 16,-4 18-7-16,1 10 14 15,-4 12 1-15,1 12 2 16,3 17-16 0,-3 10-7-16,8 19 1 0,-3 7 3 15,7 1-10-15,2 1 3 16,0-6 4-16,0-3-5 16,11-2-9-16,-3 1-2 15,4 3 3-15,-5-3-5 16,-6 8 3-16,4 0 4 0,-3-2 4 15,3-2-5-15,0-10-9 16,-3-2-2-16,0-1-2 16,-2 5 1-16,0-3 1 15,0-3 6-15,0-10-4 16,0-2-5-16,0-6 1 16,0 0 0-16,0 3 2 15,0-5-3-15,0 4 3 16,-2-1-2-16,2-3-1 15,0 5-2-15,0 1 0 16,0 6 1-16,0-1-1 16,0-1 2-16,0-1 1 15,0-3 2-15,0 0 3 0,0 4 1 16,0 0-4-16,0 4-4 16,0 1 5-16,0-1 0 15,-7 0 0-15,2-2-3 16,3 1 0-16,-3 4-2 15,-1 0-1-15,-6 3 1 16,-3 1-1-16,-1 5-2 16,-1 2 2-16,-1 6 4 15,3-5 1-15,-1-3 0 16,5-8-1-16,7-1 0 16,4-11-3-16,0-1 0 15,0-5-1-15,6-2 0 16,9 2 0-16,1 2 0 15,-1 9 0-15,-1-1 0 0,-4 7-2 16,-1 3 3-16,-3-3-2 16,3 1-2-16,-1 0 1 15,2 1 1-15,2 3-6 16,-3 0 3-16,1 1-1 16,-3 1 3-16,-7 6 0 15,0 10 2-15,0 4-1 16,0 0-4-16,-3-4-7 15,-3-6-6-15,3-13 12 16,1-9-24-16,2-18 0 16,0-18-39-16,14-27-155 15,3-18-242-15</inkml:trace>
  <inkml:trace contextRef="#ctx0" brushRef="#br0" timeOffset="140636.57">6597 10740 407 0,'0'0'128'0,"0"0"-25"16,0 0 15-16,0 0-29 15,0 0-52-15,0 0-14 16,-6-48-2-16,30 7 4 16,10-11 1-16,6-13-13 15,0-7 6-15,-5-1-14 16,-6 5 19-16,-6 8-10 0,-3 14-2 16,-9 14-12-16,-1 13 1 15,-2 11-1-15,-1 7 0 16,1 1-3-16,7 0-6 15,10 12-3-15,8 21 12 16,6 17 1-16,1 8-1 16,-6 6 4-16,-4-5 0 15,-3-5-1-15,-4-2-2 16,-4-6 1-16,4-3-2 16,-3-6-4-16,-3-4-15 15,4-5-66-15,-6-12-151 16,-8-12-168-16</inkml:trace>
  <inkml:trace contextRef="#ctx0" brushRef="#br0" timeOffset="141560.94">5623 11204 298 0,'0'0'203'0,"0"0"-116"16,0 0 5-16,0 0 6 15,0 0 5-15,76 133-23 16,-44-66-33-16,-3-4-27 16,2-5-19-16,-2-7-1 15,-3-5-2-15,-6-8-61 16,-6-2-80-16,-12-1-96 15,-2-5-34-15</inkml:trace>
  <inkml:trace contextRef="#ctx0" brushRef="#br0" timeOffset="141733.41">5695 11997 371 0,'0'0'277'0,"0"0"-145"0,0 0-18 15,0 0 16-15,0 0-33 16,107-132 16-16,-34 56-46 15,3-4-43-15,2 5-24 16,-6 8-2-16,-6 3-68 16,-1 11-127-16,-20 11-204 15</inkml:trace>
  <inkml:trace contextRef="#ctx0" brushRef="#br0" timeOffset="142819.57">19369 10651 561 0,'0'0'123'0,"0"0"-45"15,0 0 81-15,0 0-16 16,0 0-57-16,0 0-39 16,0 45-32-16,4 9 0 0,9 12 12 15,-2-5-25-15,3-8-2 16,-2-5-2-16,3-5-33 15,2-11-39-15,-4-4-73 16,1-7-122-16,-4-5-44 16</inkml:trace>
  <inkml:trace contextRef="#ctx0" brushRef="#br0" timeOffset="143048.57">19239 11275 610 0,'0'0'198'0,"0"0"-138"0,0 0 35 16,0 0 36-16,0 0-88 16,0 0-26-16,125-63 37 15,-39 13-23-15,4 3-24 16,-8-1-7-16,-12 4-4 16,-17 10-22-16,-6 1-45 15,-9 7-115-15,-14 7-150 16,-8 2-146-16</inkml:trace>
  <inkml:trace contextRef="#ctx0" brushRef="#br0" timeOffset="143376.54">20234 10637 539 0,'0'0'188'0,"0"0"-63"15,0 0 19-15,0 0-79 16,0 0-26-16,-141 124-17 15,99-55-1-15,2 9-8 0,10-2-11 16,11 1-2-16,7-9-3 16,12-6-5-16,0-5-38 15,8-14-72-15,25-9-79 16,2-12-76-16,1-12-86 16</inkml:trace>
  <inkml:trace contextRef="#ctx0" brushRef="#br0" timeOffset="143748.56">20351 11223 461 0,'0'0'312'0,"0"0"-195"0,0 0-17 15,0 0 35 1,0 0-86-16,0 0-10 0,103-86 10 16,-56 51-32-16,2 2-17 15,-5 6 0-15,-6 2-18 16,-4 6-39-16,-8 4-53 16,-10 0-110-16,-16 3-141 15</inkml:trace>
  <inkml:trace contextRef="#ctx0" brushRef="#br0" timeOffset="143937.34">20469 10880 690 0,'0'0'98'0,"0"0"-41"0,-19 123 94 15,16-61-92-15,3-4-52 16,0-2-7-16,3-3-2 15,10-10-33-15,5-5-63 16,-1-12-99-16,1-14-24 16,0-12-137-16</inkml:trace>
  <inkml:trace contextRef="#ctx0" brushRef="#br0" timeOffset="144199.99">20843 10743 514 0,'0'0'163'0,"0"0"-126"15,0 0 49-15,0 0 19 16,0 0-74-16,8 107 28 16,-5-38-22-16,-3 4-15 15,0 2-6-15,0-3-14 16,-1-4-1-16,-17-7-1 15,1-8 0-15,-1-8-17 16,1-9-62-16,0-8-80 16,-6-11-171-16</inkml:trace>
  <inkml:trace contextRef="#ctx0" brushRef="#br0" timeOffset="146655.64">11224 14035 9 0,'0'0'73'0,"0"0"4"16,0 0 27-16,0 0 18 15,0 0-8-15,0 0-4 16,0 0 33-16,-10-2-5 16,10-1-64-16,0 2-16 15,0-3-13-15,0 0-34 16,0-9-11-16,0 2-3 16,10-3-4-16,8 2-1 15,0 7-4-15,-4 5-7 16,-5 0-13-16,-5 0-5 0,-4 13 6 15,0 10 30 1,0 2 1-16,-13 0 12 0,-7-5 0 16,-1-6-1-16,0-3 1 15,1-8 17-15,-3-3 12 16,1 0-10-16,-2 0-3 16,1-14-6-16,-2-8-19 15,6-3-1-15,3-6-1 16,7 0-1-16,7-2-2 15,2 7-1-15,0 8 2 16,0 6 0-16,11 4-8 16,7 2 2-16,3 3-5 15,6 3-19-15,0 0-2 16,-2 0 8-16,-3 12 1 16,0 10 9-16,-3 7 7 0,-9 0 1 15,0-1 3-15,-6-6 2 16,-4-6 2-16,0-2 0 15,0-9 11-15,-14 2 9 16,-7-1 11-16,-4-6 2 16,-2 0-16-16,-2 0-5 15,2-17-1-15,3 0-6 16,4-5-3-16,5 2-1 16,10-2-1-16,5-3 0 15,0 3 0-15,0 4-4 16,18 2-1-16,4 7-2 15,6 2 1-15,4 6-3 0,0 1 2 16,3 0-4-16,-4 12-12 16,-2 15-15-16,-9-4-12 15,-4 7 16-15,-7-7 15 16,-9-1 2-16,0-3 17 16,0-10 10-16,-14 4 32 15,-14-8 3-15,-11-1-7 16,-2-4-4-16,3 0 0 15,-1 0-13-15,10-17-12 16,7-2-3-16,5 2 0 16,12 1-5-16,5-3-1 15,0-4-4-15,27 0-11 16,13 1-19-16,5 6-4 0,-3 7 1 16,-1 9 22-16,-2 0 9 15,-5 5-3-15,-8 23-4 16,-7 8-10-16,-6 7 15 15,-11-4 0-15,-2-5 8 16,0-6 1-16,-8-7 11 16,-9-7 18-16,-9-6 22 15,-2-8 6-15,-5 0-26 16,-6 0-11-16,4-13-17 16,7-10-2-16,3-6-2 0,12-4-20 15,13-3-65 1,0 0-74-16,10 6-113 0,16 13-121 15</inkml:trace>
  <inkml:trace contextRef="#ctx0" brushRef="#br0" timeOffset="147809.93">11614 14239 225 0,'0'0'92'0,"0"0"-1"0,0 0 25 15,0 0-10-15,0 0 4 16,0 0 9-16,0-6-26 15,0 6-8-15,0-2-5 16,0 2-21-16,0 0-15 16,0 0-7-16,0 0-11 15,0 0-22-15,0 0-4 16,0 14-6-16,3 24-12 16,8 8 18-16,2 9 1 15,1-7-1-15,4-9 0 0,-5-2-10 16,3-11-11-1,-5-6-19-15,-2-5-60 0,-3-10-88 16,-3-2-142-16,-3-3-120 16</inkml:trace>
  <inkml:trace contextRef="#ctx0" brushRef="#br0" timeOffset="148317.78">11559 14686 153 0,'0'0'91'16,"0"0"-7"-16,0 0 51 16,0 0-16-16,0 0-43 15,0 0-23-15,0 0-3 16,0 0 2-16,0 0-17 0,0-1 1 15,0 1-5 1,0-2-10-16,0-4-6 0,9-7-5 16,9-13 1-16,10-12 35 15,11-5 11-15,1-7-17 16,-2 0-27 0,-4 8-7-16,-5 5 6 0,-8 7-4 15,0 5-7-15,-3 5-1 16,-4 1 0-16,-2 5-6 15,-1 1-36-15,-4 3-51 16,-2-3-74-16,-1 5-80 16,-4 7-57-16</inkml:trace>
  <inkml:trace contextRef="#ctx0" brushRef="#br0" timeOffset="149167.37">12174 14043 443 0,'0'0'159'0,"0"0"-34"0,0 0 58 15,0 0-76-15,0 0-37 16,0 0-13-16,-85 27-20 16,61 11-4-16,2 15-10 15,1 6-8-15,2 8-1 0,5 2-1 16,4-4-11-16,2-2 0 16,6-9-2-16,2-9-4 15,0-4-13-15,0-9-57 16,17-10-61-16,9-9-71 15,-5-13-76-15,0 0-85 16</inkml:trace>
  <inkml:trace contextRef="#ctx0" brushRef="#br0" timeOffset="149406.47">12210 14583 369 0,'0'0'280'0,"0"0"-226"0,0 0 40 16,0 0 25-16,0 0-102 15,0 0-3-15,89-81 6 16,-54 50-6-16,1 1-9 16,-1 4-5-16,-1 3-2 15,-8 1-3-15,1 2-39 16,-6-1-124-16,-10 7-136 15</inkml:trace>
  <inkml:trace contextRef="#ctx0" brushRef="#br0" timeOffset="149631.09">12294 14269 590 0,'0'0'127'0,"0"0"-111"16,0 0 110-16,0 109-28 15,0-66-74-15,0-1-18 16,0-1-6-16,11-5-1 16,5-7-42-16,1-4-81 15,4-9-71-15,-3-7-57 16</inkml:trace>
  <inkml:trace contextRef="#ctx0" brushRef="#br0" timeOffset="150036.94">12625 14421 546 0,'0'0'86'15,"0"0"-47"-15,0 0 52 16,0 0-88-16,0 0 7 16,0 0-10-16,21 42 27 15,-13-17-13-15,-2 3-2 0,-6-6 3 16,0-2 16-16,0 2 5 16,0 0 6-16,-16 0 3 15,-11-2-10 1,0-1 1-16,-4-5-2 0,3-5-3 15,3-3 4-15,7-6 7 16,12 2-4-16,1-2-5 16,5 0-14-16,0 0-15 15,0 3-4-15,0 0-14 16,9 5-15-16,15 0 10 16,10 6 18-16,2-2-13 15,1-2-46-15,2-8-35 0,-4-2-144 16,-13 2-148-16</inkml:trace>
  <inkml:trace contextRef="#ctx0" brushRef="#br0" timeOffset="151231.44">11210 15874 118 0,'0'0'86'16,"0"0"-3"-16,0 0 2 16,0 0 10-16,0 0-13 15,0 0 3-15,-8-59 14 16,6 59-6-16,2 0-12 16,-3 0-10-16,2 0-10 15,1 0-26-15,0 20-21 0,0 19-2 16,0 5 17-1,0 10-13-15,1-1-6 0,7-3-7 16,1-11 4-16,-8-2-4 16,-1-2 4-16,0-9-1 15,0-4-2-15,0-8-1 16,0-11 3-16,0-3 0 16,0 0-3-16,0 0-3 15,0-14-21-15,0-23-13 16,0-13 19-16,0-12-4 15,0 7 4-15,0 16 14 16,0 8 1-16,-1 14 3 16,-1 7 0-16,2 6-2 0,0 4 5 15,0 0-5 1,0 0 5-16,0 0-6 0,0 4-5 16,0 23-15-16,0 18 20 15,0 9 1-15,0-2 2 16,2-2-1-16,-1-14 0 15,-1-13 0-15,3-14 1 16,-3-7 0-16,0-2 1 16,0 0 5-16,0 0 2 15,0-8-10-15,0-23 3 16,0-13 2-16,0-13-6 16,-6 1-1-16,-1 12-4 15,2 9 2-15,2 22 2 16,3 5 1-16,0 8 0 0,0 0-14 15,0 0-9-15,0 8 10 16,0 13-6-16,0 9 19 16,0 11 2-16,0-4-2 15,0-6-7-15,10-9-120 16,-2-8-165-16,0-6-106 16</inkml:trace>
  <inkml:trace contextRef="#ctx0" brushRef="#br0" timeOffset="152780.47">12802 14062 372 0,'0'0'117'0,"0"0"-37"16,0 0 70-16,0 0-19 15,0 0-50-15,0 0-10 16,0 0-25-16,-4 21-11 16,18 7 28-16,2 4-13 15,1 4-20-15,-2 4-9 16,1 6-10-16,-5 4-7 16,1-3 0-16,-2 4 1 0,-3-2-4 15,0 5 0 1,-3-8 1-16,-4 2 2 0,0 0-4 15,0-1 0-15,0-4 2 16,-7-1-1-16,-6-1 1 16,0-3 0-16,0 2-1 15,-1-10-1-15,5-2 0 16,0-5-1-16,3-1-2 16,-2-8-16-16,4-6 10 15,4-2-15-15,0-6-40 16,0 0-85-16,0-3-138 15,0-19-180-15</inkml:trace>
  <inkml:trace contextRef="#ctx0" brushRef="#br0" timeOffset="154034.01">11114 13898 213 0,'0'0'236'15,"0"0"-163"-15,0 0 5 16,0 0 56-16,0 0-44 16,0 0-42-16,-8-4-21 15,18 4-27-15,16 0-1 0,8 0 1 16,4 0 7-16,-2 0-4 15,-3 10 6-15,-2-6 1 16,-4 2-6-16,-4-2 0 16,-10 0-4-16,-5-2 1 15,-6-2-1-15,-2 2 1 16,0-2 7-16,0 0 27 16,0 0 35-16,-19 4 16 15,-12 0-49-15,-7 3-32 16,-5 0 13-16,5-3 3 15,7 1 5-15,4-5-11 16,9 1-11-16,7-1 1 16,4 0 7-16,4 0-2 0,3 0-1 15,0 0-9 1,0 0-4-16,0 0-8 0,2 0-9 16,17 0-1-16,8 0 16 15,1 0-14-15,-1 0-35 16,-1 5-48-16,-4-5-59 15,-9 0-179-15</inkml:trace>
  <inkml:trace contextRef="#ctx0" brushRef="#br0" timeOffset="155545.25">11197 14021 250 0,'0'0'78'0,"0"0"-40"0,0 0 70 16,0 0-38-16,0 0-18 15,0 0-12-15,61-97-6 16,-54 97-17-16,-2 0-8 15,-1 0-2-15,5 0 1 16,2 0 6-16,3 14 11 16,-7 0-3-16,2-2-11 15,-1 1 9-15,-8-4 6 16,0 2 4-16,0 0 18 16,-2 6 6-16,-16 1-29 15,-7-5-9-15,-2-3 2 16,-2-4-7-16,3-3 2 0,0-3 14 15,5 0-12-15,3-13-7 16,7-12-6-16,6-13-2 16,5-7-1-16,0-5-4 15,23 11 1-15,-1 6-1 16,-3 16 4-16,-2 9 0 16,-1 8-4-16,-1 0-4 15,3 0-8-15,2 9 11 16,-2 18-4-16,-2 4-3 15,-1 0 1-15,-6 2 8 16,-4-7 3-16,-3-4 1 16,-2-6 1-16,0-3 4 15,0-3 9-15,-21-5 30 0,-3-5 10 16,-5 0-28 0,0-1 0-16,0-26-21 0,9-6-5 15,12-6-5-15,8 3-18 16,0 7-19-16,8 8-13 15,15 14-5-15,0 7-13 16,2 0-3-16,-2 6 27 16,-5 16 23-16,-3-4 11 15,-6 3 15-15,-5-1 9 16,-1-4 35-16,-3-2 4 16,0-2-5-16,0-1 1 15,-7-2-1-15,-10-1-22 0,-6 3-11 16,-4-8-10-1,0 0-24-15,5-3 3 0,3 0 9 16,7 0-4-16,5-4 16 16,5-18 0-16,2-5-3 15,3-5 2-15,24-3 0 16,5 9-5-16,2 1 5 16,2 9-2-16,-5 8-2 15,-3 8-4-15,-3 0-15 16,-5 10 9-16,-7 18-3 15,-11 6 12-15,-2 8 6 16,0 0 2-16,-13-3 2 16,-9-7 5-16,-3-9 1 15,-1-5 21-15,0-5 5 16,1-8 4-16,0-5 11 0,5 0-24 16,-2 0-7-16,4-13-12 15,5-10-8-15,0-8-5 16,13-2-41-16,0-5-56 15,0 8-95-15,13 10-92 16</inkml:trace>
  <inkml:trace contextRef="#ctx0" brushRef="#br0" timeOffset="168919.81">11096 14345 11 0,'0'0'61'16,"0"0"-2"-16,0 0 4 15,0 0-20-15,0 0 0 16,0 0-4-16,0 0-5 0,0 0 2 16,-4 0 4-16,4 0-6 15,0 0 3-15,0 0 1 16,0 0-9-16,-4 0-8 16,4 0-9-16,0 0 8 15,0 0 6-15,-1 0 1 16,1 0 2-16,0 0 6 15,0 0-5-15,0 0 4 16,0 0-15-16,0 0-1 16,0 0-9-16,0 0-6 15,0 0 0-15,0 0-1 16,0 0 6-16,7 0 6 16,4 0 3-16,2 0-5 15,-2 3 2-15,2-1-3 16,3-1-9-16,2 4 1 0,2-5-3 15,-2 1 2-15,1 1-2 16,-1 1 0-16,3-1 1 16,-5-1-1-16,2-1 0 15,-3 0-1-15,-4 0-1 16,-4 0 2-16,-4 0-1 16,0 0 1-16,-3 0 3 15,0 0-2-15,0 0 9 16,0 0 15-16,0 0 19 15,0 0 6-15,0 0-5 16,-21 0-27-16,0 0-6 16,-4 0-1-16,3 0 5 0,-3 0-2 15,4 0 1-15,-2 0-6 16,3 0 8-16,5 0-5 16,3 0 2-16,5 0 1 15,5 0 0-15,2 0-9 16,0 0-6-16,0 0-1 15,0 0-1-15,0 0-4 16,0 0-7-16,11 0 0 16,12 0 9-16,0 0 2 15,4 0 1-15,-1 0 0 16,-4 0 0-16,-4 3 1 16,-5-3-3-16,-1 0 6 15,-8 0-3-15,-4 2 0 16,0-2 0-16,0 0 3 15,0 0 1-15,0 0 9 0,0 0 9 16,-7 0-1-16,-11 0-7 16,-4 0 2-16,-2 0 6 15,-8 0-11-15,1 3-8 16,0 2-2-16,0-4 0 16,5 4-1-16,7-3 0 15,1 2-1-15,5-2 1 16,4-2 0-16,5 0 0 15,4 0 0-15,0 0-1 16,0 0-3-16,0 0-1 16,0 0-5-16,2 0-9 15,22 0 0-15,10 0 9 0,2-2-2 16,-1-2-3-16,-6 2-1 16,-4 0 10-16,-6 2 6 15,-3 0-3-15,-5-3 2 16,-7 3 1-16,-1 0 0 15,-3 0 0-15,0 0 1 16,0 0 2-16,0 0 5 16,0 0 6-16,-3 0 5 15,-16 0-5-15,-4 0-6 16,-3 0-1-16,3 0 0 16,1 0-3-16,2 0-1 15,4 0-3-15,2 0 2 16,2 0-2-16,2-1 5 15,2 1 1-15,6-5-4 16,2 5 0-16,0 0-2 0,0 0-3 16,0 0-2-16,0 0-11 15,13 0-6-15,11 0-3 16,7 0 20-16,3 0-7 16,-7 0-7-16,-6 0 12 15,-5 0 3-15,-6 0 0 16,-6 0 0-16,-4 0 4 15,0 0 1-15,0 0 6 16,0 0 7-16,0 0 7 16,-16 0 5-16,-6 0-14 0,0 0-5 15,-3 0 0 1,3 0-6-16,2 0-1 0,2 0 1 16,3 0 0-16,0 0 1 15,10 0-2-15,0 0 1 16,5 0-1-16,0 0-1 15,0 0 0-15,0 0-4 16,0 0-6-16,0 0-6 16,0 0-11-16,9 0-3 15,10 0 7-15,4 0 12 16,-1 0 1-16,-3 0-2 16,-6 0 13-16,-9 0 0 15,-3 0 0-15,-1 0 0 0,0 0 7 16,0 0 3-1,0 0 26-15,0 5 5 0,0-5-9 16,-3 0-10-16,-6 0-16 16,3 0-2-16,-1 0 0 15,2 0-4-15,1 0 0 16,1 0 0-16,3 0-6 16,0 0-14-16,0 0-13 15,0 0-6-15,0 0-4 16,0 0-8-16,0 0-54 15,0 0-101-15,0 0-156 16</inkml:trace>
  <inkml:trace contextRef="#ctx0" brushRef="#br0" timeOffset="171191.04">11114 14419 198 0,'0'0'171'16,"0"0"-125"-16,0 0 44 15,0 0-21-15,0 0-61 0,0 0-7 16,0 0 1-16,46-6 1 15,-23-2 1-15,-6 4-4 16,1 2 0-16,-9 2 0 16,-3 0 1-16,-3 0-1 15,0 0-4-15,-3 0 4 16,0 0 3-16,0 0 44 16,-10 2 39-16,-9 6-31 15,-6 1 16-15,0-4-12 16,3-1-17-16,7-2-7 15,3 1-19-15,7-3-16 16,5 0-11-16,0 0-88 0,0-9-222 16</inkml:trace>
  <inkml:trace contextRef="#ctx0" brushRef="#br0" timeOffset="175392.61">10490 14560 1 0,'0'0'23'0,"0"0"12"15,0 0 6-15,0 0 19 16,0 0 23-16,0 0 16 16,0 0-9-16,0-12-26 0,0 10 0 15,-3 0-4-15,3 2 0 16,0-1-2-16,0 1 6 15,-2-3-5-15,2 1-10 16,0 2-8-16,0-2-3 16,-3 2-8-16,3 0-6 15,0 0 3-15,0 0-13 16,0 0 2-16,0 0 2 16,0 0 6-16,0 0-9 15,0 10-8-15,0 13-5 16,3 12 1-16,11 1 1 15,-1-1-2-15,0-5-1 16,-2-2 0-16,1-7 0 16,-7-3-1-16,5-1 0 0,-3-8 0 15,-5-1 0-15,0-2 0 16,1-2-1-16,-1-1-12 16,-2-3-30-16,0 1-63 15,0 4-73-15,0-5-129 16,0 4-220-16</inkml:trace>
  <inkml:trace contextRef="#ctx0" brushRef="#br0" timeOffset="176265.08">10416 15364 233 0,'0'0'143'16,"0"0"-52"-16,0 0 35 15,0 0-5-15,0 0-39 16,0 0-6-16,-4-12-10 16,4-2-31-16,0-5-15 15,4-11 3-15,11-1-5 16,4-9-5-16,1-4-4 15,2-3-5-15,0 4-3 16,0-4-1-16,-5 8 1 16,0 8 1-16,-2 1-1 0,-1 5 1 15,-3 0 2-15,5 3-1 16,-1-6 5-16,-2-3-8 16,4 3 0-16,-2-2 1 15,-3-2 0-15,2 2 1 16,-4 5 0-16,-4 4 3 15,-2 5-2-15,-1 6 1 16,-1 0 12-16,0 2-12 16,0-2-4-16,2-1 0 15,2-2-4-15,0 3-12 16,3-6-37-16,-4 9-53 16,-2 4-125-16,-3 3-134 15</inkml:trace>
  <inkml:trace contextRef="#ctx0" brushRef="#br0" timeOffset="176841.81">10298 15366 269 0,'0'0'132'0,"0"0"-32"15,0 0 40-15,0 0-17 16,0 0-4-16,0 0-38 15,116-25-23-15,-78 17-30 16,-8 2-21-16,0 3-5 16,-3-5-2-16,-4-6-8 0,0-5-48 15,0-3-106-15,-5-5-153 16</inkml:trace>
  <inkml:trace contextRef="#ctx0" brushRef="#br0" timeOffset="177402.91">10703 14498 91 0,'0'0'331'15,"0"0"-241"-15,0 0 39 16,0 0 32-16,0 0-81 16,0 0-32-16,46-2 2 15,-21 2-34-15,4 0-14 16,-4 0-2-16,-4 0-2 16,-4 0-65-16,-8 0-90 0,-6 0-108 15,-3 0-199 1</inkml:trace>
  <inkml:trace contextRef="#ctx0" brushRef="#br0" timeOffset="177829.73">10273 14575 400 0,'0'0'120'0,"0"0"-84"16,0 0 114-16,0 0-14 0,0 0-81 15,150 0-49-15,-103 0-6 16,-3 0-7-16,-5 0-86 16,-5 0-122-16,-13 0-144 15</inkml:trace>
  <inkml:trace contextRef="#ctx0" brushRef="#br0" timeOffset="178933.83">10998 14627 251 0,'0'0'224'0,"0"0"-164"16,0 0 76-16,0 0 31 15,0 0-68-15,0 0-19 16,-4-1-1-16,-4 1-7 16,0 14-23-16,-5 15-19 15,-6 7-3-15,-3 11 5 16,0 12-15-16,2-5-10 16,2 4 0-16,5-6-7 15,4-1 0-15,5-12-1 16,4-9-2-16,0-2-3 0,0-14-32 15,0-2-61-15,14-10-70 16,7-2-85-16,-1 0-89 16</inkml:trace>
  <inkml:trace contextRef="#ctx0" brushRef="#br0" timeOffset="179296.54">11082 15051 594 0,'0'0'76'16,"0"0"9"-16,0 0 97 16,0 0-100-16,0 0-35 15,0 0 2-15,88-62-24 16,-51 35-10-16,-2-1-7 16,1 3-8-16,-2 3 0 15,-7 0-19-15,0 0-36 0,-8 4-36 16,-3-1-38-16,-3 2-102 15,-11-2-62-15</inkml:trace>
  <inkml:trace contextRef="#ctx0" brushRef="#br0" timeOffset="179541.57">11154 14802 583 0,'0'0'70'0,"0"0"18"0,0 0 108 15,0 0-104-15,0 0-25 16,15 113-17-16,-5-80-31 16,-4 0-17-16,1-7-1 15,-3-4-1-15,2-2-21 16,-1-4-47-16,0-8-58 15,-2-3-119-15,3-5-113 16</inkml:trace>
  <inkml:trace contextRef="#ctx0" brushRef="#br0" timeOffset="179966.979">11450 14932 452 0,'0'0'4'15,"0"0"54"-15,0 0 36 16,0 0-57-16,0 0-16 16,0 0 10-16,62 97-7 15,-55-75-4-15,-3-2 8 16,-4-3 8-16,0 0 9 15,0 3 8-15,-10 0-5 16,-8-2-9-16,-9 1 2 16,0-5 0-16,0-2 3 0,0-2-9 15,6-2-6-15,5-2 5 16,8-6-8-16,7 0-9 16,-1 0-8-16,2 0-9 15,0 0-3-15,0 0-14 16,2 0 0-16,16 0-6 15,10 0 0-15,3 0-28 16,-2 0-33-16,1 0 10 16,-4 0-34-16,-3 0-51 15,-3 0-67-15,-6 0-202 16</inkml:trace>
  <inkml:trace contextRef="#ctx0" brushRef="#br0" timeOffset="180329.449">11613 14719 462 0,'0'0'123'16,"0"0"-94"-16,0 0 120 16,0 0-32-16,0 0-58 15,0 0-28-15,42 120-10 0,-31-80-9 16,0-2-8-16,-2-1-1 16,0 2-3-16,-4-3 3 15,-1 3 5-15,-4 0 3 16,0 3-1-16,0 3 7 15,-7-5-10-15,-8-7-1 16,-1-3-6-16,0-8-1 16,4-3-13-16,0-9-73 15,3-6-217-15</inkml:trace>
  <inkml:trace contextRef="#ctx0" brushRef="#br0" timeOffset="182856.87">10934 12058 435 0,'0'0'61'16,"0"0"4"-16,0 0 69 15,0 0 9-15,0 0-62 16,0 0-33-16,0 22-7 0,0 2-6 16,0 2-2-16,0-1-14 15,-6 3-3-15,3 3-5 16,0-6-3-16,1-3-4 16,2-7-4-16,-4-5 1 15,4 1-1-15,0-5 0 16,0-3 0-16,-1-1 0 15,1-2 0-15,0 0 0 16,0 0-1-16,0 0 1 16,0 0-1-16,0 0 0 15,0 0-3-15,1 0 4 16,14 0 1-16,0 0-1 16,8 0 2-16,2 0-2 15,1-3 2-15,5-2 1 16,0 2 3-16,1-2-1 0,-1 3 0 15,0-4-2 1,0 2 4-16,-2 0 3 0,0 0 3 16,-2 0-6-16,-4 2-3 15,1 0-1-15,-4 0-2 16,4 2 3-16,-2-1 0 16,-1 1 1-16,-2 0 1 15,4 0-1-15,-1 0 3 16,0 0-5-16,1 0-1 15,-1 0 0-15,1 0-1 16,-2 0 0-16,1 0 0 16,-4 0-1-16,0 0 0 0,0 0 1 15,-5 0-1-15,4 0 0 16,0 1 0-16,0-1 1 16,7 0-1-16,-1 0 0 15,4 0 1-15,0 0 0 16,-2 0 0-16,-3 0-1 15,-2 0-1-15,-4 0 1 16,-2 0 1-16,3 0-1 16,-4 2 0-16,-1 0 0 15,1 0 0-15,3 0 1 16,-4 0-1-16,6 1 0 16,-2-2 0-16,2 1 0 15,-3 0 2-15,0-2-2 0,-1 3 0 16,-1-3-2-1,-4 1 2-15,1-1 0 0,-3 2 2 16,3 2-2-16,2-2 0 16,-2 0 0-16,6-2 0 15,-1 3 1-15,-1-3-1 16,4 1 0-16,-4 1-3 16,1-2 6-16,1 3-4 15,-3-3 1-15,1 2-2 16,-6-2 2-16,1 1 0 15,3-1 0-15,-6 0 0 16,0 0 0-16,1 2 0 16,-2-2 0-16,0 0-1 0,1 0 1 15,1 0-3-15,-3 0 2 16,-2 0 1-16,-1 0 0 16,-1 0 0-16,0 0 1 15,0 0-1-15,0 0 0 16,3 0-1-16,1 0 0 15,-2 0 1-15,4 0 0 16,1 0 1-16,3 0-2 16,2 0 1-16,-5 0-1 15,-1 0 1-15,-2 0 0 16,-2 0-1-16,1 0-1 16,-3 0 2-16,3 0 2 15,-1 0-2-15,-1 0 0 16,-1 0-3-16,0 0 6 15,3 0-3-15,-3 0 0 0,0 0 1 16,0 0 4 0,0 0 0-16,0 0 2 0,0 0 0 15,0 0-4-15,0-11-3 16,5-8-1-16,1-6 1 16,6-6-2-16,-3 4-1 15,-1 4 3-15,-3 2 0 16,-1 8-7-16,-2 1 2 15,-2 4-2-15,0 1-8 16,5 1 7-16,-5 5-6 16,2-1-1-16,1 0-12 15,-3-2-31-15,0-3-35 16,0 4-119-16,-10 0-259 0</inkml:trace>
  <inkml:trace contextRef="#ctx0" brushRef="#br0" timeOffset="186710.24">12625 11829 55 0,'0'0'218'0,"0"0"-146"15,0 0-7-15,0 0 21 16,0 0-13-16,0 0-22 15,0 0-8-15,0 0-18 16,0 0 2-16,0 0-4 0,0 0 8 16,0 0-4-16,0 0 4 15,0 0-6-15,0 0-2 16,0-3 0-16,0 1-4 16,0 2-10-16,0-3 4 15,0 0-2-15,0-5 3 16,0-1-5-16,0-7 1 15,8-2-7-15,1 4 3 16,3 1-4-16,-2 4-2 16,-1 1 0-16,-2 3-2 15,2 2 2-15,0-1 2 16,-1 0-2-16,5-3-1 16,-1 5 1-16,2 0-1 15,1 0 1-15,0 2 0 0,-1 0-5 16,1 0 5-1,0 0 4-15,1 0-4 16,3 0-4-16,0 0 3 0,-1 0 0 16,0 4 1-16,-4 2 0 15,-1 1 0-15,-3-3 0 16,0-2 1-16,-3-1 0 16,0 4-1-16,-1-3 0 15,0 2 0-15,2 0 2 16,1 2-2-16,-1-2 1 15,1 4 1-15,2 0-3 16,3 2 2-16,-2 2 0 16,3-4-1-16,-2-1 1 0,1 1 0 15,-2-3 1 1,-1-5-2-16,1 1 0 0,1-1 0 16,-2 0 1-16,3 0-1 15,2-6 0-15,-1-9-2 16,3-5 2-16,-3-1 0 15,3-1 0-15,-6 7-10 16,-2 4-9-16,-7 1-21 16,-3 4-59-16,0 4-100 15,-9 2-129-15</inkml:trace>
  <inkml:trace contextRef="#ctx0" brushRef="#br0" timeOffset="187601.17">12658 12055 160 0,'0'0'114'0,"0"0"-73"16,0 0 50-16,0 0 1 16,0 0-50-16,0 0-2 15,15-45 22-15,-3 24 2 16,-1 3-12-16,-3 7-1 16,-2 0-14-16,2 2-10 15,2 1-11-15,2-1-8 16,6-1-3-16,2 1 0 15,2-2-2-15,3 1-2 16,-1 1 0-16,0 8 0 16,-1-1 1-16,-5 2 0 0,-3 0 2 15,-1 0 6-15,-1 0-9 16,-1 0 2-16,-2 0-1 16,-3 0 3-16,3 0-5 15,-5 3 4-15,2-1-4 16,0 1-3-16,-4 1 3 15,6 3 2-15,-5-1 4 16,-2 2-1-16,5 3-5 16,-1-3 4-16,1 2-2 15,2 3-2-15,0-5 0 16,2 1 0-16,-2 0 1 16,0-1 3-16,-1-1-4 15,-1-5 0-15,3 0 0 16,0-2 0-16,4 0-1 0,4 0 1 15,2-14 2-15,7-8 0 16,-3-1 1-16,1-2-6 16,-1 5 3-16,-6 1-13 15,-7 8-26-15,-7 2-82 16,-4 7-164-16</inkml:trace>
  <inkml:trace contextRef="#ctx0" brushRef="#br0" timeOffset="190158.17">14017 11098 525 0,'0'0'61'0,"0"0"11"0,0 0 86 15,0 0-57-15,0 0-47 16,0 0-9-16,0 0-10 16,-33-9-6-16,31 9-4 15,-6 0-4-15,2 0-2 16,-3 3-7-16,-5 17-8 16,-3 16-4-16,-5 9-4 15,4 3 4-15,-5 2 1 16,5-8-1-16,1-7 0 15,5-11 0-15,4-8 3 16,-1-6-2-16,2-6 1 0,4-4-2 16,0 0 5-1,2 0-1-15,-1 0 0 0,-5-10-4 16,-3-8-1-16,-4-7-2 16,-1 3 0-16,0 2 2 15,5 6 1-15,2 6 0 16,5 6 2-16,3 2-2 15,0 0 0-15,0 0-4 16,0 0-5-16,0 0-2 16,0 15-1-16,2-4 11 15,11 3 1-15,-2-3 5 16,1-5-5-16,3-2-1 16,1-4-3-16,0 0-1 15,8 0-37-15,0-21-27 0,3-1-47 16,0 0-98-16,-11 6-117 15</inkml:trace>
  <inkml:trace contextRef="#ctx0" brushRef="#br0" timeOffset="190768.67">14327 11234 529 0,'0'0'79'0,"0"0"-32"16,0 0 99-16,0 0-37 16,0 0-72-16,0 0-14 15,27-21-1-15,-10 9 1 0,5-4-9 16,3-4-3 0,-6-2 0-16,-2 2-4 0,-5-2 4 15,-1 4-1-15,-3-4 5 16,-4 4-2-16,-2 0-4 15,-2 4 0-15,0 3 4 16,0 5 2-16,0 1-10 16,-5 2 7-16,-5 3-4 15,-2 0 0-15,-3 0-3 16,-1 0 3-16,1 4-8 16,-3 14 0-16,3 5-4 15,3 10 2-15,5-2 2 16,7 0-1-16,0-3 2 15,0-7-1-15,5-3 1 16,13-6 1-16,5-4 2 0,2-6 3 16,4-2-3-16,5 0 6 15,2 0-4-15,2-17 0 16,0-6-5-16,-2-1-1 16,4-1-14-16,-7 3-55 15,-7 5-97-15,-12 5-126 16,-14 4-226-16</inkml:trace>
  <inkml:trace contextRef="#ctx0" brushRef="#br0" timeOffset="192409.389">14538 11047 558 0,'0'0'73'16,"0"0"-20"-16,0 0 83 16,0 0-73-16,0 0-30 15,0 0 7-15,-9 124-13 16,10-97-12-16,9-4-3 16,1-4-12-16,3-3 0 15,-1-2 2-15,6-4-1 16,-2-3 0-16,5-1-1 15,0-3 0-15,0-3 0 0,1 0 5 16,0 0-3 0,0 0-1-16,2-9 1 15,-2-7 3-15,-1 1-4 16,1-1-1-16,-6-3 2 0,-1 2 0 16,-3 3 1-16,-4-1-3 15,-3 5 2-15,-3 2 2 16,-3 4 6-16,0 4-4 15,0 0 3-15,0 0 11 16,0 0-10-16,0 0 6 16,0 0-2-16,-14 15-12 15,3 10-2-15,3 8-4 16,-2 1 0-16,10-5 3 16,0-3 0-16,0-4 1 0,0-4-3 15,13-7 2-15,4-3-2 16,5-8-1-16,-2 0 1 15,4 0 1-15,-2-25-19 16,-1-3 0-16,-6-2 5 16,-9 2-1-16,-6-3 16 15,0 0 0-15,-4 5-1 16,-13 4 1-16,-8 6 1 16,0 8 1-16,-4 3-1 15,7 5 0-15,2 0 0 16,4 0 7-16,10 0 4 15,-1 0 4-15,3 0 7 16,4 0-4-16,0 0-9 0,0 2-9 16,0 3-4-16,0 1 4 15,11 2-2-15,9 0-1 16,2-2 1-16,5 0 2 16,-3 0-8-16,5-1-8 15,-4 1 4-15,-1 3 6 16,-2 1-4-16,-1-1 5 15,-3 2 3-15,-3 2-2 16,1 2 3-16,-5 1 1 16,-2 2-1-16,0-2 2 15,-7 0-1-15,3 1 0 16,-3-8-1-16,0-1 1 0,0-3 0 16,-2-5 3-16,1 0-2 15,-1 0-1-15,4 0 0 16,-2 0 0-16,1 0-5 15,5 0 5-15,5 0-1 16,3 0 1-16,4 0-1 16,0 0 2-16,3-5 2 15,-2-9-2-15,6-8 1 16,4-6 5-16,5-8-1 16,-1-6 1-16,2 0-3 15,-8 1-2-15,-5 4 4 16,-8 3 1-16,-5 4 0 15,-5 1 3-15,-6 3-4 16,0 6-1-16,0 2-3 16,0 7-1-16,-9 5 5 0,-2 6 1 15,-7 0-3-15,-6 0 5 16,-10 27-9-16,-3 17-5 16,-4 19-2-16,5 8 3 15,6 9 3-15,8-7 0 16,6-7-3-16,7-9 1 15,7-19 1-15,2-17 2 16,0-8-2-16,0-12-3 16,0-1 2-16,18 0 3 15,6-20 4-15,10-13 12 16,4-5-11-16,-1 5-4 16,-1 9-1-16,-5 8-3 0,-2 9-7 15,-7 7-30-15,-4 0-3 16,-9 0-1-16,-2 15 15 15,-7 6 20-15,0-4 9 16,0 0 8-16,-16-1 19 16,-8-4 16-16,-3-2-15 15,3-6-7-15,0 0-8 16,10-4-10-16,2 0 1 16,6 0-4-16,1 0-1 15,5 0 0-15,0 0-10 16,0 0-8-16,11 0-5 15,12 0 22-15,1 0 2 16,3 0 0-16,-3 0 1 0,1-4-1 16,-4 0 0-16,5-4 3 15,-1-5 9-15,5-4 7 16,6-8-6-16,1-5-7 16,6-10 2-16,0-4-2 15,1-7-2-15,-6-1 0 16,-8 1-2-16,-4 3 4 15,-12 7-2-15,-8 13 0 16,-4 14 8-16,-2 11 18 16,0 3 13-16,0 0-18 15,0 19-2-15,-18 26-23 16,-6 16 0-16,-1 7 0 0,7 4 8 16,5-5-8-1,9-3-3-15,4-9-29 0,0-13-145 16,0-16-241-16</inkml:trace>
  <inkml:trace contextRef="#ctx0" brushRef="#br0" timeOffset="193903.78">11015 11279 135 0,'0'0'254'0,"0"0"-154"16,0 0-1-16,0 0 35 15,0 0-45-15,0 0-30 16,0 39 10-16,5-11-24 16,4 0-16-16,0-2-11 15,-1-2-12-15,2-4-3 16,-4-5-1-16,-1-5-2 15,-3-4 0-15,-1-1 0 16,2-5 0-16,-3 0-4 0,0 0-13 16,2 0-7-16,-2 0 7 15,0-5 7-15,0-9 6 16,-13-3 1-16,-7-1 2 16,-2 6 1-16,0 3 0 15,3 4 8-15,7 5 6 16,0 0-4-16,6 0 11 15,0 0 6-15,5 0-3 16,1 0-4-16,-2 0-11 16,2 16-9-16,0 3 0 15,0-2 2-15,12-2-2 16,14-2-2-16,3-10 0 0,6-3-5 16,5 0 3-16,5-17 0 15,-3-11-28-15,-1-6-35 16,-10-4-69-16,-12 4-171 15</inkml:trace>
  <inkml:trace contextRef="#ctx0" brushRef="#br0" timeOffset="194920.23">9079 11026 306 0,'0'0'247'0,"0"0"-192"16,0 0 22-16,0 0 33 15,0 0-71-15,0 0-35 16,0 153 10-16,0-105-1 0,0-5-9 16,0-10-1-1,0-7 9-15,0-12 3 0,0-8 3 16,0-6 4-16,0 0 12 15,0 0 21-15,0-28 2 16,0-14 1-16,0-17-28 16,0-7-5-16,0 7-3 15,0 6-11-15,0 15-5 16,0 20 3-16,0 10-4 16,0 8-5-16,0 0 0 15,5 14-32-15,15 19-26 16,7 6 52-16,4-1 0 15,2-1 6-15,-2-8-2 16,0-7 1-16,-6-8 0 16,-7-8 0-16,-6-4 1 0,-3-2 0 15,4-5 0-15,2-23 11 16,1-12 10-16,-1-7-11 16,-3 0-10-16,-1 2-2 15,-3 6-14-15,6 8-70 16,-1 14-113-16,1 9-158 15</inkml:trace>
  <inkml:trace contextRef="#ctx0" brushRef="#br0" timeOffset="197389.31">9392 11257 377 0,'0'0'181'0,"0"0"-126"16,0 0 42-16,0 0-40 16,0 0 15-16,0 0-17 15,113-9-24-15,-80-10-25 16,4 2-4-16,-10-4 0 16,-4 5-2-16,-7 3-11 15,-11 8-12-15,-3 2 12 16,-2 3 11-16,0 0 0 15,0 0 8-15,0 0-5 16,-11 3 11-16,-1 15-10 0,1 5-2 16,3 0 3-16,8 2 10 15,0-8-13-15,0-1 7 16,0-4-2-16,13-4-7 16,2-6-3-16,5-2 0 15,1 0-11-15,-3-16-6 16,-1-7 10-16,-11-5 7 15,-6 4-1-15,0 1 3 16,-8 4-2-16,-16 5-4 16,-3 6-23-16,2 7 7 15,3 1 18-15,-1 0-4 16,7 0 9-16,6 3 2 0,3 3 23 16,7-1 6-16,0-5-13 15,0 2-6-15,0-2-12 16,0 1-1-16,0 4-3 15,2 1 3-15,11-3-3 16,8 2 2-16,-1-5 2 16,2 0-4-16,2 0-9 15,-1 0 12-15,1 0 2 16,-4 0-2-16,0 4 0 16,-1 2 1-16,-4 4 0 15,-1 2 0-15,-1 4-1 16,-1-2-1-16,0-3 1 15,1-2 2-15,1-4 0 16,1-5 4-16,6 0-3 16,3-6 4-16,8-21 17 0,1-10-5 15,0-7-11-15,-4 2-5 16,-4-3-1-16,-9 1-1 16,-1 4 0-16,-12 3-1 15,-3 8-8-15,0 6-3 16,0 12 0-16,-19 6 6 15,-4 5 0-15,-8 7-7 16,0 22 4-16,4 10 9 16,6 5 6-16,7 1 21 15,7-4-24-15,3-3 11 16,4-11 2-16,0-4-4 16,0-12-6-16,0-2-3 0,0-7-3 15,0-2-1-15,5 0 0 16,13 0-5-16,0-8-7 15,5-9 7-15,2 3 1 16,2 3-6-16,-3 0-2 16,-2 3 3-16,-1 5-5 15,-4 3 5-15,-1 0-1 16,-3 0 1-16,3 8-1 16,-5 6 7-16,3 0 0 15,-3-3 4-15,-1 0 9 16,3-3 6-16,-1-4 7 15,3-2 2-15,1-2-9 16,0 0-4-16,4-2-7 16,1-21 6-16,3-5-6 15,-5-3-4-15,4-3-2 0,-9 4 0 16,-6 2 1-16,-6 5-1 16,-2 7-1-16,0 5-1 15,-4 5 4-15,-11 6-1 16,1 0-3-16,-2 0-4 15,1 9-2-15,-3 18 2 16,7 5-1-16,7 3 6 16,4-4-4-16,0-2-2 15,4-5 5-15,13-5-17 16,4-7 5-16,1-6 1 16,2-6 8-16,-4 0-2 0,-4 0 4 15,-1 0 5-15,2-14 1 16,-2-4 9-16,1-3 2 15,1 1-10-15,2 5-2 16,7-1-1-16,1 2 1 16,6 0 0-16,0 3-11 15,-1 2-12-15,-3 2-2 16,-4 6 9-16,-6 1 10 16,-3 0 1-16,-2 0 5 15,-1 0 0-15,-2 1 1 16,-3 15 2-16,0 1 7 15,-4 3-1-15,-4-2 4 16,2-3 1-16,3-3 5 16,-2-4-3-16,4-3-1 0,3-3-3 15,3-2-12-15,7 0 5 16,2-7 7-16,3-10-8 16,-1-6-2-16,-1 0-4 15,-6 2 2-15,-3 8-2 16,-5 3-5-16,-5 4-2 15,-4 4 3-15,0 2 4 16,0 0 2-16,0 0 11 16,0 0 22-16,0 0 2 15,0 12-23-15,-9 6-10 16,5 6 12-16,2-2 1 16,2-5 2-16,0 2-5 0,2-5-8 15,11-6-2-15,7-2-2 16,2-6 0-16,2 0 0 15,6-6-5-15,1-16 2 16,-2-6-5-16,-7 0 4 16,-4 0-4-16,-9 6 0 15,-7 5 5-15,-2 9-7 16,0 4 4-16,0 4 3 16,-2 0-4-16,-7 0 2 15,0 4 3-15,3 13-3 16,0 5 5-16,5-2 9 15,1 1-1-15,0-2 0 16,0-6-5-16,7 0-3 0,13-5 1 16,2-7-2-16,7-1 1 15,3 0-17-15,3-9-1 16,1-10-17-16,-5 4 2 16,-10 1-2-16,-4 4 5 15,-7 4 7-15,-6 6-3 16,-4 0-3-16,0 0 9 15,0 0 7-15,0 10 13 16,-9 8 1-16,-1-1 6 16,6-4 5-16,2-7-2 15,2-5 1-15,0-1-9 16,0 0-2-16,2 0-3 0,17-7 0 16,3-12-6-1,5 2-23-15,-2 3-11 0,1 4-12 16,1 1-29-16,-2 8 3 15,-3 1 50-15,1 0 12 16,-6 0 10-16,2 12 9 16,-4 4 7-16,-1 2 25 15,-1-4 26-15,0-6 11 16,-2-2 7-16,4-6-15 16,1 0-13-16,5 0-10 15,0-6-9-15,4-14-12 16,-1-4-14-16,-1 0-3 15,-5 2-16-15,-7 8-22 16,-4 6-16-16,-5 8 8 16,-2 0 23-16,0 0-4 0,0 18-6 15,0 4 24-15,0 2 9 16,0-2 21-16,0-7 4 16,2-2 2-16,15-7 0 15,4-6-6-15,1 0 5 16,7-8-6-16,-2-18-15 15,-3-4-5-15,-4-4-20 16,-7-1-10-16,-7 1 3 16,-6 4 12-16,0 7-1 15,-6 5 2-15,-9 11-11 16,-3 7 18-16,-1 8 6 16,-3 31 2-16,5 8 4 0,4 12 4 15,7 3-6 1,1 2 16-16,5 6 12 0,0 2 19 15,0-2 26-15,0-7-38 16,0-12-26-16,0-15 3 16,0-13 16-16,0-15 17 15,0-8 23-15,-8 0 39 16,-15-17-13-16,-6-19-90 16,2-9-7-16,9-17-5 15,14-13-56-15,4 0-96 16,5 2-223-16</inkml:trace>
  <inkml:trace contextRef="#ctx0" brushRef="#br0" timeOffset="197825.28">11200 10808 324 0,'0'0'556'0,"0"0"-488"15,0 0 14-15,0 0 26 16,0 0-46-16,123 45-48 15,-82-29-14-15,3-2-7 0,-7-3-109 16,-10 1-259-16</inkml:trace>
  <inkml:trace contextRef="#ctx0" brushRef="#br0" timeOffset="202172.78">9334 12298 205 0,'0'0'169'15,"0"0"-76"-15,0 0-7 16,0 0 34-16,0 0 4 16,0 0-25-16,0 0-18 15,-16 0-7-15,16 0-6 16,0 0-18-16,0 0-23 15,13 0-14-15,24 0-9 16,22 0 14-16,12 0-6 0,6 0-7 16,-2 0-2-1,-6 0-1-15,-7 5-2 0,-10-2 1 16,-13 3-1-16,-10-4 1 16,-10-1 0-16,-11-1 0 15,-7 0-1-15,-1 0 2 16,0 0 8-16,0 0 2 15,0 0 14-15,-14 0 17 16,-15 0-34-16,-10-7-4 16,-2 4 3-16,-6-2-4 15,-4 5 12-15,-7 0-7 16,-2 0 3-16,-8 0 0 16,2 6 8-16,4 0-9 15,8-3 0-15,18 2-3 0,16-3-8 16,13 2 0-16,7-2-44 15,17-2-155-15,31 0-330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5:22:35.7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4154 9984 74 0,'0'0'31'0,"0"0"7"16,0 0 42-16,0 0 5 15,0 0-16-15,0 0-14 16,0 0-14-16,6 0-18 16,-6 0-6-16,2 0-2 15,-2 0 4-15,0 0-10 16,0 0 11-16,0 0 7 15,0-2 0-15,0 2-8 0,2 0 3 16,-2 0 1-16,3 0-3 16,-3 0-5-16,0 0 4 15,3-2 0-15,1-2-11 16,5 2-7-16,-1 0 16 16,6-4 3-16,3 0 11 15,0 0-4-15,2 0-10 16,4 0-8-16,-1 0-1 15,1-2-2-15,-2-2-1 16,4 2 0-16,-3-1 2 16,1 0 7-16,-1-1-4 0,2 0-1 15,-3 1 5 1,-2 2-10-16,-1 1-1 0,-3 1 4 16,4 2-2-16,-3-3-4 15,1-1-1-15,3-1 6 16,2-2-1-16,-2 2 1 15,3 2-4-15,-4 1-2 16,0-2 3-16,1 1-3 16,-1 1 0-16,0 0 0 15,-1 1 0-15,1 0 1 16,0-1-1-16,-2-2 1 16,3 0-1-16,3 0 5 15,-2 1-4-15,0-2 0 16,-1 2 1-16,-1 1-2 0,2-2 3 15,-1 1 4-15,0 2-5 16,2-2-1-16,-1 2 0 16,3 0-1-16,0 0 3 15,3 1-1-15,2 0 4 16,0 1-1-16,-2-2-1 16,2 1 0-16,0-2-3 15,-2-1 1-15,0 2 1 16,-1-1 1-16,0 2 0 15,1-3-2-15,2 0 4 16,-2 0 1-16,2-2-7 16,0 2 2-16,-2-2 3 15,0-2-3-15,-3 2 3 0,0 0-1 16,-1 2-2-16,-1 1-1 16,0 0-1-16,-2 1 1 15,1 0 1-15,-2 0-1 16,4 0 2-16,-3 0 2 15,0 0-4-15,-2 2 1 16,-1-2-2-16,3 1 3 16,1-2-1-16,4 1 0 15,4-1 0-15,-1-2 5 16,3-1-5-16,3-2 0 16,0-2 1-16,-1-1 3 15,0-1-4-15,-2 5 5 0,1-1 1 16,-6-1 3-16,3 3-5 15,-2 1 2-15,-1 0-5 16,3 0 0-16,0-2-1 16,2 0-2-16,5-2 1 15,0 1 0-15,0-2 0 16,-1 4 1-16,1-2-1 16,-5 2-1-16,-2 0 3 15,-2 2-3-15,0 0 1 16,-2 0-1-16,-2 0 0 15,4 0 1-15,2 0 0 16,7-4 2-16,-1 0-1 16,6-2 0-16,3 2 1 0,-1-2-3 15,1 4 1-15,-6 0 2 16,-3 0-3-16,0-1 0 16,-2 4 0-16,0-3 2 15,1 0-2-15,1 0 0 16,-2 0 2-16,-1 1-2 15,1 4 3-15,-4-1-2 16,0 0-1-16,0 0 1 16,2 1-1-16,5-1 1 15,-3 1 0-15,2-1-1 16,2 0 0-16,-2-1 1 16,1 0 1-16,-3-2-2 15,1 1 1-15,-1 3-1 16,0-3 1-16,1 2 0 0,-1 0-1 15,2-5 0-15,6 1 0 16,-1-2 2-16,5 1-2 16,-1-2 1-16,4 4 0 15,-4-4 0-15,2 1-1 16,1 2 0-16,-3-2 1 16,-1 3 0-16,-3 0-1 15,-2-1 0-15,-3 0-1 16,0 0 2-16,-4 0-1 15,2 2 1-15,-4-2 0 16,-3 4-1-16,1-2 0 16,0 2-1-16,0 0 1 15,-1 0 0-15,6 0 0 0,-1 0-1 16,0-2 1-16,0 0 1 16,0 1-1-16,-4-2-3 15,0 3 3-15,-4 0 0 16,-6 2 1-16,-3 1-1 15,-3-2-1-15,-1 1-2 16,2 0 1-16,3 0 1 16,4-2 1-16,0 0 1 15,6 0 0-15,-1-4-1 16,1-1 0-16,4 0 2 16,-5 1-1-16,3 0-1 15,0 1 0-15,-3 2 0 16,1-1 0-16,2-1 0 15,2 2 0-15,-3-1 1 0,1 0 0 16,4-2-1-16,0 0 0 16,0-2 1-16,0-1-1 15,0 0 1-15,1 3 0 16,-1-2 1-16,5-1 1 16,2-3-2-16,4 0 0 15,3-4 1-15,-1 2-1 16,-2-2-1-16,1 2 1 15,-1 2-1-15,-4 4 0 16,-2 0 0-16,-2 2 1 16,1 0-1-16,-2 0 1 15,1 2 2-15,-1 0-4 16,-4 0 1-16,2 0 0 0,0 2 0 16,-2-2 0-1,0 2 0-15,0 0-3 0,-2-1 3 16,0 2 0-16,2-1 0 15,7 0 0-15,-1 0 0 16,1-2 1-16,1 0 1 16,-3 1-2-16,-1-2 0 15,0 1-2-15,2 0 0 16,-6-1 1-16,4 4 0 16,-2-1 0-16,5 0 1 15,-1-4 0-15,1 2 1 16,-1-2-1-16,3 1 1 0,-2 2-1 15,0-4 0-15,1 5 0 16,1-1 0-16,-2 0-1 16,0 1 0-16,-3 0 1 15,3 1 0-15,-1 1-1 16,-1-4 1-16,1 1 1 16,1-1 0-16,2 0-1 15,-2 2 1-15,-1-1-2 16,3 0 2-16,0-1 0 15,0-1-1-15,-2 0 0 16,1 1 0-16,-1-2 0 16,-3 2 0-16,3 1-1 0,-3-4 1 15,4 5 1-15,-4-1-1 16,0-2 0-16,3 1-1 16,-3 0 1-16,5 0 0 15,0 0-1-15,2 0 1 16,-2-2 0-16,2 4 0 15,0-2 2-15,2 0-4 16,-2 0 4-16,3 2-4 16,-5-2 2-16,-5-1-1 15,1 4 0-15,-8-1 1 16,1 0-1-16,0 3 0 16,-2-2-4-16,-1 3 2 15,-2-2 3-15,3-2 0 0,-3 2 0 16,4-2 0-1,-1-1 0-15,0 2 1 0,-1-1-1 16,1 2 1-16,1-1-1 16,3 0 0-16,-2 0 0 15,6 2-1-15,1-3 1 16,0 0 0-16,1 2 0 16,3-4-1-16,0-2 1 15,5 0-1-15,-1-2 1 16,4 0 0-16,-1-2 1 15,-3 4-1-15,1 2-1 16,-1 2 1-16,0-2-1 16,1-1 1-16,3 0-1 15,3-1 1-15,7-2 0 16,2-1 1-16,3 0-1 0,-2-1 2 16,-1 2-2-16,4-3 0 15,3 4 0-15,7-2 0 16,-3 0 0-16,-1-3 1 15,4 0-1-15,-7-3-2 16,-1 1 1-16,-1 1 1 16,-5 0-2-16,2 3 0 15,-5 2 1-15,-1 2 1 16,-5 0-1-16,-3 2-2 16,-1 0 3-16,-5 0 0 15,0 0 0-15,-7-2-1 16,2 2 1-16,-7 0-1 0,-4 0 0 15,-1 2 1-15,-8 1-1 16,-3 2 0-16,-4-3 1 16,1 2-1-16,-1-2 2 15,0 0-1-15,-1 2 0 16,-1 0 0-16,4 0 1 16,-4-2-1-16,3 0 0 15,-1-2-1-15,2 0 1 16,1 0 0-16,0-2-1 15,0 0 1-15,2 0 1 16,3-3-1-16,-3 4 0 16,1-2 0-16,-3 2-1 0,0 0 1 15,-2 2-1-15,4-4 1 16,-2 3 1 0,5-3-1-16,3-2 0 0,-2 0 0 15,3-4 1-15,5 1-1 16,-1 0 0-16,5-1 0 15,2 2-1-15,0-1 0 16,4 4-1-16,4-5 2 16,7 4-2-16,8-1 0 15,4-2 0-15,0 1 2 16,-2 4-4-16,-7 1-4 16,-7 2 0-16,-6 2-24 15,-12-1-47-15,-8 0-91 0,-16-2-200 16</inkml:trace>
  <inkml:trace contextRef="#ctx0" brushRef="#br0" timeOffset="1998.94">3341 4073 416 0,'0'0'178'15,"0"0"-178"-15,0 0 68 0,0 0 14 16,0 0-20-16,0 0 0 16,146 0-19-1,-103 0-12-15,-1 0-6 0,5 0-3 16,0 0 5-16,0 0-3 15,6 0-9-15,2 6 3 16,8-1-3-16,6-1 9 16,5 3-1-16,3-6-9 15,0 3 2-15,-7-2-1 16,-7-2 2-16,-9 0-3 16,-12 0-4-16,-4 3-6 15,-2-3-1-15,-3 0 2 16,5 1-1-16,-3-1-2 0,1 3 1 15,-1-3 0-15,-4 2 0 16,-2-2 0-16,0 2-2 16,-4 2 1-16,-2-4 0 15,-6 1-2-15,-5-1 1 16,-8 0 0-16,-2 3-1 16,-2-3-1-16,0 3-20 15,0-3-71-15,0 0-119 16,-8 0-231-16</inkml:trace>
  <inkml:trace contextRef="#ctx0" brushRef="#br0" timeOffset="3717.69">16733 10868 197 0,'0'0'143'0,"0"0"-94"16,0 0 29-16,0 0 47 15,0 0-18-15,0 0-21 0,0 2-8 16,0-2-13-16,3 0-8 15,19 0 12-15,4 0-12 16,10-4-8-16,7 0-9 16,3 0-9-16,4 2-18 15,-2 2-3-15,1-2-4 16,-4 2-1-16,-2 0-2 16,-4-2-1-16,-3 2-2 15,-7-2 2-15,-4 2-2 16,-7 0 1-16,-7 0-2 15,-3 0 2-15,-3 0-2 16,-3 0 1-16,-2 0-1 16,0 0 2-16,0 0 1 15,0 0 2-15,0 0 5 0,0-2 6 16,0 2 12 0,0-2 11-16,-15 0 1 0,-21 0-20 15,-11 2-17-15,-11 0 0 16,-2 0-2-16,5 0 3 15,3 0 0-15,10 0 2 16,13 0-1-16,9 0-3 16,11 0-1-16,5-1-6 15,4 1-28-15,0 0-53 16,0-7-94-16,8 1-168 16,10 2-194-16</inkml:trace>
  <inkml:trace contextRef="#ctx0" brushRef="#br0" timeOffset="11572.8">15804 10684 184 0,'0'0'137'0,"0"0"-90"16,0 0-1-16,0 0 32 15,0 0-31-15,0 0-19 16,0 0 8-16,-7 0 12 16,7 0-5-16,0 0-13 15,0 0 7-15,0 0-5 16,0 0-3-16,0 0-1 16,0 0 5-16,0 0-6 15,-2 0-6-15,0 0-2 0,2 0-2 16,-2 0-6-16,2 0 5 15,0 0 2-15,0 0-6 16,0 0 8-16,0 0-6 16,0 0-5-16,0 0-2 15,0 0 1-15,0 0 1 16,0 0-6-16,0 0 4 16,0 0 1-16,0 0-1 15,0 0 2-15,0 0-4 16,0 0-2-16,0 0 0 15,0 0 3-15,0 0-6 16,0 0 3-16,0 0-2 0,0 0-1 16,0 0 0-1,0 0 0-15,0 0-1 0,0 0 1 16,0 0 1-16,0 0 1 16,0 0 1-16,0 0-3 15,0 0 3-15,0 0 1 16,0 0 2-16,0 0-3 15,0 0 4-15,0 0-4 16,0 0 1-16,0 0-4 16,0 0 1-16,0 0-1 15,0 0 2-15,-2 0 1 16,0 0 3-16,-3 0 4 16,-2 0-5-16,-4 0-5 0,0 0 0 15,-3 0-1 1,1 0 1-16,2 0 0 0,0 0 1 15,0 0 1-15,2 0-1 16,0 0 1-16,0 0 1 16,1 0 1-16,-2 0 0 15,-1 0 1-15,-1 0-1 16,4 0-3-16,-5 0 3 16,1 0-2-16,-1 0-2 15,2 0 0-15,0 0 1 16,0 0-1-16,-3 0 1 15,5 0 0-15,1 0 0 16,-3 0 1-16,1 0 3 16,2 0 0-16,-3 0-1 0,-1 0 2 15,-1 0-3-15,-3 0 0 16,3 0 2-16,-1 0-3 16,1 0 2-16,2 0-1 15,0 0 0-15,2 0-2 16,0 0 0-16,2 0-1 15,1 0 0-15,-3 0 2 16,0 0-2-16,2 0 0 16,-2 0 1-16,-2 0 2 15,0 0-2-15,-2 0 0 16,-2 0 1-16,-1 0 0 16,-3 0-2-16,2 0 0 15,-1 0 2-15,3 0-1 16,-1 0 0-16,3 0 1 15,1 0 1-15,3 0 1 0,1 0-3 16,-1-3 3-16,-1 2 1 16,0 1-4-16,-1 0 1 15,-3-2-1-15,1 2 0 16,-1 0 1-16,1 0-2 16,-1 0 2-16,-1 0 3 15,-1 0-5-15,3 0 3 16,0 0-3-16,4 0 1 15,-2 0 2-15,0 0-3 16,1 0 1-16,0 0 0 0,-2 0 1 16,1 0 0-1,0 0 0-15,-1-2 2 0,-1 0 3 16,1 0-6-16,-2 2 4 16,1-4-1-16,-1 4 0 15,3-5-1-15,0 5 1 16,-3-1 0-16,3 1-4 15,-2 0 1-15,-3 0-3 16,5-2 2-16,-2 2 0 16,2-2 0-16,-3 2 3 15,3-3-2-15,3 3-1 16,-4 0 0-16,3 0 0 16,1-1 2-16,-4-2-2 15,3 3 0-15,-2 0 1 16,-3 0 0-16,4 0 0 0,-4 0-1 15,1 0 0-15,-3 0-1 16,1 0 1-16,-1 0 0 16,0 0 1-16,3 0-1 15,2 0 1-15,-2 0 0 16,-1 0-1-16,1 0 1 16,1 0-1-16,-1 0 3 15,2 0 0-15,0 0-2 16,-4 0 2-16,-4 0 0 15,2 0-3-15,-1 0 0 16,-3 0 1-16,6 0 0 16,-3 0-1-16,3 0 0 0,-1 0 2 15,3 0-1-15,-1 0 0 16,-1 0 1-16,-1 0 0 16,3 0-3-16,2 0 2 15,-1 0-1-15,4 0 1 16,-1 0 0-16,2 0 2 15,-4 0 1-15,0 0-4 16,-1 0 2-16,-3 3-2 16,3-3 0-16,2 1 0 15,-1-1 0-15,4 3 0 16,0-3 2-16,3 0-2 16,-1 0 0-16,3 0 0 15,2 0 0-15,0 0 0 16,0 0-2-16,0 0-1 0,0 0 0 15,0 0-4-15,0 0-2 16,0 0 1-16,0 0 0 16,0 0 0-16,0 0-2 15,0 0 2-15,0 0 6 16,0 0 2-16,0 0 0 16,0 0 0-16,0 0 1 15,0 0-1-15,0 0-1 16,0 0-3-16,0 0 1 15,0 0-2-15,0 0 3 16,0 0 0-16,0 0 2 16,0 0 0-16,0 0-1 0,0 0 1 15,0 0-2-15,0 0-1 16,0 0 1-16,0 0-2 16,0 0 2-16,0 0 0 15,0 0-1-15,0 0 2 16,0 0-3-16,0 0-11 15,0 0-8-15,0 0-13 16,5 0 7-16,3 0 17 16,0 0 7-16,-2 0 3 15,-2 0 2-15,1 2 0 16,1 0-2-16,4-1 2 16,-2 2 2-16,1-1-2 15,3 2-1-15,1 0 0 16,0 1 1-16,3 2 0 0,2 1 0 15,-3-4-4 1,-2 2 4-16,-1-4 3 0,-4 2-3 16,-3 0-1-16,-1-2 0 15,1-2 1-15,-2 2-1 16,-1-2 1-16,0 2-5 16,-2 2 5-16,0-2 0 15,2-2 0-15,-2 0 2 16,2 0-1-16,-2 0 2 15,0 0-3-15,0 0 6 16,0 0-3-16,0 0 11 16,0 0-3-16,0 0 3 0,0 0-1 15,0 0-5-15,0 0 1 16,0 0-2-16,0 0 1 16,0 0-1-16,-6 0 0 15,-6-6-5-15,-3 0 0 16,1 0 0-16,-3 0-2 15,-2 0 0-15,4 0 0 16,-3 0 0-16,5 0 1 16,-1 2 0-16,3 0-1 15,3 0 2-15,2 2 0 16,4-1 1-16,0 2-2 16,2 1 0-16,-2 0-1 15,2-2 1-15,0 2 1 0,0 0 2 16,0 0-1-1,0 0 1-15,0 0 4 0,0 0-3 16,0 0 0-16,0 0 0 16,0 0-4-16,0 0-1 15,0 0-1-15,0 0-4 16,0 0-4-16,0 0-4 16,0 0 2-16,0 6 1 15,4 6 6-15,6 4 4 16,3 3 1-16,1 4-1 15,-1-1 2-15,5 4 0 16,-5-4-2-16,5 0 0 16,-1-2 0-16,0-4 0 15,0-2-2-15,3-1 2 0,-5-1 0 16,-1-5 0-16,-1 1 0 16,-3-1 2-16,-6-4-4 15,0 1 2-15,-1-1 0 16,-1-2-2-16,-2-1 2 15,0 0 0-15,0 0 0 16,0 0 1-16,0 0 1 16,0 0 2-16,0 0 2 15,0 0 2-15,0 0-3 16,0 0 4-16,0 0-7 16,0-8 4-16,-7-2 0 15,-11-4-6-15,1-2 0 16,-2-2 1-16,-1-2-1 0,1 0 1 15,0 2-1-15,0 0-3 16,3 0 3-16,-2 4 4 16,3 0-4-16,2 2 0 15,-1 2 0-15,5 0 1 16,-1 2-1-16,2 0-2 16,-1 0 2-16,3 2 3 15,-2 1-3-15,4 2 0 16,0-3-1-16,-1 3 1 15,3 2 0-15,0 1-1 16,2 0 1-16,0-2 0 16,0 2-1-16,0 0 1 0,0 0-1 15,0-3 1 1,0 3-3-16,0 0 3 0,0 0-1 16,0 0-1-16,0 0 1 15,0 0-2-15,0 0 2 16,0 0-2-16,0-1 0 15,0-3-2-15,0-4 1 16,13-5 3-16,5-2-1 16,7-2-1-16,2 2 3 15,4-1-1-15,2-1 1 16,7 2-2-16,0-3 2 16,-1 5 0-16,-2 1-2 15,-8 0 2-15,-5 4-3 0,-4 2 3 16,-1 2-5-1,-9 4 5-15,-1-2-7 0,1 2 3 16,-6-2 0-16,-2 2 0 16,0-2 3-16,-2 2 2 15,0 0 2-15,0 0 1 16,0 0-3-16,0 0 7 16,0 0-2-16,0 0 3 15,0 0-4-15,0 0 9 16,-8 0-9-16,-8 0-1 15,-2 6-1-15,-6 3-2 16,-5-2 1-16,-7 7 1 0,-9-2-2 16,-1 6 0-1,-4 0 2-15,2-4 2 0,7 3 3 16,6-8 2-16,10 0-6 16,8-5 4-16,7 0-1 15,4-4-4-15,3 0 0 16,3 0-2-16,0 0-1 15,0 0 0-15,0 0-3 16,0 0-20-16,0 0-31 16,0 0-49-16,0 4-93 15,0 3-138-15,-6 4-189 16</inkml:trace>
  <inkml:trace contextRef="#ctx0" brushRef="#br0" timeOffset="20200.86">14338 7656 62 0,'0'0'42'15,"0"0"14"-15,0 0 17 16,0 0 13-16,0 0-5 15,0 0-7-15,0 0-4 16,-4-4-1-16,1 4-1 16,3 0-3-16,0 0 0 15,0 0-14-15,0 0-12 16,0 0-5-16,0 0-7 16,-2 0 1-16,2 0-1 15,0 0-10-15,-2 0-8 0,0 2-4 16,-3 22-2-16,-1 10-2 15,-1 10 23-15,0 4 0 16,5-6-5-16,-3-2-9 16,3-1-3-16,0-3-3 15,2 2 5-15,0-1 4 16,-2 6-4-16,-2 2 3 16,-1 2-2-16,-1 3 0 15,-6-1 1-15,6-4-6 16,-1-2 0-16,1-7 1 15,0-3-1-15,0-1 2 16,2-1 4-16,4-5-2 16,0 0-9-16,-3 4 0 15,3 2 0-15,-2 4 3 0,-2 2 1 16,0 1 0-16,-4-3 3 16,4-2-4-16,-3-2-2 15,3-2 2-15,0 0-1 16,-1-2 2-16,0 2-1 15,-1-2-3-15,-3 2 1 16,3 0-1-16,-2-2 2 16,4 1-2-16,-1-1 1 15,1 4-1-15,0 0 0 16,-3 2 1-16,0 4-1 16,0-2 0-16,1 0 1 15,-1-4 0-15,3-4-1 16,2-3 1-16,0-3-1 0,-1-3 1 15,-2 4 0-15,3-1 0 16,-2 4 4-16,2-1-3 16,-3 0 0-16,3 3-2 15,0-2 1-15,0 0-1 16,2-2 1-16,0 0 0 16,0-4-1-16,-2 2 1 15,2-4 1-15,0 3-2 16,0-2 3-16,0-1-2 15,0 0-1-15,0-2 3 16,0-1-3-16,0-1 0 16,0 2-1-16,0 0 1 0,0 0-1 15,0 0 2-15,0-2-1 16,0 0 0-16,0-2 0 16,0-4 0-16,0 2 1 15,0 0-1-15,0-2-1 16,0 2 1-16,0 0 0 15,0 0 2-15,0-2-4 16,0 2 1-16,0-4 1 16,2 0-1-16,-2-2 1 15,0-2 0-15,2-2-3 16,-2 0 1-16,0 0-1 16,0 0 0-16,0 0 1 15,0 0 2-15,0 0-1 16,0 0-2-16,0 2 3 15,0-2-11-15,0 0 5 0,0 0 1 16,2 0 4-16,-2 0-1 16,0 0 2-16,0 0 2 15,0 0-2-15,0 0-1 16,0 0-1-16,0-16-4 16,0-12 4-16,2-10 2 15,5-10 0-15,-1-4 0 16,2-5 4-16,-4-1-3 15,0 1-1-15,1-4 0 16,-1 1 1-16,-2-7-1 0,0-1 2 16,1 2-2-1,1 2-3-15,3 4 3 0,2 2 0 16,2 0 0-16,1 0 0 16,-2 1 0-16,-1 1 0 15,-2 0 0-15,-2 2 1 16,-3 2 0-16,-2 2 1 15,0 2-1-15,0 2 2 16,2 3-2-16,0 10-1 16,0 0 0-16,-2 5 1 15,0 2 0-15,0 0-1 16,0 2 1-16,0-2-1 16,0 2 0-16,0-2-1 15,2-2 2-15,3-2-2 16,1-3 2-16,4 1-1 0,-4 0 0 15,3 0 0 1,1 2-2-16,-2-2 0 0,3 0 2 16,-5-1 0-16,0 4 1 15,-2 3-1-15,0-1 0 16,-1 8 0-16,-3 1 2 16,2 2 1-16,-2 0 0 15,0-5-3-15,0 2 0 16,2 1-1-16,-2-1 0 15,2 6 1-15,-2 4 2 16,0 3 0-16,0 4 5 16,0 2-4-16,0 0 1 0,0 0-3 15,0 0 0-15,0-4-1 16,0-4-3-16,0-2 1 16,2-4-1-16,0 0 2 15,-2 2-1-15,0 2 2 16,0 4 0-16,0 4 3 15,0 0 0-15,0 0-1 16,0-2 2-16,0-4-4 16,2-2 0-16,-2 2-2 15,0 4-1-15,0 2 3 16,0 2 2-16,0 0-2 16,0 0 2-16,0 0-1 15,0 0-1-15,0 0 0 16,0 2-1-16,0 16-1 15,0 12 1-15,-6 14 1 0,-5 6 5 16,-1 1-2-16,0-1 2 16,1 1 0-16,-5 4-1 15,-5 7 4-15,4 3-4 16,-3 8 2-16,2 0 2 16,4 1-1-16,2-6-5 15,5-2 0-15,0 4-2 16,0 2 1-16,3-3 4 15,-3-5-4-15,3-8 7 16,-3-8-3-16,2 2-5 16,-1 0 7-16,-1 2-5 15,1 4 1-15,-4 1-2 0,2-5 1 16,-5-1 2-16,-1-8-4 16,3-5 5-16,-3-1-1 15,5-3 0-15,-1-2-1 16,-2-2 3-16,1 0-3 15,2-1 0-15,2-4-1 16,0 3 0-16,3-2-2 16,0 0 2-16,2-1-2 15,-3 4 0-15,3-1 1 16,0 0-1-16,-3-2 0 16,5-3 0-16,-2-4 1 15,2-2 0-15,0-1 0 16,0-5-1-16,0-3 0 0,0 5 0 15,0-3 1-15,0 0-1 16,0 0 0-16,0 0 0 16,0 0 0-16,0-2 0 15,0-2 0-15,0 0 0 16,0 0 0-16,0 0 0 16,0-2-1-16,0 2 1 15,0 2 1-15,0-2-1 16,0 0-1-16,0 0 1 15,0-2-1-15,0 0 0 16,0-2 1-16,0 0 0 16,0-2-4-16,0 0 4 0,0 0 0 15,0 0 2-15,0 0-2 16,0 0 0-16,0 0 1 16,0 0-1-16,0 0 0 15,0 0 0-15,0 0 0 16,0 0 0-16,0 0-3 15,0 0-8-15,0 0-22 16,0 0-35-16,0-2-106 16,0-16-193-16,0-8-129 15</inkml:trace>
  <inkml:trace contextRef="#ctx0" brushRef="#br0" timeOffset="22686.52">9737 8631 0 0,'0'0'78'16,"0"0"-49"-16,0 0 37 15,0 0 19-15,0 0-19 16,0 0 4-16,0 0-2 0,0-3-8 15,0 3-2-15,0 0 3 16,0 0 5-16,0 0-12 16,0 0-10-16,0 0-1 15,0 0-7-15,0 0 0 16,0 0 4-16,0 0 2 16,0 0-6-16,0 9-9 15,0 8-4-15,0 7-5 16,-7 5 10-16,5 1-7 15,0 2-2-15,0 2-1 0,-2-2 1 16,-1 0-3 0,-2 2-1-16,3-2-3 0,-1 4-5 15,1-2 3-15,-3 1 3 16,0-2-5-16,1 2 3 16,-1-1-3-16,3 0 3 15,-3-2-4-15,3-2-4 16,-3-2 0-16,2 0 4 15,-1-2 1-15,1 2-1 16,-1-2-2-16,1 5 0 16,-2-3-3-16,3 2-1 15,0-2 3-15,1 0-3 16,1-1 1-16,2 1-2 16,0-1 0-16,0-1 2 15,0-2 0-15,0 5-1 0,0-2 3 16,-2 3 0-16,0-2 3 15,0 1-7-15,2-3 1 16,-2-4-1-16,2-1 0 16,0 4 0-16,0-5 3 15,0 2-1-15,0-2 0 16,0-2-1-16,0 0 1 16,0-2-1-16,0-6 0 15,0-4-1-15,0-2-1 16,0-4 0-16,0 0-2 15,0 0-1-15,0 0-1 16,0 0 1-16,0 0-2 16,0 0 0-16,0-14 2 15,0-8-6-15,2-14 10 0,13-8 0 16,1-9-4-16,-1-3 2 16,1 3 1-16,-5-4 1 15,-2-3 2-15,-7 0-2 16,-2 0 0-16,0-2 1 15,0 1 0-15,0 5 0 16,0 6-1-16,0 2 0 16,0 6 1-16,0 1-1 15,0 6-1-15,0 0 1 16,0 5 0-16,0 4 1 16,0 2-1-16,0 0 0 15,0 2 0-15,0 2-1 16,0 2 1-16,0 2 1 15,0 8-1-15,0 0 0 0,0 6 1 16,0 2 0-16,0 0 1 16,0 0-1-16,0 0 2 15,0 0 3-15,0 0 2 16,0 0-1-16,0 0-1 16,0 0-1-16,0 6-5 15,0 12-5-15,0 10 5 16,0 12 3-16,0 4 3 15,0 7 1-15,-5 0 2 16,-1 0-5-16,4 3 2 16,-3 0-1-16,1 2-4 0,-1 2 4 15,1-2 0-15,-1 1-2 16,1-5 0-16,2-6-3 16,0 0 2-16,-1-4-1 15,1 0 4-15,0-4 2 16,0-2 2-16,2 1-6 15,-2-3 1-15,2-4 1 16,0 0-4-16,0-4 0 16,0-2 1-16,0 0 0 15,0 0-1-15,0-1-1 16,0-2 1-16,0-1 0 16,0-2-1-16,-3-4 1 0,0-2-1 15,3-3 0-15,0-8-1 16,0-1 1-1,0 0 0-15,0 0 1 0,0 0-1 16,0 0-3-16,0 0 0 16,0 0 1-16,0 0 0 15,0 0 0-15,0 0 0 16,0 0-1-16,0 0 0 16,0 0 0-16,0 0 0 15,0 0 0-15,0 0-1 16,0 0-1-16,0 0-1 15,0 0-4-15,0 0-16 16,0 0-27-16,0-8-55 16,0-11-142-16,0-4-233 15</inkml:trace>
  <inkml:trace contextRef="#ctx0" brushRef="#br0" timeOffset="25533.649">9739 8642 268 0,'0'0'83'16,"0"0"2"-16,0 0 28 15,0 0-30-15,0 0-15 16,0 0 21-16,-6 0-17 16,-1 0-11-16,-2 0-12 15,-2 0-4-15,0 0-9 0,-5-2 0 16,-1 2-6-16,-6 0-13 15,-2 0 3-15,-4 0 0 16,-2 0-13-16,-2 0 5 16,-1 5-2-16,3 0 0 15,0 2 3-15,4-1 0 16,0-2 11-16,1 0-4 16,0-3-4-16,1-1-2 15,0 0-7-15,-2 0 4 16,6 0 3-16,-4 0-4 15,-2 0 0-15,2 0-6 16,-4 4-2-16,-4-2 0 16,-2 5 2-16,-5-2 0 15,-1 0-2-15,-1-1 6 0,2-3-4 16,-1-1 2-16,4 0-6 16,1 0 0-16,1 0 2 15,-1 0-2-15,2 0 1 16,1 0 0-16,-3 0-1 15,1 0 1-15,-5 0 0 16,-1 0 0-16,1 0 4 16,-2 0-3-16,-1 3 0 15,-3-3 0-15,-1 0-1 16,-2 0 1-16,4 0-1 16,1 0 0-16,4 0-1 15,4 0 0-15,3-4 1 16,3 0 0-16,1-1 1 0,-2 2-1 15,0-3 0-15,-2 0 2 16,-1 0 2-16,-1 1 3 16,2 1-8-16,-3 1 3 15,1 0-3-15,1-1 0 16,-1 3 3-16,-4-3-1 16,1 1 4-16,1-2 4 15,-3-1-4-15,-1-1-2 16,1 2-3-16,1-1 2 15,-2 1-1-15,-3 1 0 16,1 2 1-16,1 0-1 16,-2 0-1-16,-1-1 1 0,-2 0-2 15,2-1 0-15,1 0-3 16,1-2 3-16,1 2 1 16,0 0 1-16,-1 0-2 15,1 2 2-15,-3 0-1 16,-1-2-1-16,-6 2 0 15,0-2 0-15,-2-2 1 16,-2 2 0-16,-2 0 0 16,-4 0-1-16,-1 0-1 15,3 2 1-15,4-2 0 16,6 2 2-16,0 0-2 16,-2-2 1-16,4 2-1 15,-1-2 1-15,0 2 0 0,2 0 0 16,1-2-1-16,1 2 1 15,3-2 2-15,4 2-2 16,1 0 4-16,4 0 3 16,-2 0-6-16,1-2 1 15,-3 2-2-15,-1 0-1 16,-3 0 2-16,-1 0-2 16,0 2 0-16,1-2 0 15,2 2-5-15,3 0 5 16,3 0 0-16,-3 0 0 15,0-2 0-15,0 0 0 16,-3 2-1-16,-1 0 2 16,-5 0-1-16,3 0 1 15,-1-2-1-15,3 0 0 0,2 0-1 16,3 0 1-16,-1-1 0 16,2 3 1-16,6-1-1 15,3-1 0-15,3 0 0 16,1 0 0-16,0-2 2 15,-2 2-2-15,1 0 2 16,-3-2-2-16,1 2 0 16,2 2 1-16,1-2-1 15,2 0 0-15,-2 2 1 16,1-2-1-16,1 2 0 16,-2 0 0-16,1-2 1 15,0 2-1-15,2-3 0 16,5 3-1-16,1 0 1 15,4-1-1-15,-1 1 1 0,3 0 0 16,-4-2 0-16,1 2 0 16,1 0 0-16,-2-2 0 15,4 2 1-15,1-2-1 16,-1 2-1-16,2 0 1 16,-2 0 0-16,0 0 0 15,2 0 0-15,-3 0 1 16,3 0-1-16,-3 0-2 15,0 0 2-15,3 0 1 16,-3 0-1-16,1 0 0 16,-4 0 0-16,1 0-1 0,1 0 1 15,1 0 0-15,-4 0 0 16,2 0-2-16,-2 0 2 16,-5 0-2-16,1 2 1 15,1 0 1-15,1 0 2 16,1-1-2-16,4 2 0 15,1-3 1-15,3 2-1 16,2-2 0-16,0 0 0 16,2 0-3-16,0 0 6 15,0 0-4-15,0 0 1 16,0 0-6-16,0 0-15 16,0 0-14-16,0 0-29 0,0 0-41 15,0 0-69 1,0 0-77-16,0 0-65 0,0-8 50 15,0-12-18-15</inkml:trace>
  <inkml:trace contextRef="#ctx0" brushRef="#br0" timeOffset="25907.78">3427 8333 261 0,'0'0'140'0,"0"0"-35"16,0 0-28-16,0 0 14 16,0 0-20-16,0 0-32 0,0 0-25 15,47 0-2-15,3 0 29 16,7 0-9-16,5 0-3 16,0 0-10-16,4 0 32 15,-9 0-42-15,-6 0 4 16,-11 0-7-16,-13 0-1 15,-6 0-2-15,-9 0-2 16,-2 0 1-16,1 0 1 16,-5 0-2-16,1 0 2 15,0 0 2-15,-5 0 0 16,-2 0-1-16,3 0-2 16,-3 0-2-16,0 0 1 15,0 0-1-15,2 0-8 16,4 0-46-16,8 0-90 0,8-1-22 15,5-13-107-15</inkml:trace>
  <inkml:trace contextRef="#ctx0" brushRef="#br0" timeOffset="29327.77">14289 7638 92 0,'0'0'240'0,"0"0"-171"0,0 0 12 16,0 0 36-16,0 0-16 16,0 0-32-16,-112-36 16 15,95 34-7-15,-3-2-8 16,-2-1-14-16,-1 4-5 15,-3-1-12-15,-3 0-11 16,-3-1-6-16,-3 3-11 16,-3-1-6-16,2-2 7 15,-2-1 9-15,0 1 1 16,1-4-8-16,-6-1 6 16,1 1 4-16,-2-4-3 15,-1 1-9-15,1 2-2 0,-2-2-3 16,2 2 2-16,-1 0 7 15,3 2-4-15,2 0-5 16,0 0 3-16,0 3-4 16,0-4-4-16,-1 1-1 15,1 1 1-15,1-2 3 16,1-1 5-16,-7 2-5 16,-1-2 0-16,-8 2-2 15,2 2 0-15,4-2 4 16,1 1-3-16,0 0-2 15,0-1-1-15,-1 2 5 16,-2-1-5-16,1 0 1 16,3 1 2-16,3 1-4 0,-4-4 2 15,2 3-2-15,-3-2 0 16,-6 0-1-16,-4 2 1 16,0 2-2-16,-2 0 2 15,-3 2 0-15,-5 0-1 16,-3 0 0-16,-4 0 0 15,2 0 1-15,4 0 1 16,5 0 0-16,2 0-1 16,-1 0 0-16,-1 0 1 15,-2 0-1-15,-1 0 1 16,-1 0-1-16,-1 0 0 16,4 0 1-16,5 0 3 0,2 0-2 15,2 0 1 1,-4 0-3-16,-2 0 2 15,-3 0-2-15,-4 0 2 0,7 0-2 16,4 0-2-16,4 0 2 16,10 0 0-16,3 0 0 15,1 0-1-15,1 0 1 16,-4 0 0-16,-4 0 0 16,-4 0 0-16,0 0 0 15,4 0 0-15,7 0 2 16,5 2-1-16,0 0-2 15,4 0 1-15,3 2 0 16,-1-4 0-16,2 0 1 0,0 0 0 16,-2 0 1-16,-2 0-2 15,0 0 2-15,-2 0-2 16,-3 0 0-16,-3 0 0 16,4 0-1-16,-3 0 2 15,3 0-1-15,-3 3 0 16,0-3 2-16,-2 0 0 15,2 0 2-15,0 0-2 16,0 0-1-16,2 0-1 16,-1 0 0-16,-1 0-1 15,0 0 0-15,0 0 1 16,0 0 0-16,-2 0 0 16,-7 0 0-16,-4 0 0 15,-2 0 0-15,1 1 0 0,-2-1 0 16,8 2 1-16,1 0-2 15,1-2 1-15,2 0 0 16,1 0 0-16,1 0 1 16,-4 0 1-16,-5 0-2 15,-3 0 1-15,-3 0 3 16,-5 0-4-16,-8 0 0 16,0-2 0-16,-6-4 0 15,-2 2 2-15,-1 2-2 16,3-2 0-16,5 0 1 15,6 0-1-15,5 0 2 16,8 2-2-16,0-2 1 16,4 3 0-16,-1-6 2 0,0 5-3 15,0 0 0 1,0 0-1-16,1 0 1 0,-2 0 0 16,-4-2 1-16,2 2-2 15,4 0 2-15,1 2-1 16,5 0 0-16,-5 0-3 15,3 0 3-15,2 0-2 16,-1 0 2-16,4 0 0 16,1 0 0-16,-4 0 0 15,-3 0 1-15,4 0 0 16,-3 0 0-16,1 0 0 16,-1 0-1-16,0 0 4 15,-3 0-1-15,-1 0-2 16,-4 0-1-16,-1 0 0 15,-4 0 1-15,-1 2-1 0,-7 3 1 16,1 0-1-16,4-1 0 16,4-1 0-16,5 0 1 15,7 0-1-15,4 0 0 16,3-1 1-16,6-2 2 16,2 2-3-16,-2-2 1 15,-2 2-1-15,-3 0 0 16,-3-1-2-16,-2 2 2 15,-7 1 0-15,-4 0 0 16,-2 0-2-16,-2 1-3 0,4-2 4 16,6-3 1-16,7 2 0 15,-2 0 0-15,4 0-1 16,-1-2 1-16,5 0-1 16,2 0-2-16,0 0 2 15,2 0-2-15,2 0 1 16,-1 0 1-16,2 0-1 15,-5 0 2-15,2 0-2 16,-2-4 3-16,0-1-1 16,2 2 0-16,-2 1-1 15,2 0-3-15,1 0 3 16,-1 0 1-16,3 0 1 0,-1 0-1 16,2 0 0-1,0-2-1-15,4 2-1 0,1 0 0 16,7 0-5-16,1 0 6 15,0 2 1-15,1-2 0 16,1 2 0-16,-6-1-2 16,3-2 1-16,-2 0-1 15,-3 2-2-15,3-3 0 16,-3 4 0-16,3-2 4 16,-5 0-1-16,0 0 1 15,0 1 0-15,0-2 0 16,3 1-1-16,1 2 0 15,1-2 1-15,0 2 0 16,-5 0 0-16,0-2-1 16,-2 2 1-16,2-2-2 0,-1 2-3 15,-2-2 2-15,3 2 2 16,1 0-3-16,-4 0-2 16,1 0 3-16,0 0 3 15,0 0 0-15,5 0 0 16,-1 0 1-16,3 0-1 15,1 0 0-15,4 0-1 16,1 0 0-16,1 0 0 16,3 0-2-16,0 0 2 15,1 0-7-15,2 0 4 16,0 0-1-16,0 0-1 16,0 0 4-16,0 0 1 0,0 0 0 15,0 0-10 1,0 0 1-16,0 0-5 0,0 0-8 15,0 0-33-15,0 0-57 16,5 4-101-16,31 2-190 16,6-6 104-16</inkml:trace>
  <inkml:trace contextRef="#ctx0" brushRef="#br0" timeOffset="33574.07">3973 10105 269 0,'0'0'291'16,"0"0"-236"-16,0 0-20 15,0 0 16-15,0 0 8 0,0 0-33 16,0 0-6-16,0 0 4 15,6 0 0-15,8-7-14 16,6-1 3-16,2-2-2 16,7-4-1-16,5-2-2 15,1-2 4-15,4-2 8 16,1 2-6-16,-1 2 4 16,1-2 2-16,-3 3 8 15,-8 2-9-15,-5 0-13 16,-4 7-4-16,-2-1 3 15,-1 1-3-15,6 0-2 16,4-5 0-16,4 2 1 16,5-4 0-16,3-1 0 0,2 3 1 15,-3-1 2-15,-3 1 2 16,-8 1 2-16,-2 4 4 16,-6 2-6-16,-1 0-1 15,0 0-4-15,0-2 0 16,5 1 0-16,6-4 1 15,4-3-1-15,5 1 2 16,4-3-1-16,0-3 0 16,-2 5-1-16,-2 0 0 15,-5 3 2-15,-6 2-2 16,-4 3 3-16,-3 0 3 16,-3 1-1-16,2 3-1 0,0-5-2 15,1 5-6 1,1-4 6-16,6 0-3 0,4-3 1 15,0 0 0-15,4 2 1 16,-3-2 1-16,1 1-2 16,0-2 1-16,-4 0 1 15,0-1 3-15,0 4-2 16,-2-2-3-16,-3 0 1 16,5 1 0-16,-4 1 4 15,2 0 4-15,-3-1-7 16,1 0 3-16,-1-2 2 15,7-1-1-15,2-2-1 16,4-1-1-16,-2-2-1 16,3 0-1-16,2 0-3 15,-2 2 2-15,2 2-2 0,-4-1 1 16,-3 5-1-16,-4 1 0 16,-4-2 0-16,2 2 0 15,-3-1 1-15,2-1 0 16,-1 2-1-16,2-1 0 15,0-1 0-15,-1 3 0 16,4-2 0-16,1 2 0 16,0-1 0-16,2 0 0 15,-4-1 0-15,2 0 2 16,1-2 0-16,-6 2-2 0,-2-2 0 16,1 2 0-16,-3 1 0 15,-1-2 0-15,-4 1 1 16,-1 2-1-16,-1 0 2 15,4-2-1-15,0 0-1 16,3 0-2-16,5-2 2 16,2 0 3-16,0 0-3 15,7 0 0-15,-3 0 1 16,1-2 0-16,1 0 0 16,-4-2-1-16,-2 0 0 15,0 2 2-15,-2 0 1 16,2 2-3-16,-2-1-3 15,0 4 1-15,-2-2 1 16,1 1 0-16,-4 1 1 16,3-3 0-16,-3 2 0 0,5-2 1 15,-3 1 0-15,-2 2-1 16,3-4 0-16,-2 4 2 16,4-1-2-16,-2-2 3 15,4 1-3-15,3 1 0 16,-1-2 1-16,2 2-1 15,-2-2 0-15,4 0 1 16,-2-2 0-16,5 0-1 16,-1-2 2-16,5 2-1 15,-1-2-1-15,1 3 1 16,-4 0-1-16,0-1 2 16,-4 2-2-16,-1 0-1 0,0 0 1 15,3 0 0-15,4-3 0 16,-2 0 1-16,2-1 0 15,-2 3 1-15,-1-2-2 16,-1 1 0-16,-5 0 0 16,0 2 0-16,-2-2 0 15,0 2 0-15,0 2 1 16,-2-4-1-16,2 4 2 16,0-6-1-16,5 1 2 15,1 0 0-15,8-3-1 16,-1 2-1-16,3-2 1 15,-3 2-2-15,-4-1-3 16,1 2 3-16,0 0-2 16,-1 1 4-16,2 2-3 15,-5-2 2-15,6 4-1 0,-3-3 3 16,1-2-1-16,6 1 0 16,-3 1-2-16,6-4 1 15,-4 3 0-15,0 2 1 16,-1 2-2-16,-1-2 0 15,-5 3 1-15,4-2 1 16,-5 1-1-16,1-2 2 16,3 2-3-16,-1-4 3 15,-1 4-2-15,-3-2 0 16,-2 0 1-16,-1 2-1 0,-6 0-1 16,-1-1 2-1,-3 6-1-15,-2-5-1 0,0 4 2 16,-2-4-2-16,2 2 1 15,1 2-2-15,-4-2 1 16,1 2 0-16,-1 0 0 16,-1-2 0-16,-1 0 2 15,2 0 0-15,-5 0-1 16,5-1-1-16,-5 4 0 16,2-1 0-16,-1 0 0 15,1-2 0-15,4 2-1 16,-2 0 1-16,1-2 0 15,3 2 0-15,-1-2 0 16,0 0 0-16,3-1 2 16,-4 2-2-16,4 1 0 0,-3 0 3 15,-2 0-1-15,1-1-1 16,-3 2-1-16,3-2 0 16,7 1 1-16,2-1 0 15,4-2 1-15,0 0-1 16,3-3 0-16,1 2 2 15,1-1 3-15,-3 0-5 16,-2 0-1-16,-2-1 2 16,-2 2-1-16,0 2-1 15,0-1 0-15,0-1 3 16,2-1-2-16,-1 2 1 16,-1-2-1-16,2 1-1 0,0 0 0 15,0 0 0-15,0 0 0 16,-2 2 1-16,-3-2-1 15,1 2 0-15,1 0-1 16,-1 0 0-16,1 0 1 16,1 0 1-16,0-1-1 15,2 2 3-15,2-1-2 16,1-1-1-16,1-2 1 16,2 1 0-16,1-2-1 15,-1 0 0-15,2 2 1 16,0-2-1-16,-1 1 0 15,2-2 0-15,-1 3 0 16,-3-2 1-16,2 2-1 0,0 0 0 16,-3 2 0-1,0-2 0-15,1 1 2 0,-3-2-2 16,0 1 0-16,2-2-1 16,1 4 1-16,-3-2 0 15,4-1 1-15,-1 2-1 16,-3-1 0-16,3-1 0 15,-3 4 0-15,-2-1 0 16,-1 1 0-16,4 1 0 16,-3-3 0-16,5 1 0 15,1-3-2-15,-3 3 1 16,1-3 2-16,2 0-3 16,3 2 4-16,0-3-5 0,0 0 3 15,0 0 0-15,-3-2 1 16,-1 2-1-16,3 1 0 15,-3 2-1-15,-1-1 1 16,4 0 1-16,-6 0-1 16,0 1 0-16,-2 1 0 15,0-1-1-15,-5 2 1 16,0-1 0-16,1 0 0 16,0 2 0-16,2 1 0 15,-1-3 0-15,0 0-1 16,6-1 2-16,-1 2-2 15,0-3 2-15,-2 1-2 16,2-1 2-16,-4 5-1 16,2-5 1-16,0 3-1 0,0-3 0 15,2 0 0 1,1 3-1-16,1-4 2 0,0 1-2 16,3-2 2-16,0 0-1 15,0 0 0-15,-1 0 2 16,-4 0-2-16,-4 3 0 15,-2 0 0-15,-4 1 0 16,2 2-2-16,0 0 1 16,0 0 0-16,2 0 0 15,0 0 1-15,-1 0 1 16,-1-2 0-16,-1 0-1 16,-4 0-2-16,2 2 2 0,-3 0 0 15,4 0-2-15,0-2 0 16,4 2-2-16,-2 0-4 15,-1-2-4-15,3 4 4 16,-1-4 7-16,0 0-1 16,1-2 1-16,-2 2 1 15,-6 0 0-15,1 2-4 16,-3-1 4-16,-1 2 0 16,1 1-1-16,-1-2 0 15,1-2 1-15,4 0 0 16,0 0 0-16,1-2 1 15,1 0-1-15,-2-2 1 16,-1 2-1-16,3 0 0 16,-2 0 1-16,6 0-1 15,2 0 0-15,2 0-1 0,0-2 1 16,0 2 0-16,0-3 0 16,-5 2 0-16,2 0 1 15,-1-1 0-15,-2 1 0 16,1-2-1-16,-4 0 1 15,0 0-1-15,-2 3 0 16,-2-1 0-16,0 0 1 16,-1-1-1-16,7-3 0 15,1 0 0-15,3 1 0 16,1-1 0-16,-1 0 0 0,-1 1-1 16,0 0-2-16,-4 0 1 15,-2 2 1-15,-3 0 1 16,1 2 1-16,1-2-1 15,2 0 0-15,2 0-1 16,1-4 0-16,2 4 1 16,-4-2 0-16,6 0 1 15,0 0 0-15,0-5 0 16,6 3 1-16,0-5-2 16,1 2-1-16,-3-1 1 15,-4 3 0-15,0 1 0 16,2 0 0-16,-3 4 0 15,1-1 0-15,2-5 0 16,3 7 0-16,-1-8-1 16,4-2 1-16,1 2-23 0,4-7-63 15,-5 3-93-15,-8-2-210 16</inkml:trace>
  <inkml:trace contextRef="#ctx0" brushRef="#br0" timeOffset="34883.58">20645 7104 551 0,'0'0'164'0,"0"0"-67"16,0 0 16-16,0 0-40 16,0 0-10-16,-135-9 3 15,110 20-30-15,-4 14-6 16,-2 7-6-16,-2 8-12 15,4 8-10-15,5 2 0 16,10 2-2-16,7-2 0 16,7 0 0-16,0-1 5 0,11-5-4 15,12-7 0-15,6-6-1 16,-2-9 3-16,4-12-3 16,2-10 2-16,5 0 5 15,9-24 2-15,-1-23 1 16,-4-8 2-16,-7-12-3 15,-20-1-1-15,-15 0 5 16,0 7-9-16,-15 4-1 16,-22 11 3-16,-5 7-3 15,-9 11-3-15,0 10-10 16,4 9-22-16,7 9-30 16,7 3-17-16,8 30-86 0,14 7-186 15,7 2-40-15</inkml:trace>
  <inkml:trace contextRef="#ctx0" brushRef="#br0" timeOffset="37374.48">20321 7579 595 0,'0'0'20'0,"0"0"-19"15,0 0 63-15,0 0-28 16,0 0 5-16,0 0-10 16,97-14-18-16,-70 6-8 0,0-2-2 15,-2-4-3-15,2 2 0 16,-6-2-4-16,0 2 2 16,-1 0 1-16,-3 0-1 15,8 0-1-15,6 0-5 16,7-2-3-16,2 2 1 15,3 0 0-15,-1 2 7 16,-5 2-2-16,0 2 4 16,-4 2 0-16,-4 2 1 15,-5 2-1-15,-2 0 1 16,-6 0-3-16,-5 0-1 16,-4 0-2-16,-3 10-3 0,1 4 1 15,0 7 6-15,-5 7 2 16,2-1 3-16,0 3 1 15,4-1 0-15,1-6 3 16,5-2 6-16,-2-7-7 16,1-4 7-16,5-7-5 15,2 0-6-15,4-3-2 16,3 0 0-16,4 0 0 16,0-15 5-16,0-3-4 15,-8 0-1-15,-4 7 2 16,-11 2 0-16,-6 7 1 15,0 2 5-15,0 0 10 16,0 0 2-16,0 0 6 0,0 0 6 16,0 0-9-1,0 8-10-15,0 9-11 0,0 2 9 16,4 2 1-16,12-5-6 16,0-3-6-16,6-6-1 15,1-6-3-15,4-1-4 16,4 0-18-16,0-11-3 15,-2-15-7-15,-8-4-13 16,-11-5-3-16,-10 2 8 16,0 1-16-16,-31 3 5 15,-12 11 15-15,-8 12-52 16,-7 6 26-16,2 0 66 0,14 8 0 16,16 4 17-16,16 3 21 15,10-4-2-15,0 3 24 16,14 0 12-16,15-2-8 15,6-4-38-15,1-6-4 16,4-2-8-16,3 0-12 16,-4-24 12-16,1-8-3 15,-6-2 3-15,-8-7-8 16,-5 0 9-16,-8-11 13 16,-4-6-5-16,-4-6-11 15,-5-3-4-15,0 9-1 16,0 14 4-16,0 16 4 15,0 14 11-15,0 10-4 16,0 4-2-16,-2 0-11 16,-3 0-9-16,-2 30-14 0,-2 14 2 15,3 16 12-15,1 9 0 16,1-3 1-16,4-5-1 16,0-2-8-16,0-7 4 15,0-2 0-15,11-8-1 16,2-6 5-16,3-8-2 15,1-6 2-15,1-6 6 16,3-5-3-16,-2-4-3 16,4-4 0-16,4-3 0 15,6 0 0-15,5-19 0 16,5-9 1-16,1-4 4 16,-5-4-5-16,0 4 1 15,-10 2-1-15,-9 8 6 0,-9 8-6 16,-9 8 1-16,-2 4 13 15,0 2-2-15,0 0-12 16,-4 0-5-16,-14 4 3 16,-2 19-2-16,0 11 0 15,0 2 1-15,7-3 3 16,1-4-1-16,8-9 1 16,2-8-1-16,2-8-1 15,0-4-2-15,0 0 4 16,0 0-2-16,6-4-3 15,23-22 4-15,9-6 1 16,7-3 6-16,-3 7-6 0,-5 8-2 16,0 6 0-1,-6 5-15-15,-2 9-33 0,-7 0-10 16,-2 0 9-16,-7 17 28 16,1 9 3-16,-5 2 1 15,-3 3 19-15,4-5 3 16,-2-4 5-16,1-4 19 15,0-4 0-15,-2-5 10 16,-1-3-4-16,1-3-11 16,2-3-5-16,2 0-4 15,7 0-3-15,2-21 0 16,9-4-3-16,-2-8 3 16,2 3-5-16,-8 4-1 0,-4 10-3 15,-9 6-2-15,-4 9 1 16,-4 1-8-16,0 0-4 15,0 0-17-15,0 0 18 16,0 18-15-16,0 10 26 16,0 5 1-16,0 0 4 15,0-5 6-15,0-6 3 16,3-8-1-16,8-2 4 16,2-6-14-16,3-4 5 15,2-2-8-15,4 0 4 16,3-14 4-16,0-12-4 15,4-4-4-15,-6 1-6 16,-2 5-12-16,-8 6-5 16,-6 10 15-16,-5 7-9 0,-2 1-10 15,0 0 7-15,0 0-16 16,0 4 25-16,0 10 11 16,0 5 6-16,0-2 21 15,5-1-5-15,3-6-4 16,4-4-6-16,3-4-4 15,6-2-2-15,5 0 1 16,2-8 2-16,7-15-3 16,-2-3-6-16,-2 2-24 15,-2 0-12-15,-5 6-14 16,-10 8-17-16,-5 5-13 16,-9 5 38-16,0 0 15 0,0 1-31 15,-7 23 20-15,-9 1 32 16,3-2-4-16,7-9 10 15,6-6 9-15,0-5 13 16,0-3 5-16,0 0 3 16,0 0-23-16,0-3-7 15,13-11 0-15,13-4-3 16,6 2-37-16,3 5-29 16,-2 4 16-16,-1 5 19 15,-8 2 4-15,1 0-17 16,-2 0 19-16,-4 6 28 15,1 4 21-15,-7 1 20 16,-1-4 27-16,-3-3 19 0,-3-1-12 16,1-3-10-1,0 0-16-15,0 0-10 0,3 0 3 16,4-14-11 0,1-3-12-16,-1-1-17 0,-3 6-2 15,-7 6-5-15,-4 5-7 16,0 1-2-16,0 0-16 15,0 1-7-15,0 17 7 16,0 4 30-16,0 0 7 16,0 1 3-16,5-8 13 15,7-3 4-15,3-3 3 16,1-8-14-16,5-1-4 16,4 0-6-16,0-23-6 15,-1-8-3-15,-1-2-3 0,-6-6-2 16,-10-1 2-16,-7 2 4 15,0 2-21-15,0 8 5 16,-18 6 17-16,-2 12-11 16,3 10 12-16,-4 0 14 15,3 16-13-15,1 24 1 16,1 18 10-16,5 12 6 16,5 14-12-16,-4 9-5 15,6 5 8-15,-3 0 12 16,-1-5-15-16,3-14-6 15,0-9 0-15,-2-20-3 16,3-20 2-16,0-10 2 16,-3-15 0-16,0-5 8 0,-6-4 49 15,-7-22-24-15,0-12-30 16,4-10-4-16,3-8 0 16,9-6-19-16,4 2-40 15,0 2-47-15,2 5-37 16,17 13-115-16</inkml:trace>
  <inkml:trace contextRef="#ctx0" brushRef="#br0" timeOffset="38000">24210 7367 417 0,'0'0'299'16,"0"0"-257"-16,0 0 99 15,0 0 22-15,0 0-118 16,0 0-39-16,34-38-3 15,4 10 8-15,9-8 8 16,2-2-13-16,-3-3-5 16,0 0 0-16,-7-5 0 15,-3-1-1-15,-7 1 0 16,-9 10-1-16,-9 14-1 0,-5 8-2 16,-6 10 4-16,0 4 4 15,0 0 0-15,0 0 3 16,0 4-7-16,0 24-13 15,0 22 0-15,-10 18 13 16,-9 15 9-16,2 5 10 16,-5 0 13-16,1-2 4 15,4-2-12-15,1-7-8 16,3-11-8-16,2-8-8 16,4-10 0-16,5-4-1 15,2-8-51-15,0-7-134 16,0-11-315-16</inkml:trace>
  <inkml:trace contextRef="#ctx0" brushRef="#br1" timeOffset="65151.37">4098 9988 97 0,'0'0'155'0,"0"0"-109"16,0 0 6 0,0 0 24-16,0 0-22 0,0 0-20 15,0 0 0-15,0 0 3 16,6 0 8-16,-6 0-10 15,2 0-20-15,2 0-2 16,-4 0-2-16,2 0-3 16,-2 0 1-16,0 0 0 15,2 0 6-15,0 0 2 16,0 0 6-16,2 0 3 16,1 0-4-16,-1 0-3 15,4 0-6-15,-2 0 4 16,0 0-3-16,3 0-4 0,-2 0-3 15,0 0-1 1,2 2 1-16,-1 0-3 0,4 0 1 16,1-2 5-16,0 2 1 15,3-2-3-15,-1 0 1 16,1 2 3-16,-1-2-8 16,1 0 5-16,-1 0 1 15,4 0-3-15,-3 0 5 16,-1 0-11-16,3 0 2 15,-1 0-3-15,4 0 1 16,1 0 4-16,-2 0-1 16,2 0 0-16,-3 0-1 15,0 0 4-15,-3 0-2 16,1 0 2-16,2 0-3 16,-2 0 3-16,1 0-6 0,2 0 1 15,-2 0-2-15,4 0 2 16,1 0 0-16,-2 0 2 15,0 0-2-15,-1 0 0 16,-5 0-1-16,-1 0 1 16,-1 0-1-16,-4 0 1 15,-2 0 2-15,0 0 0 16,1 0 4-16,1 0-3 16,3 0-2-16,-2 0 1 15,2 0-4-15,1 0 1 16,0 0 0-16,3 0-1 15,-3-2 1-15,3 2 0 0,-3 0 0 16,3-2 0-16,-5 2-1 16,0 0 1-16,1 0 0 15,-2 0 0-15,0 0 0 16,3 0 1-16,0-2-2 16,1 2 3-16,1 0-1 15,3-2-1-15,-1 2-1 16,2-2 0-16,-3 0 0 15,-1 0 1-15,3 0-1 16,-3 2 0-16,1-2 0 16,-3 2 0-16,1-2 0 15,-1 0-1-15,2 0 1 0,3 0 2 16,3 2-2-16,-4-2 1 16,1 0-2-16,-3 0 3 15,-1-1-1-15,-1 0-1 16,1 1 2-16,-1 0-2 15,1 2 1-15,-3 0-1 16,2-2 0-16,3 2 1 16,-1-2-1-16,1 0 0 15,3 0 1-15,2-2-1 16,-1 2 0-16,3-2 1 16,-6 0-1-16,3 0 0 15,0 0 1-15,-2 2-1 16,0 0 1-16,-3 2 1 0,-2-3-2 15,-1 3 0 1,-1-1 1-16,5 1-1 0,-3-2 0 16,5 2 0-16,-1-3 1 15,2 0-1-15,-2 1 0 16,3 0 0-16,-1 2 1 16,0-2-1-16,1-1 0 15,-1 3 1-15,-2 0-1 16,-1 0 1-16,3-1 0 15,0-1-1-15,-2-1 0 16,1 3 1-16,-2-1-1 16,-1-1 1-16,4 2-1 15,-4 0 0-15,3-2 1 16,-3 2-1-16,3-4 1 0,2 1 0 16,0 2 0-16,3-1 0 15,-1 0 2-15,2 0-3 16,1 2 0-16,-3 0 1 15,1-2 2-15,-2 0-3 16,2-1 0-16,-3 2 3 16,0 1-3-16,-2-3 1 15,-3 3-2-15,3 0 2 16,-2-2-2-16,-1 2 2 16,1-2-1-16,-1 1 0 15,4-1 0-15,-4 2 0 16,-1 0 0-16,-1-2 1 15,0 0 1-15,-2 2-1 0,0-3 0 16,1 3 0-16,-3 0-2 16,1-1 2-16,2 1 0 15,-1-3-1-15,2 1 1 16,-1 0-1-16,1 1 1 16,1 1 0-16,-2-2 0 15,7 2-1-15,-2-4 2 16,3 1-1-16,0 2 0 15,2-2-1-15,1 3 1 16,-1-1-1-16,-2-2 2 16,0 3-4-16,3-1 4 15,-6 1-2-15,3 0 0 0,3 0-2 16,-6 0 2 0,4 0 2-16,1 0-2 0,-2 0 0 15,0 0-2-15,3 0 2 16,-4 0 0-16,-1 0 0 15,-1 0 3-15,4 0-3 16,-1 0 1-16,0 0 0 16,-2 0 0-16,-3 0 1 15,3 0 1-15,0 0-3 16,0 0 0-16,0 0 0 16,1 0 1-16,0 0 0 15,-1 0-1-15,-1-3 2 16,3 3-1-16,-2 0-1 0,4 0 3 15,-1 0-3 1,0 0 0-16,4 0 0 0,0 0 0 16,4 0 1-16,0 0-1 15,2 0 0-15,2 0 1 16,-4 0 0-16,2 0-1 16,-2 0 2-16,0 0-2 15,1 0 1-15,-1-2-1 16,0 2 1-16,0-1-1 15,0 1 2-15,0-3-2 16,2 3 1-16,-3-2-1 16,3 2 1-16,3-2 0 0,-2-2 1 15,1 0 0 1,0 1 0-16,1 0-2 0,-3-1 0 16,0 3 1-16,0-4-2 15,-4 1 1-15,2 0 0 16,0 3 1-16,0-3-1 15,-3 1 0-15,1-1 0 16,0 2 0-16,-3-2 0 16,1 3 0-16,4-3 1 15,-5-1-2-15,5 3 1 16,-2-2 0-16,2-2 0 16,2 2 0-16,2 0 2 15,-4 1-3-15,2-4 1 16,1-1-2-16,-3 0 2 15,4 2 0-15,0 0 0 0,2 0-3 16,-2-2 3-16,-2 1 0 16,0 0 0-16,1 2 0 15,1-2-1-15,2 1 1 16,-1 2 0-16,1-2-1 16,3 0 1-16,-3 0 1 15,2-2-1-15,0 1 0 16,-1-2 1-16,-1-2 0 15,1 4-2-15,-3-1 2 16,2 0-1-16,-4 1 1 16,2 0-1-16,-2 1 0 15,0-1 0-15,1 0 0 16,-1-1 2-16,2 0-2 0,1-1 0 16,1 0-1-16,-2-1 1 15,-1 0 0-15,-3-1 1 16,0 1-1-16,0 2 3 15,0 1-3-15,-3-1-1 16,-1 1 1-16,-3 0 0 16,0 0 0-16,1-1 1 15,-2 1-1-15,0-2 0 16,-1 1 0-16,0 2 0 16,0-2 0-16,-2 3 2 15,2-2-2-15,0 1 0 16,0-2 0-16,0 3-1 15,2-4 2-15,1 1-2 0,-1 2 1 16,0-2 0-16,1 2 0 16,-1 0 0-16,-2 0 0 15,2-2 1-15,3 0-1 16,0-2-2-16,-2 2 2 16,4 0-1-16,0-2 1 15,2 0-2-15,0 0 4 16,0-2-5-16,0 0 4 15,0 2-1-15,-2-3 0 16,-1 4 1-16,1-3-1 16,-2 0 0-16,1 3 0 15,1 1 0-15,0 0-1 16,0 1 0-16,-1-2 2 16,3 2-1-16,-2-2 0 0,0 1 0 15,-1 1 0-15,1-1 2 16,-2-1-2-16,0 1 0 15,-2 1 1-15,4-4-1 16,-2 1 1-16,0 2 1 16,-4-2-2-16,0 2 0 15,-3 2 0-15,-1-1 2 16,-1 0-2-16,2 2 0 16,-2-6 1-16,-1 4 0 15,-1-2 1-15,1 1 0 16,-1 0-1-16,-1 1 0 15,3-4 1-15,-1-1-1 0,1 0-1 16,1 0 1-16,-1-2-1 16,1 2 0-16,2 0 0 15,-1 0 0-15,-1-2 0 16,1 2 1-16,-2 0 0 16,0 0-1-16,-1 0 0 15,3 0 3-15,-1-2-3 16,1 0-1-16,5-2 1 15,-1-1 0-15,4-1 0 16,-1 3 0-16,0-2 0 16,0 3-1-16,-4 0 1 15,2 1 0-15,-1-2 0 0,3 1 0 16,1-2 1-16,1 4-1 16,0 1 0-16,-3-4-1 15,1 5 1-15,0-2 1 16,-4 0-1-16,4 1 0 15,0 2 0-15,2-1 0 16,-3 0 1-16,2-2-1 16,-1 0-3-16,-3 0 3 15,1-2 0-15,-1 4 0 16,-2-2 1-16,3 0-3 16,-1-1 4-16,-3 2-5 15,4-4 4-15,-3 5-1 16,-2 1 0-16,-2-4 0 15,-1 5 0-15,1-2 1 16,1 0-1-16,1 1 0 0,0-2 0 16,-2 4 0-16,-1-4 0 15,1 1 0-15,-1 0 1 16,3 0 0-16,1-2 0 16,0-1 0-16,-1 4-1 15,-3-1 1-15,1-1 0 16,-1 2-1-16,-1-2 2 15,-1 2-2-15,3-1 1 16,0 0 1-16,2 0-2 16,-3-1 2-16,3 2-1 15,-3-5 0-15,-1 4 3 16,1-3-3-16,-3 4 0 0,1-1-1 16,-4 2 1-16,2-4 0 15,2 1 0-15,1-2-1 16,3-1 1-16,0-3 0 15,0 2 0-15,1-2 0 16,-5 2 0-16,1 0-1 16,-3 3 1-16,-3 0-1 15,2 3 1-15,-1-2-1 16,-1 1 0-16,4-2 1 16,1-4-1-16,3-2 0 15,3-2 0-15,2-2 0 16,1-2 0-16,-4 2 1 15,0-1-1-15,-3 4 0 0,-1-1-1 16,-1 1 1 0,1 0 1-16,-1 1-1 0,0 0 1 15,1-1-1-15,-2 1 0 16,2 1 1-16,-1-1-1 16,1 1 0-16,-1 3-1 15,-2-4 1-15,3 2 0 16,-1 0 0-16,3-2 0 15,-1 0-1-15,-1 3 1 16,1-2 0-16,-1 3 0 16,1-2 2-16,1 0-3 15,-1-2 1-15,3-3 0 0,0 2 1 16,0-3-1-16,-1 0 0 16,-1-1 1-16,-1 0 0 15,1-6-1-15,3 5 0 16,-4 0 0-16,1 2 0 15,3 0-1-15,4-2 1 16,-1 0 0-16,0-2 0 16,-2 2 0-16,1-2 1 15,0 1 1-15,0 2 1 16,6-8-2-16,-3 2-1 16,5-2-1-16,0 1 1 15,-3 2 0-15,1 2-1 16,-2 2 1-16,-3 2-1 0,-1 0 1 15,-2-5 1 1,4 0-1-16,-1-3 1 0,2-2-2 16,1 0-2-16,-1 2 3 15,-1-1-1-15,-4 5 1 16,2 0 0-16,-1-2 1 16,0 2-1-16,-2-2 0 15,4 2 1-15,-4 0-1 16,-2-1 1-16,1 2 1 15,1-1 0-15,3-3-1 16,0 4 1-16,0-2 0 16,1 1-2-16,0 4 0 15,0 0 0-15,1 3-2 16,-1-4 2-16,0 3 2 0,-2 0-2 16,1-2 0-16,-2 2 1 15,2-2-1-15,1-3 1 16,-2 2-1-16,2-5 0 15,-2 4 0-15,-2 2 0 16,2 0 0-16,-3-2 0 16,2-2 0-16,1-5 1 15,2-1-1-15,-2 0 1 16,3-4 0-16,-4 4-2 16,1-2 1-16,-1 0 0 15,0 2 0-15,1 0 0 16,-1 6 0-16,-2 1 0 15,-1 6 0-15,-3-2 0 0,0-1 1 16,1 2-1 0,1-4 0-16,3 0 0 0,2 0-1 15,-4 0 1-15,0-2 0 16,1 0 0-16,-3-2 1 16,1 0-1-16,-1 0 1 15,1 0-1-15,1-2 0 16,1 2 1-16,-1-1-1 15,2 1 0-15,0 0 0 16,-1 0 0-16,1 3 0 16,1 0 0-16,-6 1 0 15,-1 2 1-15,2-2-2 0,-1-2 2 16,-1 0-1-16,1-2 1 16,-2-1 0-16,3 0-1 15,-1 0 0-15,3-1-2 16,-1-2 2-16,1 0 0 15,1 0 0-15,-1 0 0 16,3 4 0-16,-6 2 0 16,-1 6 0-16,0-1 1 15,-1 3-1-15,3-3-1 16,1-4 1-16,3-2-1 16,4-1 1-16,0-1 0 15,-1 1-1-15,-4 6 0 16,-3 2 0-16,-3 3 1 0,0-1 0 15,-4 3-1 1,2-3 0-16,-3 4 1 0,-2-2 0 16,1 0 2-16,-2 2-4 15,-1 0 0-15,0 4 0 16,0 4 1-16,-2 2 1 16,0 2-5-16,0 0 5 15,0 0-3-15,0-1 3 16,0 2 0-16,0 1-4 15,0-2 4-15,0 2 0 16,0 0-3-16,0 0-2 16,0 0 0-16,0 0 3 0,0 0 1 15,0 0 1 1,-2 0 0-16,0 0 1 0,0 0-1 16,-1 0-4-16,-2 0 2 15,1 3-6-15,-7 6 4 16,0 3 3-16,-2 2-1 15,-3 2 0-15,-2 4 1 16,-2 2 1-16,-2 2 0 16,2-4 2-16,-1 2-2 15,4-2 0-15,1 0-1 16,1 2 1-16,-1 0 1 16,-1 1-1-16,1-1 2 15,-2 2 0-15,0-2-1 16,4-2 1-16,-1 1-1 15,4-2 0-15,0 1-1 0,2-2 1 16,-2 0 0-16,4-2-1 16,-2 0 1-16,3 0-1 15,-1 0 1-15,-2-2-1 16,0 2 2-16,-2 2 4 16,-3 0 2-16,1 2-1 15,-1 3-2-15,4-2-5 16,-3 3 1-16,1 2-1 15,-1-3 0-15,1-1-1 16,1-2 1-16,1-2 2 16,0-2-2-16,1-2 1 15,1 4 0-15,-1 0-1 0,-1 4-1 16,2 2 1 0,-1 0-2-16,-5 2 2 0,6-2-1 15,-3 0 1-15,1 5 0 16,-1-3 0-16,1-2 0 15,-4 2 1-15,1-2-1 16,-1 2 0-16,-1 4 1 16,1 0 1-16,1-4-3 15,2-4 1-15,4-6-1 16,0-2 1-16,3 1 0 16,0-3 0-16,-5 3 0 15,-3 4 0-15,-1-1 0 16,-3 3 2-16,1 1-1 0,-3 4-1 15,3 0 0 1,-4 2 0-16,2 1 0 0,3-3 0 16,1-2-1-16,2 0 1 15,2-2-1-15,0 2 0 16,-5 2 1-16,4 0 3 16,-6 2-3-16,-2 2-2 15,-2 3 2-15,0-1-1 16,0 0 1-16,2-4-4 15,1-2 1-15,-2-4 3 16,4 0 0-16,-1-1 0 16,-1 2 0-16,-1-1 0 0,-1-2 0 15,2 3 1 1,-3-2 2-16,0 1-3 0,2-1 1 16,2-2-3-16,-1 1 2 15,-1 4 0-15,0 0-1 16,2-2 1-16,-1 3 0 15,1-5 1-15,1 0-1 16,-1 0 0-16,1-2-1 16,-1 0 1-16,5-2 0 15,-3 0 0-15,3 2-1 16,-3 2 0-16,-1-2 1 16,-3 4 0-16,-2 0 0 15,0 0 0-15,-5 1 2 16,4-1-1-16,-2-2-1 15,3 0 1-15,7-5-1 0,-3 3-1 16,3 0-1 0,1 0 1-16,-3 3 1 0,-1-1 0 15,1-2 0-15,-4 1 1 16,2 2 1-16,-1-1-2 16,5 0 0-16,-3-4-1 15,5 4 1-15,-5-2 2 16,3 1-2-16,-3 0 2 15,3-1-1-15,0 0-1 16,-1-1 0-16,-1 0 0 16,1 3 0-16,1-3 0 15,-1-2 0-15,1 0 0 16,3-3 1-16,0 1 0 16,-1 0-1-16,0-1 0 0,0 2-1 15,-2 0 2-15,-1 0 0 16,1 4 2-16,-5-2 0 15,0 2-1-15,-2-1 0 16,3 0-1-16,-1 1-1 16,5-2-1-16,1 0-1 15,1-1 2-15,-1-3 0 16,1-1 0-16,1 3 1 16,-6 1-1-16,1 1 1 15,-2 1-1-15,0 1 1 16,1 3-2-16,1-6 0 0,1 2 1 15,1-3 1-15,-1 0-1 16,1 0 1-16,1 0-1 16,0 2 0-16,1 0-2 15,-3 2 1-15,-1 0-1 16,-1 0 2-16,3 0-3 16,-3 1 1-16,3-2 2 15,-1 0-1-15,-1-4 0 16,1 3-1-16,1 0 2 15,2 0-1-15,-5 0-1 16,5 1 1-16,-3-2 1 16,1 2-1-16,2-2 0 15,-2 1 0-15,2 1 1 16,-3-5 0-16,5 2 0 0,-2 0 0 16,0-4 0-16,0 2 1 15,0 0-1-15,-1-2 0 16,4 0-2-16,-3 2 0 15,1-2-1-15,0 2 2 16,1 0 0-16,1-2-1 16,0 0 2-16,-1 2 0 15,-3 0 3-15,2 0-2 16,-3 2 0-16,1-1-1 16,1 1 2-16,5-5-2 15,-4 0-3-15,4-2 3 16,-1 1 1-16,-2 3 1 15,-2-4 0-15,0 6-2 0,0-4 3 16,-5 2-1-16,3 3-2 16,-3-3 0-16,-1 2 0 15,1 1 1-15,3-5 1 16,1 4-2-16,1-5 0 16,0 2 0-16,2-2-1 15,-2-1 2-15,0 6-2 16,-1-5 1-16,0 3 0 15,-5 2 0-15,5-1-1 16,-5 2-3-16,4 0 2 16,3 0-2-16,-2 0-1 15,1-2 2-15,3 1-3 0,-2-2 5 16,3-1-3-16,1 1 4 16,0-2-1-16,-2 1 0 15,-1 3 1-15,1-2 2 16,1 1-2-16,-2 1 3 15,0-2-3-15,3 1 0 16,-3-2 0-16,-1 1 0 16,4-4-3-16,-3 1 3 15,3 2 1-15,-4-1-1 16,-1 1 1-16,5-2-1 16,-4 2 0-16,2-4-1 15,-1 2 3-15,-1 0-2 16,0-1 1-16,-1 4-1 0,-1-1 0 15,4-2 2 1,-3 0-2-16,1 0-3 0,1 0-2 16,-1 0 3-16,1-2-1 15,-3 2 3-15,2-2-1 16,-4 0 3-16,3 0-2 16,-2 0 0-16,-5 2 0 15,2-2-2-15,-4 4-3 16,2-2 3-16,1 0-4 15,-2 0-10-15,2 2 1 16,-1-2 7-16,-2-2 1 16,4 0 1-16,-2 0 4 0,5 3-1 15,-3 0 1 1,3 1 2-16,-3-2-2 0,3 0-1 16,2 1 0-16,0-3 2 15,0 1 1-15,-1 2 0 16,-1-4 1-16,0 4-1 15,-1-1 0-15,-1 0 0 16,3-1 0-16,2 2 0 16,-4-3-1-16,1 0-1 15,0 2 1-15,-1-1 1 16,1 4 0-16,-1-5-1 16,1 0 1-16,-1 2-1 15,-1-2 1-15,1 2 0 16,3-1 0-16,1 0-1 15,0-2-2-15,-3 4 1 16,2-3 2-16,-3 2-1 0,1 0-1 16,2 0 0-16,-2-2 1 15,0 2-2-15,1 0 1 16,3-2 2-16,-1 2 0 16,-2-2 0-16,-1 1 0 15,-3-2-1-15,3 2 0 16,-3 0 0-16,5-3 1 15,-2 2 0-15,-1 0-1 16,3 0 1-16,-3 3-2 16,-1-2 0-16,1 1-3 15,1-2 2-15,-3 2 1 0,-1 0 1 16,-1-2 1 0,-2 2-1-16,0 0 1 0,0 0 0 15,2 0 0-15,2-1 0 16,1-2 0-16,-1 1 0 15,3 1-1-15,-1-3 1 16,-1 0 0-16,1-1-1 16,-1 1 2-16,1 3-1 15,-1-1 0-15,-1-1 2 16,3 2-5-16,-2-1 4 16,-1-1-2-16,1 2-1 15,-1-3-9-15,-3 0 3 16,2 0-9-16,-3 2 6 0,-3 0 10 15,-3 2-1 1,0 2 2-16,-1-1 0 0,0 2 0 16,4-3 0-16,2 2 0 15,0-2 0-15,1 0 1 16,-3 0 0-16,2 0-1 16,-4 0 0-16,2 0 0 15,-1 0 0-15,4-2 2 16,0 4 3-16,-3-2-1 15,4 1-1-15,-1-2-3 16,2 1 0-16,4-2 1 16,1-2-1-16,0 0 5 0,0 0 0 15,-3 0-3 1,-4 2 0-16,-2 2-1 0,-5 0 1 16,-2 1-1-16,-3 0 6 15,3 1-7-15,5-2 2 16,4 0 0-16,0-4-1 15,5-2 5-15,-1 1 0 16,-1 1 0-16,-2-2 2 16,-1 1-2-16,0 2 0 15,-4-1-4-15,-1 0 1 16,0 1 5-16,1 1-3 16,0 1 5-16,1-2-5 15,5 0 1-15,1-1-1 16,1-2-3-16,1 0 0 15,-1-1 2-15,-2 2-1 0,-2 1-2 16,-3-2 3-16,-3-1-4 16,-4 6 0-16,2-1 0 15,2 0 0-15,1 0 0 16,4-5 0-16,2 4 0 16,1-3 0-16,0 0 0 15,2 0 1-15,-2-2 0 16,-1 2 0-16,-2 2-1 15,-3 0 2-15,-3 2-1 16,0-2 0-16,3 0 5 16,0 0-3-16,3 0-3 15,2-2 0-15,1 2 1 0,1 2-1 16,0-2 1 0,-1 0 0-16,1 0 5 0,-6 0-1 15,-2 0-4-15,1 2 1 16,0 0 1-16,-3 0-2 15,2 0-1-15,3-2 1 16,0 0 2-16,4 0-2 16,0 2 0-16,3-2 0 15,1-2 0-15,-1 0 3 16,-1 0 0-16,-2-1-2 16,-2 5-1-16,-3-3-1 15,-2 3 0-15,-2 0 1 16,0 0-1-16,0-2 2 15,2 3 0-15,0-2-1 0,2 1 0 16,-2 1 0-16,3-2 0 16,-1 1 2-16,1 0-2 15,-2-2 3-15,-3 2-1 16,0 0-1-16,-2-2 1 16,-2 2 2-16,0 1-4 15,-3-2 1-15,1 1 0 16,0 0 1-16,-1 0 2 15,5 3 1-15,0-2-3 16,0 1-2-16,4 0 0 16,6 1-1-16,1-6 0 15,5 3 0-15,-1-1 2 16,3-4-2-16,-3 3 2 0,-1 0-2 16,-3 0 1-16,-5 1 1 15,0 3 0-15,-6-3 0 16,2 1-1-16,2 2-1 15,2-1 3-15,6-5 1 16,1 1-4-16,1-3 0 16,1 2 0-16,-1 1 0 15,1-2 0-15,-1 2 1 16,-1-1 0-16,1 0 0 16,-1-2 0-16,-2 2 0 15,0 0-1-15,1 0 1 16,-3-1-1-16,-1 2 1 15,-3-2 2-15,0 4-3 0,-1-3 0 16,5-1 0 0,2 2 2-16,2-3 0 0,3 2 0 15,-3-2-2-15,3 1 1 16,-3-1-1-16,-3 3 1 16,-2-1 2-16,-1 0-1 15,2 0 4-15,-2 1 1 16,2 2-4-16,2-5 0 15,0 1 2-15,-2 2-5 16,-2-1-2-16,-5 0 2 16,-2 0 3-16,-6-2-3 15,-6 0-2-15,3 2 2 0,3-2 0 16,6 2 2 0,2-2 1-16,0 2-3 0,3 0 4 15,-3-2-3-15,3 2 0 16,-1 0 1-16,0 0-4 15,2 1 3-15,-2 0-1 16,-2-1 1-16,0 2 1 16,0-2-1-16,0 0-1 15,0 0 3-15,4 0-2 16,0-2 0-16,3 1-1 16,0 2 1-16,-2-1-1 15,1 0 0-15,0 2 0 16,-2-2 1-16,3 4 3 15,1-2-2-15,-2-2 0 16,3 2 1-16,3-4-2 0,-6 2 4 16,4-2-4-16,-8 0-1 15,-1 2 2-15,-1 0-2 16,-4 0 2-16,-1 0-2 16,3 0 2-16,0 0-1 15,5 0 2-15,0-2 3 16,1 2-1-16,1-2-5 15,1 0 0-15,4 0 1 16,-1 0 0-16,1 0 1 16,-4 0 0-16,1 0-2 15,-2 0 2-15,-2 0 0 16,-1 0-2-16,-2 0 0 0,0 0 0 16,0 0 0-16,-2 0 0 15,-2 0 2-15,3 0-1 16,-3 0 1-16,0 0-1 15,-2 0-1-15,5 0 1 16,2 2 3-16,1 0-4 16,-2 0 1-16,2 0-1 15,1-2 0-15,-2 2 0 16,1 0 3-16,5 0 2 16,-1-2-1-16,4 0-4 15,1 0 1-15,1 2-1 16,1 0 0-16,-1 0 0 15,-1-2 0-15,1 2-1 0,-6 0 1 16,2-2 0-16,-4 2 0 16,1-2 0-16,-1 0 0 15,-1 0-2-15,4 0 2 16,-5 0 0-16,1 0 0 16,-6 0-1-16,-1 0 1 15,-4 0 1-15,4 0 1 16,-5 2-1-16,3 2 1 15,2-2-2-15,-3 0 0 16,10 0 0-16,-1 0-1 16,3-2 2-16,4 2-1 15,-2 1 2-15,0-2-2 0,0 1 2 16,3 2 0-16,-4 0-1 16,3-2 1-16,1 3-1 15,1-2 0-15,3-1 1 16,3 0-2-16,1 0 1 15,1-2-1-15,-3 2 1 16,-3 0 1-16,1-2-1 16,-5 2-1-16,1 0 3 15,-2-2-3-15,-1 0 0 16,3 0 1-16,-1 0 0 16,0 0-1-16,-2 0 1 15,0 0 0-15,-2 0-1 16,-1 0 1-16,-1 2-1 15,1-2 0-15,2 0 0 16,2 0 1-16,3 0 0 0,3 0 0 16,3 0 1-16,-4 0-2 15,3 0 1-15,-5 0-1 16,-2 0 2-16,-2 0-5 16,-2 0 4-16,-2 0-1 15,1 0 0-15,1 0 1 16,-1 0-1-16,8 2 0 15,-1-2 0-15,9 0 2 16,3 0-2-16,4 0-1 16,-2 0 1-16,2 0-2 0,0 0 2 15,0 0-6 1,-4 0 6-16,-1 0 0 0,-4 0 1 16,0 0 1-1,1 0-2-15,-1 0-1 0,4 0 0 16,0 0 0-16,1 0 1 15,2 0 0-15,-3 2 0 16,-1 0 0-16,0-2 0 16,-2 0 1-16,-1 0-2 15,3 0 1-15,0 0 0 16,-4 0 0-16,3 0-2 16,1 0 2-16,0 0-7 15,0 0 2-15,6 0-5 16,0 0-30-16,0 0-47 15,14-6-116-15,38-24-211 0,17-8-34 16</inkml:trace>
  <inkml:trace contextRef="#ctx0" brushRef="#br1" timeOffset="66373.84">16892 3591 600 0,'0'0'183'0,"0"0"-101"15,0 0-22-15,0 0-17 16,-137 84-3-16,91-28-15 16,5 9-11-16,10 5 5 15,16 0-10-15,11-8-1 16,4-8-4-16,11-11-3 16,22-11 0-16,10-9 3 15,5-12-2-15,6-11-2 16,0 0 5-16,1-26 7 15,-2-18 11-15,-8-10 14 16,-15-11 0-16,-22-5 14 0,-8-7-8 16,-12 0-23-16,-23 10-14 15,-7 17-5-15,2 14 5 16,1 14-4-16,10 12-2 16,8 4-17-16,7 6-41 15,5 0-50-15,7 18-88 16,0 14-304-16</inkml:trace>
  <inkml:trace contextRef="#ctx0" brushRef="#br1" timeOffset="67830.5">16764 4142 30 0,'0'0'524'15,"0"0"-491"-15,0 0 11 16,0 0 43-16,0 0-19 16,118 3-33-16,-91-3-18 15,-2 0-5-15,-3 0-8 16,-4 0 5-16,0 0-7 16,-3-8-2-16,3-2-6 15,-3 0 1-15,-1-1 5 16,1 0 0-16,6-3 0 15,1-1 0-15,5 4-1 0,2-3 1 16,5 3-5-16,-1 4 2 16,2-2 2-16,-1 7 0 15,-3 1 1-15,-4 1-1 16,-3 0 1-16,-2 0 3 16,-2 0 7-16,-1 0-2 15,-4 0-3-15,1 9-5 16,-3 3-7-16,-5 6 5 15,2 5 2-15,-3-1 12 16,-1 0 18-16,0-2 2 16,6-2-7-16,3-6-10 15,6-2-7-15,3-5-8 0,8-5 2 16,3 0 2-16,5-3-4 16,2-19-2-16,-3-6-3 15,-8-2 0-15,-12 4-6 16,-7 5 7-16,-10 10 2 15,-2 7 2-15,0 4 1 16,0 0 11-16,0 0-4 16,-10 9-8-16,6 13 8 15,0 2-2-15,2 5 11 16,2-8 31-16,0-4-7 16,6-5-19-16,10-4-22 15,7-8-1-15,0 0-8 16,6 0-3-16,-2-26-7 0,-4-4 0 15,-10-6 3 1,-13-5-22-16,0 6-5 0,-20 0-31 16,-20 13-55-16,-11 10 45 15,-7 12-3-15,2 0 18 16,12 6 35-16,13 14 25 16,13 0 9-16,15-2 16 15,3-4 30-15,0 3 32 16,23-6 4-16,6-7-34 15,6-4-21-15,1 0-4 16,4-10 0-16,1-18 2 16,-4-7 1-16,-1-8-9 15,-9-3 0-15,-6-6 13 16,-9-2 3-16,-8-3-13 0,-4 10 3 16,0 6-3-16,0 15-8 15,0 9 12-15,-4 14-4 16,0 3-7-16,4 0 0 15,0 0-11-15,-3 6-2 16,1 22-28-16,-1 14 21 16,-1 20 7-16,4 5 4 15,0-3-1-15,0 0-2 16,0-10 0-16,0-10-2 16,12-7 0-16,3-11-2 15,3-8 1-15,-3-9-6 0,3 0 4 16,3-9-2-1,-2 0-1-15,6 0 2 0,4-2 5 16,6-19 4 0,3-5-4-16,3 0 4 0,-4 1 0 15,-5 0 0-15,-10 6-3 16,-7 4 2-16,-4 5 5 16,-6 4 4-16,-5 0 2 15,2 2-8-15,-2 2 1 16,0 2 5-16,0 0 3 15,0 0-4-15,0 0 1 16,0 0-12-16,0 14-12 16,0 6 2-16,-4 8 9 15,-1 3 0-15,5-8 1 0,0-2-13 16,0-7-4-16,9-5 4 16,4-5-1-16,8-4 1 15,-2 0 2-15,10-4 8 16,0-18 3-16,0-4 10 15,-4 2-2-15,-9 6-4 16,-5 4-1-16,-7 8 1 16,-4 2 5-16,0 2-6 15,0 2 7-15,0 0 0 16,0 0 5-16,0 0 3 16,0 0-8-16,0 0-6 15,0 0-4-15,0 0-3 16,0 0-1-16,0 0-9 15,0 0 1-15,0 0 6 16,0 0-1-16,0 0 7 0,0 0 0 16,0 0 1-16,0 0-1 15,-4 0-17-15,-7 0-110 16,-7-1-227-16</inkml:trace>
  <inkml:trace contextRef="#ctx0" brushRef="#br1" timeOffset="69369.83">18476 3914 360 0,'0'0'94'0,"0"0"-67"0,0 0 38 16,0 0-11-16,-13 127-25 15,3-95-1-15,4-6 15 16,-1-7 2-16,3-6-1 16,4-9-9-16,0-4 9 15,0 0-6-15,0 0 5 16,0 0-6-16,0-3-3 16,0-16-23-16,8-6-11 15,17-7 9-15,2 0-7 16,-3 6 0-16,3 8-2 15,-7 6 0-15,0 8-1 16,0 4-2-16,0 0-8 16,3 0-12-16,0 2-8 15,0 14 6-15,0 2-8 0,-3 5 10 16,-5 2 11-16,-1 0 12 16,-5-3 8-16,-5 0 18 15,0-7 17-15,-2-1 4 16,3-5-13-16,-3-5-9 15,3-2-8-15,4-2-11 16,4 0-6-16,9 0 0 16,10-11 1-16,3-21 6 15,3-4-2-15,-2-5-5 0,-8 2-2 16,-7 7-3-16,-11 12 1 16,-2 8-3-16,-6 8-1 15,-2 4 2-15,0 0 6 16,0 0-2-16,0 8 1 15,0 14-5-15,0 10 1 16,-6 9 5-16,2-5 4 16,4-4-2-16,0-6-1 15,0-7 6-15,4-6-3 16,11-8-3-16,5-5-1 16,2 0-2-16,7 0 1 15,4-22-1-15,1-6-6 16,0-8-1-16,-9-4-8 0,-2 2-5 15,-11 6-4 1,-6 12 8-16,-4 12 11 0,-2 6 7 16,0 2 7-16,0 0-6 15,0 12 6-15,-10 10-7 16,-2 6 0-16,5 0 8 16,5-5 13-16,2-4-8 15,0-6-7-15,5-4-2 16,13-3-2-16,11-6-1 15,6 0 2-15,7 0 6 16,8-23-7-16,2-4-2 16,-2-2-8-16,-6 0-11 15,-5 5-2-15,-18 6-10 16,-5 10-7-16,-9 6 6 0,-7 2 4 16,0 0 6-16,0 0 3 15,0 12 2-15,0 8 17 16,-11 0 0-16,7-8 20 15,4-6 2-15,0-2-20 16,0-4 0-16,2 0-2 16,19 0-3-16,11-14 0 15,6-9-2-15,2-2-12 16,-2 7-26-16,-1 6 3 16,-6 8 2-16,-6 4 8 15,-2 0 9-15,-5 10 10 16,-3 12 11-16,1 0 0 15,-1-2 10-15,-4-6 6 0,3-2 39 16,-3-3 6 0,3-6-3-16,3-3-14 0,10 0-29 15,2-3 5-15,6-22 1 16,1-3-16-16,-5-2-5 16,-6 0 0-16,-9 8-10 15,-8 8-13-15,-5 10 11 16,-3 4 12-16,0 0 7 15,0 10 5-15,0 18-9 16,0 10 6-16,-9 4 34 16,5-4-8-16,4-6 1 15,0-8-16-15,2-6-7 0,13-10-13 16,3-1-2-16,4-7-9 16,5-7-8-16,4-23-7 15,-2-13 3-15,-5-10-30 16,-11-9-6-16,-7-6 39 15,-6 3-32-15,0 10-49 16,-10 15 26-16,-7 17 75 16,-1 15 16-16,2 8 28 15,0 0 7-15,6 14-25 16,-2 22-23-16,3 16 25 16,5 19 15-16,0 11 2 15,1 10-6-15,1 5-10 16,-2-1-21-16,-6 2-4 0,-3-5-4 15,-3-7-4-15,-7-18-12 16,-4-18-2-16,-2-18 5 16,2-16 13-16,6-14 10 15,6-2 14-15,-1 0 33 16,3-26-39-16,5-18-18 16,5-19-22-16,3-15-43 15,24-11-66-15,19-6-132 16</inkml:trace>
  <inkml:trace contextRef="#ctx0" brushRef="#br1" timeOffset="69903.53">21087 3557 576 0,'0'0'150'0,"0"0"-119"0,0 0 41 16,0 0-31-16,0 0-37 15,0 0-4-15,69 42 4 16,-51-6-3-16,-7 6-1 16,-9 2-16-16,-2 1 9 15,0-1 3-15,-15-6 4 16,-16-4 0-16,-10-6 7 15,-1-6 13-15,0-8 16 16,4-6 20-16,8-4-5 16,9-1 29-16,7-3 21 15,8 0-27-15,6 0-21 0,0 5-39 16,0 9-14 0,18 12-18-16,13 9 14 0,9 1-5 15,8 0-70-15,4-4-115 16,-5-4-212-16</inkml:trace>
  <inkml:trace contextRef="#ctx0" brushRef="#br1" timeOffset="72980.82">14285 6531 54 0,'0'0'51'0,"0"0"-7"0,0 0 17 15,0 0 8-15,0 0-8 16,0 0-1-16,-5-2-19 16,5 0-16-16,0 2 9 15,0 0-3-15,0-2 12 16,0 2 4-16,0 0 9 15,0 0-2-15,0 0 11 16,0 0-11-16,-2 0-13 16,2 0-20-16,0 0 4 15,0 0-5-15,-2 2-10 0,-2 18-8 16,-2 4-1 0,0 4 3-16,2 2 4 0,-1-2-4 15,3 0-1-15,-2 0-3 16,0-2 14-16,-2 5 4 15,2 1 2-15,-2 2 1 16,-1 0-3-16,1 4-14 16,-6-2 3-16,5 0 2 15,-1 2-7-15,3-4 0 16,2-2-2-16,3 1-1 16,0-5 0-16,0-2 1 15,0 2 1-15,0-6 0 16,0 2-1-16,0-1 0 0,0 2 0 15,0-1 1-15,0 2 7 16,0-1-2-16,0 2-3 16,0-1-3-16,0 0 0 15,0-2 1-15,0 2-1 16,0 1 0-16,0-1 0 16,-4 2-1-16,0 0 2 15,-3 2 5-15,-1 6-3 16,-2-2 0-16,-1 0 5 15,-2 2-2-15,1-4-1 16,4 0-5-16,1-2 1 16,3 3 1-16,2-4-2 15,-1 2 0-15,1-1 4 16,-1-2-4-16,3 4-3 0,-4-2 3 16,2 2 3-1,0 2-1-15,-5 2 3 0,3 0-5 16,-3 0 5-16,2 0-2 15,5-4-3-15,0-6-2 16,0 0-1-16,0-2 3 16,0 1 0-16,0-3 0 15,0 0 1-15,0 2-1 16,0 2-1-16,0 0-1 16,0 6 2-16,0 4 1 15,0 3 2-15,0 1-2 16,0 0 7-16,5-4-7 15,0-4 3-15,-1-4-4 0,3 0 4 16,-1 0-3-16,1 2 2 16,2 2 2-16,-7 0 4 15,3-1-3-15,-3-2 11 16,2-3-12-16,0 1-4 16,1-1-1-16,-5 1 1 15,0 4 2-15,0-1-2 16,0 2 3-16,0 0-4 15,0 0 0-15,-2 3 0 16,-3 0-1-16,1-1 1 16,2 0 4-16,-3 1-4 15,-1-2-2-15,-1 2 2 0,2 1 0 16,1-4 0 0,4 2-7-16,0 0 2 0,-2 2 4 15,2 0-2-15,-5 2-1 16,3 2 4-16,0 3-1 15,-2-3-1-15,-1 4 2 16,0 0 0-16,1-6-15 16,2-3 0-16,-3-6 7 15,3-7-35-15,0-6-16 16,2-7-8-16,0-9-74 16,0 0-223-16,0 0-54 15</inkml:trace>
  <inkml:trace contextRef="#ctx0" brushRef="#br1" timeOffset="77716.87">14073 9813 200 0,'0'0'35'0,"0"0"-35"16,0 0 2-16,0 0 27 15,0 0 6-15,0 0 21 16,0 0 37-16,-11-92-18 16,11 56-20-16,15-10 10 15,1-10-3-15,2-12-16 0,-4-10 10 16,-6-9-19-1,-1-3-8-15,-7-1-8 0,0 5 4 16,0 6 8-16,-3 4-10 16,-5 10-2-16,1 4-3 15,3 8 9-15,-3 9 4 16,2 9-3-16,-1 12 14 16,4 6 1-16,-1 10-3 15,1 4-16-15,2 4-5 16,0 0-3-16,0 0-8 15,0 0-5-15,0 7-3 16,-2 39-8-16,-5 22 0 16,-2 28 8-16,-4 16 2 15,1 2 0-15,4 1-2 0,-1-1 3 16,5-9-2-16,-4-9-2 16,0-4 1-16,1-10 0 15,1-6 0-15,4-8 0 16,2-8-1-16,0-9 1 15,0-9-3-15,0-4 3 16,0-2 0-16,0-4 0 16,0-4 0-16,0-2 0 15,0-5-1-15,0-1 1 16,0-4 0-16,0-5 2 16,0-3-1-16,0-2-1 15,0-3 0-15,0-2 2 16,0 2-2-16,0-3 1 0,0 0-1 15,0 0 0-15,0 0 0 16,0 2 0-16,0 4 0 16,0 1-3-16,-3 6 3 15,-2-1 1-15,3-2-1 16,0-2 0-16,0-7-1 16,2 2-3-16,0-3 3 15,0 0-5-15,0 8 5 16,0 2-3-16,0 4 3 15,0-3 0-15,-2 0 1 16,2-5-2-16,0-3 2 16,-3-3 0-16,3 0-3 15,0 0-7-15,0 0-17 16,0-7-54-16,0-21-110 0,0-7-171 16</inkml:trace>
  <inkml:trace contextRef="#ctx0" brushRef="#br1" timeOffset="79013.83">9686 9526 422 0,'0'0'126'0,"0"0"-57"16,0 0 51-16,0 0 23 15,0 0-60-15,0 0-29 16,2 103-40-16,-9-29 6 16,5 4 12-16,2-1-3 15,0-1-14-15,0-4 0 16,0-5-2-16,0 0-5 16,-2-4 1-16,0-4 2 15,-3-4-3-15,-1-15-1 16,1-10 5-16,3-12-6 15,0-12-2-15,2-6 8 0,0 0-8 16,0 0 4-16,0-8 12 16,-2-24-6-16,-3-20-9 15,3-27-5-15,2-17 0 16,0-10 2-16,0-4-2 16,0 10 2-16,0 11-1 15,0 21 0-15,0 18 0 16,0 14 0-16,0 14 1 15,0 12 7-15,0 6-6 16,0 4 5-16,0 0-7 16,0 0 1-16,0 0-2 15,0 0 4-15,0 0 9 16,0 6-3-16,-3 32-2 0,-3 24-6 16,-3 22 5-16,0 10-2 15,-2-1 5-15,4-11-2 16,3-6 1-16,0-10-9 15,2-9 2-15,2-3 0 16,-4-10 3-16,4-6-4 16,0-2 4-16,-2-10-5 15,0-8 0-15,0-4 0 16,0-11-1-16,2 3-11 16,0-6-34-16,0 0-73 15,0 0-157-15,0 0-264 16</inkml:trace>
  <inkml:trace contextRef="#ctx0" brushRef="#br1" timeOffset="81008.42">13748 10437 43 0,'0'0'309'0,"0"0"-154"15,0 0-40-15,0 0 24 16,0 0-9-16,0 0-46 15,-5 0-21-15,5 0-12 16,0 0-1-16,0-4-17 16,2-6-23-16,23-12-9 15,12-16 5-15,11-10 1 16,-1-12-1-16,-7 5-6 0,-11 11-6 16,-14 12 6-16,-9 10 2 15,-6 12-2-15,0 4 0 16,-8 4-1-16,-21 2-10 15,-7 10-12-15,-8 31 9 16,-1 20 0-16,1 19 12 16,6 5 0-16,7-6 1 15,6-6 1-15,7-21 8 16,3-16 3-16,5-11-2 16,6-15 1-16,4-4-7 15,0-6 0-15,0 0 7 16,0 0-4-16,0-6 0 0,0-22 1 15,0-11-6-15,18-5-1 16,7 4-2-16,-1 10 2 16,0 14-10-16,1 12 3 15,4 4-13-15,0 16-10 16,2 18-22-16,-2 9-36 16,-2 3 8-16,-5-2-34 15,-4-7-99-15,-5-4-218 16</inkml:trace>
  <inkml:trace contextRef="#ctx0" brushRef="#br1" timeOffset="81989.13">9298 10774 572 0,'0'0'213'0,"0"0"-115"0,0 0-7 16,0 0-41-16,0 0-41 16,0 0-4-16,63-44 13 15,-18 4 1-15,5-13-5 16,0-3-8-16,-11 6-6 16,-12 4-1-16,-8 14 0 15,-15 12 1-15,-4 10 2 16,0 10 9-16,-18 0-11 15,-20 28-1-15,-9 24-13 16,-6 14 14-16,1 19 7 16,7-3-4-16,10-8 7 15,8-14 17-15,12-18 4 0,4-15-6 16,6-17-14-16,0-5-11 16,5-5-1-16,0 0 0 15,0 0-2-15,0-5-13 16,17-23-6-16,16-8 18 15,5-5 1-15,5 7-3 16,-6 10 5-16,-4 8-4 16,-1 8 1-16,-3 8-22 15,0 0-35-15,-6 16 13 16,2 16 0-16,-2 4-61 16,-7 3-66-16,-8-3-58 15,-5-4-137-15</inkml:trace>
  <inkml:trace contextRef="#ctx0" brushRef="#br1" timeOffset="82221.22">9040 11233 237 0,'0'0'698'16,"0"0"-650"-16,0 0-19 15,0 0 84-15,167-52-47 16,-76 18-43-16,3-2-13 16,-3 0-7-16,-6 4-1 0,-7 6-2 15,-14 6-18 1,-12 9-107-16,-17 11-109 0,-19 0-176 16</inkml:trace>
  <inkml:trace contextRef="#ctx0" brushRef="#br1" timeOffset="82636.35">9387 11468 116 0,'0'0'483'0,"0"0"-465"0,0 0-13 15,0 0 24-15,0 0-13 16,0 0-5-16,-20 80 10 16,5-52-1-16,-1-4 33 15,1-4-7-15,-3 2 28 16,-5-2-8-16,-5-2-14 16,-3 0 5-16,-6-2 10 15,2-5-2-15,1-6-9 16,5-2-8-16,10-3 0 15,9 0-14-15,6 0-5 16,4 0-3-16,0 0-25 16,0 0-1-16,16 0-19 15,20-7 3-15,10-2 16 0,14 6-8 16,2 3-6-16,3 0-4 16,-3 3-17-16,-4 6-66 15,0 0-41-15,-6-8-106 16,-10-1-175-16</inkml:trace>
  <inkml:trace contextRef="#ctx0" brushRef="#br1" timeOffset="86293.55">9657 9583 207 0,'0'0'126'0,"0"0"-51"16,0 0 30-16,0 0-11 15,0 0-23-15,0 0-20 16,-18 0 30-16,14 0-19 16,-1 0-9-16,3 0-10 15,-2 0-1-15,-4 0 0 16,-2 0-9-16,-3 0-13 0,-3 0 6 16,-5 4-11-16,0-1-8 15,-2 2-2-15,3-1 1 16,3-2-3-16,-2-2 7 15,0 0 2-15,1 0-8 16,-7 0-2-16,2 0 0 16,-3 2-2-16,-5 2 0 15,4-1 0-15,-2-2 0 16,5 1 0-16,1-2 0 16,-2 0 0-16,6 0 1 15,-4 0 1-15,1 0 2 16,3 0-2-16,-4 0-2 0,3 0 0 15,0 0 0-15,0 0 0 16,-1 0 0-16,2-2 0 16,-1-2 0-16,-1 0 2 15,-3 0 3-15,0-2-2 16,-3 2 6-16,-2 0-5 16,0 0-4-16,0 1 0 15,-2-3 0-15,4 3 0 16,-2-1 0-16,4 0-1 15,1 3 1-15,0-2-3 16,-1 1 3-16,4 0 1 16,2 0 0-16,3 0 2 15,1-3 2-15,1 4 5 0,-1-3-3 16,-3-2-4-16,0 2 0 16,-2 0-3-16,0 0 0 15,-4 0 0-15,1 2 0 16,1 0 2-16,1 0-3 15,2 2 2-15,3-3 0 16,1 0-1-16,-1 1 0 16,1-2 3-16,-2-1-2 15,0 1 3-15,-3 1 0 16,-3-1-4-16,2 2 6 16,-6-3-1-16,0 5-3 15,-2 0 2-15,0 0 1 0,2 0 1 16,2 0-3-1,4 0 0-15,-2 0 3 0,1 0-6 16,2 0 0-16,-2 0 1 16,-3 0-1-16,-2 0 0 15,0 0 2-15,-2 0-2 16,-2 0 4-16,2 0-4 16,-2 0 0-16,0 0 1 15,2 0-1-15,3 0 1 16,-1 0 3-16,4 0-2 15,-1 0 2-15,1 0 8 16,4 0 1-16,-6 0-6 16,2 0-2-16,-1 0 0 15,-4 0 2-15,1 0-5 16,0 0 6-16,-2 0-1 0,2 0 0 16,-2 0-2-16,-2 0-3 15,2 0 1-15,-2 0-3 16,-1 0 0-16,1 0 6 15,-4 0-2-15,1 0 0 16,-1 0-1-16,2 0-3 16,6 0 2-16,-2 0 0 15,6 0 8-15,-2 0-5 16,-1 0 1-16,2 0 0 16,-1 0-2-16,0 0 2 0,1 0 3 15,1 0-4 1,-1 0-3-16,2 0-2 0,1 0 0 15,2 0 1-15,3 0 0 16,-3 0 0-16,0 0 2 16,-1 0-3-16,1 0 0 15,-2 0 2-15,-1 0-1 16,-5 0 0-16,1 0 3 16,-1 0-2-16,-2 0 2 15,2 0-1-15,-2 0-1 16,2 0 1-16,-4 0-2 15,2 0 1-15,-4 0-1 16,1 0 1-16,-1 0 0 16,2 0-1-16,2 0 1 15,-2 0-1-15,2 0 1 0,-2 0 1 16,-1 0-1 0,3 0-1-16,-2 0 1 0,2 0-1 15,-2 0 2-15,0 0-3 16,2 0 2-16,-2 0-1 15,2 0 0-15,2 0 0 16,2 0 2-16,3 0-2 16,0 0 0-16,-3 0 0 15,-2 0-1-15,0 0 1 16,-4 0-1-16,0 0 1 16,0 0 2-16,0 0-1 15,0 0 0-15,1 0 0 16,-1 0-2-16,-2-1 0 0,-3-2 1 15,1 2 1-15,-1-2-2 16,5 3 0-16,-2-1 0 16,2 1 0-16,2-2 0 15,0-2 0-15,4 0 1 16,-2-3-1-16,2 1 3 16,2 1-3-16,-4-2 1 15,2 1 0-15,-4 1-1 16,0 1 0-16,0 0-1 15,0-1 1-15,2 2 0 16,3-2 0-16,4 1 0 16,-2 0 1-16,2 0 0 15,2 1-1-15,-3-4 0 16,2 3 0-16,-1 2 0 0,1-2 0 16,2 4 1-16,-1-1-1 15,1 1 0-15,-4 0 0 16,1 0 0-16,-2 0 0 15,2 0 1-15,-5 0-1 16,1 0 0-16,2 0 0 16,-3 0 0-16,3 0 0 15,-1 0 0-15,4 0 1 16,0 0-1-16,4 0 1 16,-1 0-1-16,1 0 0 15,-1 0 0-15,1 0 0 16,-12 0 0-16,15 0 0 15,4 0 0-15,1 0 3 16,-1 0-3-16,0 0 1 16,0 0-3-16,-1 0 4 15,-2 0-1-15,-1 0-1 16,2 0-3-16,-2 0 3 16,1 0 2-16,2 0-2 15,3 0-3-15,-4 0 3 16,2 0 1-16,-1 1 1 15,-1-1-1-15,2 0-1 16,-1 2-2-16,-3-2 2 16,2 0 0-16,-3 0 2 15,-1 0-2-15,1 2 0 0,-1 0 0 16,3 0 0-16,-2 0 0 16,-1-2-3-16,1 3 4 15,-3-3-1-15,5 1 2 16,0-1-2-16,2 0 0 15,3 0-2-15,1 0 3 16,-1 3-1-16,1-3 1 16,-2 0 0-16,1 0-1 15,1 0-1-15,1 0 1 16,-3 0 0-16,0 0-1 16,1 0-1-16,-3 0 2 15,-3 0-1-15,-1 0 2 0,2 0 1 16,-2 0-2-16,4 0-1 15,0 0 1-15,4 0-3 16,1 0 2-16,-1 0-1 16,5 0-4-16,-2 0 4 15,2 0-2-15,0 0 4 16,0 0 0-16,0 0-6 16,0 0 2-16,0 0-4 15,2 0-9-15,23 0-11 16,13 0 15-16,7 0 13 15,-3 0 0-15,-9 0-1 16,-6 0 0-16,-7 3 1 16,-2 1 0-16,-2-2-1 15,-6 0 1-15,-1 1 0 16,-1-3-1-16,-6 0-2 0,0 0-4 16,-2 0 4-16,0 0 3 15,0 0 6-15,0 0 5 16,0 0 5-16,-7 0 5 15,-9 0-17-15,-4 0-4 16,3 0 6-16,-2 0-6 16,2 0 0-16,-3 0 0 15,-1 0-3-15,2 0 1 16,3 0 1-16,5 0 1 16,5 0 0-16,6 0 0 0,0 0-1 15,0 0-4 1,0 0-1-16,0 0-6 0,0 0-12 15,19 0-17-15,8 0 14 16,0 0 20-16,-2 0-10 16,-8 0 5-16,-5 0 4 15,-8 0 7-15,-2 0 1 16,-2 0 1-16,0 0 5 16,0 0-1-16,0 0 12 15,0 0-4-15,0 0-3 16,0 0-10-16,-6 0-17 15,-1 0-16-15,4 0-41 16,3-5-79-16,0 3-115 16,0 2-179-16</inkml:trace>
  <inkml:trace contextRef="#ctx0" brushRef="#br1" timeOffset="88010.4">2523 9230 786 0,'0'0'47'15,"0"0"-41"-15,0 0 5 0,0 0 16 16,78-120-12 0,-54 85-2-16,3 5 4 0,-5 2 2 15,-4 4-4-15,-2 3-1 16,-3 9-12-16,-6 3-1 15,-1 5-1-15,-3 4 0 16,-1 0 0-16,0 0 0 16,-2 0 1-16,0 2 7 15,0 18-4-15,0 12-4 16,0 9 21-16,0 5 0 16,-11-1-15-16,2-2-6 15,0-7-12-15,5-2-46 0,-1-8-125 16,-3-2-104-1,-6-4-193-15</inkml:trace>
  <inkml:trace contextRef="#ctx0" brushRef="#br1" timeOffset="88231.79">2479 9463 764 0,'0'0'171'15,"0"0"-137"-15,0 0 72 16,0 0-43-16,0 0-55 16,0 0-4-16,75-31 4 15,-38 17-2-15,-1 4-3 16,-5 2-3-16,-6 4-18 0,-5 2-59 16,-5 0-92-16,-9 2-186 15</inkml:trace>
  <inkml:trace contextRef="#ctx0" brushRef="#br1" timeOffset="88638.6">2487 9653 707 0,'0'0'191'0,"0"0"-159"0,0 0 58 15,0 0-44-15,0 0-46 16,0 0-4-16,33-6 0 16,-17 12-1-16,2 16 2 15,-2 2-4-15,-5 5 4 16,-3-4-7-16,-3 0 6 16,-5-6 4-16,0 2 8 15,0-2 0-15,-7 0 22 16,-13 1 12-16,-8-2-4 15,-7-4 16-15,4-3-6 16,5-6 7-16,4-1-6 16,8-4-26-16,7 0-7 15,7 0-2-15,0 0-14 0,0 0-2 16,0 0-14 0,9 0-37-16,22 0-33 0,10 0 45 15,1 0-41-15,-4 0-57 16,-5 0-40-16,-6 0-110 15,-5 0-138-15</inkml:trace>
  <inkml:trace contextRef="#ctx0" brushRef="#br1" timeOffset="89060.58">2797 8939 338 0,'0'0'234'15,"0"0"-186"-15,0 0 82 16,0 0-6-16,0 0-52 16,0 0-35-16,106 143-5 15,-87-83-12-15,-1 8-8 16,-3 4 6-16,-7 1-1 0,-2-6-5 16,-6 0-4-16,0-3 4 15,0-2-5-15,-6-5 3 16,-9 2-7-16,-3-5-2 15,-1-3-1-15,-2-4-3 16,1-4-12-16,1-9-36 16,0-8-54-16,-1-8-117 15,3-10-104-15</inkml:trace>
  <inkml:trace contextRef="#ctx0" brushRef="#br1" timeOffset="89512.43">2380 8885 463 0,'0'0'171'0,"0"0"-66"15,0 0 44-15,0 0-45 16,0 0-54-16,-67 142-26 15,52-72 0-15,1 9 3 16,5 7-14-16,3 4-10 16,4 1 7-16,0-3-1 15,2-4-5-15,0-6-2 16,0-6 4-16,0-9-6 16,10-11-10-16,13-10-24 15,4-8-41-15,2-8-45 0,2-12-61 16,2-6-14-16,-7-8-60 15</inkml:trace>
  <inkml:trace contextRef="#ctx0" brushRef="#br1" timeOffset="90218.81">3096 8584 381 0,'0'0'254'0,"0"0"-217"16,0 0 75-16,0 0 32 15,0 0-115-15,0 0-19 16,33 35-10-16,-18-4 10 16,1 4-7-16,-7 2 2 15,-5 2 0-15,-4-5 10 0,0 0 19 16,0-2 10-16,-22-6 15 16,-2-2 20-16,-7-4-10 15,-1-4-2-15,3-3-19 16,7-8-12-16,9 1-1 15,6-6-4-15,7 0-17 16,0 0-14-16,0 4-9 16,0 6-16-16,22 6-48 15,9 2-15-15,9-2-91 16,5-1-59-16,-7-1-90 16,-3 4-129-16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5:28:41.65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11513 7572 231 0,'0'0'150'0,"0"0"-97"16,0 0 27-16,0 0 16 0,0 0-22 15,0 0-32 1,0 0 5-16,0 0 20 0,0-7-10 15,0 7-21-15,0 0-12 16,0 0-6-16,0 0-2 16,0 0-4-16,0 0 0 15,0 0-1-15,0 0 15 16,0 10 3-16,0 5-8 16,-2 4-7-16,-2 4-10 15,-6 1 3-15,3 0-4 16,1-2-2-16,2-2-1 15,-1-4 1-15,3-2-2 16,2-2 1-16,-2-4 0 16,2 2-1-16,0-2 2 15,0-2-2-15,0-1 1 0,0-2 0 16,0 1 0-16,0 2 1 16,0-1 1-16,0 0-2 15,0 1 1-15,0 2 1 16,0 3 0-16,0-4-2 15,0 4 1-15,0-4-1 16,0 0 0-16,0 0 0 16,0-3 0-16,0-1-1 15,0-2 1-15,0-1 1 16,0 3-1-16,0-1 0 16,0 0-1-16,0-1 1 15,0-1 0-15,0 0 0 0,0 0-2 16,0 0 1-16,2 0-2 15,3 0 2-15,1 0-1 16,3 0 2-16,5 0-1 16,1 0 0-16,3 0 1 15,4 0 0-15,0 0-1 16,5-8 2-16,-2 2-1 16,1 2 0-16,3 0 0 15,0 0 0-15,3-2 1 16,-1 3-1-16,-2-2 0 15,2 1 0-15,-2 4 0 16,2-2 1-16,0 0-1 16,1 0 0-16,-1 2 0 0,-2-3 0 15,-3 1 1-15,1-1-1 16,-1 2 0-16,-1-2 4 16,2 3-4-16,0-2 1 15,0 0 1-15,2 0 4 16,2 0-1-16,-3 2-3 15,4 0 0-15,-1 0 1 16,-3 0 0-16,4 0 3 16,-3-2-4-16,5 0 1 15,-6 0 0-15,3 1-3 16,6-2 1-16,-6 1 1 16,4 0 3-16,-4 1 1 0,1 1-1 15,-3-3 2 1,2 3 3-16,0-2-3 0,2 2 5 15,1 0-2-15,1 0-4 16,-4 0-2-16,3 0 1 16,-1 0-5-16,-2 0 7 15,0-2-7-15,-2 0 4 16,-2 0-3-16,-2 2-1 16,0-2 4-16,-4 2-3 15,2 0 2-15,-1 0-2 16,1 0-1-16,3 0 0 15,-1 0 0-15,1 0 2 16,3 0 0-16,3 0-2 0,-1 0 1 16,0 0-1-1,0 0 1-15,5 0 0 0,2 0 0 16,4 0 0-16,0 0 4 16,3 0-3-16,-7 0-2 15,0 0 0-15,-3 0 0 16,-4 0 1-16,0 0-1 15,1 0 0-15,-3 0 0 16,-2 0 2-16,-1 0-2 16,-3 0 0-16,4 0 1 15,-3 0-1-15,-2 0-1 16,3 0 0-16,-5 0 1 0,0 0 0 16,0 0 0-1,-3 0-1-15,1 0-1 0,-1-2 0 16,-2-1-2-16,3-4 3 15,-3 1 0-15,1-4 1 16,-1 2 0-16,-1-2 0 16,-1 2 0-16,0-2 1 15,-1-2-1-15,-1 2 0 16,-3 0-1-16,-3 0-5 16,-2-2-13-16,-3-10-49 15,0 0-140-15,0 6-283 16</inkml:trace>
  <inkml:trace contextRef="#ctx0" brushRef="#br0" timeOffset="28105.21">11509 7590 225 0,'0'0'139'15,"0"0"-84"-15,0 0 37 16,0 0 28-16,0 0-15 15,0 0-29-15,0 0-5 16,0 0-12-16,0 0-9 16,0 0-10-16,0 0-5 0,0 0-3 15,0 0-2 1,0 0-5-16,0 0-1 0,0 1-5 16,0 5-5-16,0 5-5 15,0-1 4-15,0 4-7 16,-2 4-4-16,-1 4 2 15,3 2-4-15,-2 0 0 16,2-2 0-16,-2 0 0 16,2-2 1-16,-3-2-2 15,3-1 1-15,0-6 0 16,0-1 0-16,0-1-1 16,0-2 1-16,0 1-1 15,0 0 1-15,0 1 1 16,0-2-1-16,0 0 0 15,0-6-2-15,0 2 2 0,0-3-1 16,0 0-1 0,0 0-1-16,0 0 1 0,0 0-1 15,0 0 0-15,0 0 0 16,0 2-3-16,3 0 3 16,10-2 2-16,0 1 0 15,7-1 0-15,1 0 1 16,0 0 2-16,2 0-2 15,2 0 0-15,-1 0 2 16,1 0 0-16,-1 0-1 16,3 0 0-16,2 0 0 15,-3 0-1-15,-1-1 2 0,2-3-2 16,-3 1 2-16,3 2-1 16,-3-2-1-16,3 3 2 15,-2 0-1-15,0 0 0 16,-4 0 1-16,2 0-1 15,-1 0 1-15,-2 0 1 16,0 0-2-16,-2 0 4 16,4-2-3-16,0 2 1 15,3 0 3-15,2-2-6 16,0 2 2-16,-1 0 0 16,3 0-1-16,-4 0 4 15,1 0-5-15,1 0 2 16,0 0 1-16,2 0 0 15,-2 0 1-15,0 0 0 16,-1 2-3-16,1 0 7 0,2-2-3 16,-5 0-2-16,1 0 1 15,0 0-4-15,-4 0 3 16,6 0 4-16,0 0-3 16,2 0-1-16,-2 0-1 15,2 0 5-15,-2 0-4 16,-3 0-2-16,2 0 2 15,3-4 0-15,3 2-2 16,-1 1 1-16,2-2-1 16,-4 2 4-16,2-2-5 15,1 2 4-15,-1-4-2 16,0 2 1-16,2 1 3 0,2-2 3 16,-2 1-6-1,-2-1 1-15,0 0-2 0,-2 1-1 16,-3-1 0-16,3 1 0 15,0-1 2-15,0 4-3 16,0-2 2-16,2 2-1 16,1-2 2-16,-1 2-3 15,0 0 2-15,2-2 0 16,-4 2-2-16,0 0 2 16,-2 0-2-16,0 0 2 15,-4 0-2-15,-2 0 0 16,0 0 1-16,-1 0-1 15,-3 0-3-15,4 0 3 0,1 0 3 16,-2 0-3 0,-2 0-1-16,2 0 1 0,0 0-1 15,0 0 1-15,3 0-2 16,-4 0 2-16,-1 0 0 16,2 0 1-16,-2 0-1 15,0 0 1-15,-1 0-1 16,4 0 0-16,-4 0-1 15,3 0 1-15,1 0-1 16,-4 0 1-16,4 0 0 16,1 0-1-16,0 0 1 15,0 0 0-15,3 0 1 0,-5 0-3 16,-2 0 0-16,-4 0-1 16,-4 0 3-16,-1 0-5 15,-3 0 3-15,2 0 1 16,-4 0-1-16,0 0-2 15,-1 0-2-15,-3 0 2 16,2 0 1-16,-2 0 3 16,0 0-1-16,0 0 1 15,0 0-2-15,0 0 0 16,0 0 0-16,0 0-1 16,0 0-1-16,0-8-2 15,4-10 6-15,3-4 4 16,0-2 0-16,-3 2-4 15,1 0 2-15,-3 0-2 16,2 0 2-16,-2 0-1 0,0 5-1 16,-2 8 0-16,0 3 0 15,0 3 0-15,0 3-14 16,0 0-25-16,0-6-71 16,0-1-159-16,-2 1-237 15</inkml:trace>
  <inkml:trace contextRef="#ctx0" brushRef="#br0" timeOffset="48829.38">11644 7851 262 0,'0'0'33'0,"0"0"30"16,0 0 37-16,0 0-17 0,0 0-15 15,0 0-2 1,0 0 5-16,7-5-9 0,-7 5-6 16,0-1-5-16,3 1-16 15,-3-3-4-15,2 3 2 16,-2 0-8-16,6 0-2 16,3 0-1-16,9 0 9 15,4 0-8-15,5 0-1 16,2 0-2-16,0 0-4 15,0 0-8-15,-2 0-1 16,0 0 4-16,-1 0-4 16,-2 0-5-16,1 0 2 15,-3 0 0-15,3 0-2 16,2 0 2-16,0 0-4 16,4 0 2-16,0 0 2 0,3 0-3 15,-1 0 1-15,0 0 2 16,1 0 2-16,-3 0 0 15,0 0 4-15,-2 0-6 16,2 3 2-16,0-3 4 16,-2 0-10-16,2 0 2 15,3 0-1-15,-1 0 1 16,5 0 6-16,-3 0-6 16,2 0-2-16,-2 0 1 15,1 0 2-15,1 0 0 16,-1 0 5-16,-3 0 1 15,-2 0-5-15,-2 0-3 0,0 0 1 16,3 0 3-16,-1 0-4 16,-2 0 1-16,2 0-1 15,0 0-1-15,-2 0 1 16,2 0 2-16,5 0 0 16,-1 0-1-16,4 0-1 15,-3 0 3-15,-1 0 0 16,-2 0 0-16,1 0-3 15,-3 0 2-15,2 0 0 16,-2 0 2-16,1 0-5 16,-1 1 3-16,2 2 0 15,-2-1 5-15,0-1-6 16,1 1 0-16,2 0 0 0,-3 0 1 16,3 0-3-1,-5 1 0-15,-6 1 0 0,0-2 0 16,-3-1 0-16,0 1 0 15,0 0 0-15,0 1 0 16,0-2 0-16,0 3 1 16,1-4 1-16,-2 3-2 15,1-3-1-15,3 0-1 16,-1 0 2-16,4 0 0 16,-3 0-1-16,2 0 1 15,-3 0 0-15,0 0 0 16,0 0-1-16,-3 0 0 0,-4 0 1 15,1 0 0 1,3 0 0-16,2 0-3 0,-4 0 1 16,-1 0 2-16,-3 0-6 15,-1 0 4-15,-4 0 1 16,-1 0 1-16,2 0 0 16,-2 0-1-16,-1 0 0 15,1 0-6-15,-5 0 0 16,-2 0-1-16,4 0 1 15,-2-3 2-15,4-7 2 16,2-6 3-16,-1-2 0 16,-1-4 0-16,2-4 1 15,-2 2 0-15,-2-2-1 16,1 2 1-16,-3-2-1 16,-2 0 0-16,0 2 0 0,0-1 0 15,0 7 0-15,0 4 0 16,0 1 0-16,0 0 0 15,0 2 0-15,0-2-3 16,2 1-3-16,-2 2 2 16,0 5 2-16,0 1 1 15,0 1 1-15,0 3 1 16,0 0 2-16,0 0-2 16,0 0-1-16,0 0 3 15,0 0-2-15,0 0-1 16,0 0 1-16,0 0-1 15,0 0 1-15,0 0 0 0,0 7 0 16,0 7 0-16,0 7 6 16,0 6-4-16,0 5-1 15,0-2 1-15,-4-1 0 16,-1 2-2-16,1-3-1 16,0-2 0-16,0 0 1 15,-2-4-1-15,4-4 0 16,2-1 0-16,-2-10 0 15,2 1 2-15,0-5-2 16,-2-2 0-16,2-1-3 16,-2 0-10-16,-5 3-28 15,-13-1-73-15,-11-1-143 16,-7 1-227-16</inkml:trace>
  <inkml:trace contextRef="#ctx0" brushRef="#br0" timeOffset="67113.27">9254 12611 5 0,'0'0'17'0,"0"0"-11"16,0 0 9-16,0 0 17 15,0 0 6-15,0 0 12 16,0 0 6-16,0 0-11 16,4 0 9-16,-4 0-14 15,0 0-10-15,0 0-27 16,0 0 13-16,0-2 9 16,0 2 9-16,0-2 11 0,0 2-3 15,0-2 0-15,0 2 13 16,0 0-8-16,0 0-6 15,0 0 10-15,0 0 3 16,0 0-9-16,3 0-18 16,-3 0-5-16,0 0-1 15,2 0-4-15,0 6 1 16,0 8-3-16,0 2 2 16,0-2 4-16,0 2-3 15,3 2-13-15,2 4 4 16,0 2-3-16,-1 6 1 15,-1-2 2-15,1 4 9 0,-1-2 6 16,-3 2-10-16,3 0-3 16,-3 1 0-16,-2 0 9 15,4-1-2-15,-2 3-2 16,1-1-8-16,-1 0-1 16,2-4-2-16,0-3-2 15,4-4 3-15,-4 4-4 16,3-3 7-16,-1 4 6 15,2 0-5-15,0 4 0 16,-1 0-3-16,1 0-2 16,2 0 1-16,-2 1-1 15,1 2-2-15,0-1-3 16,2 0 2-16,0 4 4 0,-4-3 1 16,2 1-4-1,-4 0 3-15,-1-2-1 0,-2 1-1 16,-2-2 0-16,0-5 6 15,0-2-6-15,0 0 1 16,0 0-1-16,0 0 2 16,0 3-3-16,0 0 4 15,0 2-2-15,-4-4 0 16,2 0 0-16,-3-5 0 16,3 0-4-16,0 0-1 15,-1-4 3-15,1 6-3 16,-3 2 1-16,-1 4 1 15,-3-7 0-15,5 2-1 16,-1-1-1-16,3-2 1 0,-1 4-1 16,3-6 1-16,0 2-1 15,0-1 1-15,0-3 1 16,0 0-2-16,0 0 0 16,0 0 0-16,0 4 0 15,0 4 0-15,0 0 2 16,0 2-2-16,0-8 1 15,0 2-1-15,0-4 0 16,0 0 0-16,0 3 1 16,-2-3 0-16,-2-1-1 15,4-2 0-15,0-3 0 0,-2-3-1 16,2-4 1 0,0-1 0-16,0-3 0 0,-2 3 0 15,2 5 1-15,-3-3-1 16,-1 6 0-16,2-3 1 15,0 4-1-15,-3-5 0 16,2-4 0-16,1 2-1 16,2-6 2-16,-2 0-2 15,2 0 1-15,0 0-2 16,0 0 2-16,0 0-3 16,0 0-1-16,0 0 0 15,0 0-2-15,-2 0-1 16,-2-14-5-16,-1-8 9 15,-1-13 0-15,4-5 0 0,0-6 3 16,-2-12 1 0,4 0 0-16,0-4 0 0,0 3-1 15,-2 2 1-15,0 0 0 16,2 7-1-16,-2 4 1 16,0 4-1-16,-3 0 1 15,3 2 0-15,0-2-1 16,2-2 0-16,-2-5 0 15,0-3 0-15,2 0 0 16,0 6-2-16,0 6 0 16,0 4-3-16,0 4 0 15,0 0 1-15,0 5-1 16,0 0 0-16,0-2 1 0,0-4 2 16,0-8 0-1,0 41 0-15,0-82 0 0,0 42-2 16,0 2-1-16,0 2 3 15,0 2-3-15,0 4 3 16,0 6 2-16,0 1 1 16,0 5-1-16,0 2 0 15,0-5 0-15,0-1 1 16,0-3-1-16,0 1 0 16,-5 4 1-16,2 0-1 15,-1-2 0-15,2 0 0 16,-2 1-1-16,1 0 1 15,1 1 1-15,0 0-1 0,0-4 2 16,2-3-2-16,0-2-2 16,0-4 2-16,0-1-1 15,0 4 0-15,0 2 1 16,0 6 1-16,0 4 0 16,0 1 0-16,0 6-1 15,0-1 0-15,0 2 1 16,-2 0 0-16,2 3-2 15,0 0 2-15,0 2-1 16,0-8 0-16,0 3 0 16,0 2-1-16,0 1 1 15,-2 6 1-15,-1 1 1 16,3 0 0-16,0 0 0 16,0 0 0-16,0 0 1 0,0 0-3 15,-2 0 0-15,2 0 1 16,0 10 0-16,0 10-1 15,0 8 0-15,0 6 2 16,0 4 1-16,-3 1-2 16,1 8 3-16,-2 3 2 15,-3 5 2-15,1 5 0 16,-3 6 1-16,-3-2-1 16,2 0-3-16,-2-7 0 15,7-7 1-15,1-6-2 16,4-2 0-16,0 0-3 15,0-2 2-15,0-3 0 0,0 4-3 16,0-1 4-16,2 4-1 16,8 4 2-16,-4-3 2 15,-1-1-1-15,-3-1 1 16,0 2-3-16,-2-1 1 16,0 4-2-16,0-4 2 15,0-2-3-15,0-2 0 16,0-5 0-16,0-5-2 15,0-2 0-15,0-6 0 16,0 1 0-16,0 0 0 16,0 7 0-16,0-4 0 15,0 2 1-15,0 0 1 16,0 1 0-16,0-2 1 0,0-3-2 16,0 2 2-1,-2 0-3-15,2-3 1 0,0-1-1 16,0-2 2-16,0-4 0 15,0 2-2-15,0-8 0 16,0 6 0-16,0 0 1 16,0 6-1-16,0 2 0 15,0 4 1-15,0-4-1 16,0 2 0-16,0-4 0 16,0-1 1-16,0-1-1 15,2-4 0-15,0 0-1 16,0 0 1-16,3-6 0 15,-1 2 0-15,1-2 0 16,-3-2 0-16,1 0-1 0,-1-4 1 16,-2-2-3-16,0 2 0 15,0-4-37-15,0 0-68 16,0 0-96-16,0-18-246 16</inkml:trace>
  <inkml:trace contextRef="#ctx0" brushRef="#br0" timeOffset="83515.17">12130 14286 0 0,'0'0'122'16,"0"0"-99"-16,0 0 8 15,0 0 0-15,0 0 3 0,0 0-6 16,0 0-1-16,0 0-8 16,-38 3-1-1,36-1-7-15,2-2 5 0,-2 0 15 16,2 0 10-16,-2 0 3 15,2 2 2-15,-3-2 5 16,-1 4-2-16,1-4-6 16,-1 0 0-16,2 1 9 15,0 2 0-15,0-1-11 16,-1-2-8-16,3 0-1 16,0 2-3-16,-2-2-2 15,2 0 1-15,0 0-4 16,0 0 0-16,0 0 0 15,0 0-2-15,0 0 0 0,0 0-3 16,0 0-2 0,0 0-6-16,0 0-5 0,0 0 0 15,0 0 1-15,0 0-1 16,0 0 0-16,0 0 4 16,0 0-5-16,0 0-1 15,0 0 1-15,0 0-4 16,0 0 4-16,0 0 1 15,0 0-5-15,0 0 7 16,0 0-8-16,0 0 0 16,0 0 0-16,0 0-2 15,0 0 1-15,0 0-1 0,0 0-4 16,0 0 4-16,0 0 2 16,13 4 0-16,3 2 3 15,2 0-1-15,2-2-1 16,3 3-1-16,0-2 1 15,8-1 1-15,4 0-1 16,2-4 1-16,-1 0-1 16,-1 0 2-16,-3 0-3 15,-8 0 1-15,1 0-2 16,-6 0 0-16,6 0 1 16,0 0-1-16,0 0 2 15,1 0 0-15,-4 0-1 16,3 0 1-16,-1 0-1 15,1 0 0-15,0 0-2 16,-4 0 2-16,0 0 0 0,-6 0 0 16,1 0 0-16,-5 0 2 15,1 2-4-15,-2-2 1 16,-1 3 1-16,-3-3 1 16,0 1 0-16,-4-1-1 15,-2 0 2-15,0 0 0 16,0 0 2-16,0 0 1 15,0 0-1-15,0 0 13 16,0 0 8-16,0 0-1 16,0 0-1-16,0 0-3 0,-2 0-3 15,-12 0 4 1,-9 0-11-16,-5 4-7 0,-8-2 0 16,-2 0-3-16,-4 3 1 15,-3-4 0-15,-1 3 3 16,-4 0 4-16,0 0 0 15,-2 1-1-15,1-1-1 16,6 0-4-16,2 1-2 16,10-5 0-16,6 2-1 15,6 1 1-15,7-2 2 16,5-1 0-16,3 2-1 16,1 0 3-16,3-2-1 15,-1 0 0-15,3 0-1 16,0 0-1-16,0 0 0 15,0 0 2-15,0 0-2 0,0 0-1 16,0 0 0-16,0 0-1 16,0 0 1-16,0 0 0 15,0 0-2-15,0 0 0 16,0 0-6-16,0 0-12 16,0 0-16-16,0 0-24 15,0 0-59-15,0 0-90 16,0 0-131-16,0 0-172 15</inkml:trace>
  <inkml:trace contextRef="#ctx0" brushRef="#br0" timeOffset="93906.14">9766 14309 55 0,'0'0'77'0,"0"0"-66"16,0 0 18-16,0 0 23 16,0 0-12-16,0 0-15 15,0 0-2-15,0 9-10 16,0-6-6-16,2-1-2 15,0 2 0-15,0-2-3 16,-2 1 4-16,0-2 7 16,0-1 30-16,0 0 12 15,0 0-3-15,0 0-3 16,0 0-2-16,0 0 4 16,0 0 0-16,0 0-4 0,0 0-2 15,0 0-2 1,0 0-6-16,0 0-3 0,0 0 6 15,0 0-3-15,0 0-9 16,0 0-6-16,0 0-2 16,0 0-4-16,0 0-2 15,0 0-6-15,0 0-4 16,0 0 1-16,0 0-5 16,4 0-4-16,-2 0 3 15,0 0 0-15,2 0 0 16,3 0 1-16,1 0 0 15,6 4 1-15,-1 0 0 16,3 0 0-16,1 1-1 16,4-4 4-16,-1 5 1 15,4-2-1-15,1 3-2 0,-1-2 2 16,3-1-1-16,0 1-2 16,0-4-1-16,4 2 1 15,-5-2-1-15,3-1 2 16,-4 0-2-16,-1 0 3 15,-1 0-3-15,-6 0 3 16,2 3 0-16,-4-2-2 16,3-1 0-16,0 0 2 15,2 0-1-15,0 0 2 16,2 0-3-16,0 0-1 16,3 0 2-16,-1 0 0 15,1 0 0-15,-1 0-4 16,1 0 5-16,1 0-1 0,-3 0-2 15,0 0 0-15,-4 0 0 16,-1 0 0-16,2 0-2 16,0 0 1-16,0 0 2 15,0 0-1-15,-2 0 1 16,-3 0-1-16,3 0-1 16,-1 0 1-16,0 0 1 15,1 0 0-15,-1 0-1 16,2 0 0-16,3 0 0 15,-5 0 0-15,4 0-3 16,-2 0 6-16,2 0-5 16,1 0 3-16,-5 0-1 15,2 0 0-15,-3 0 0 16,-1 0 1-16,1 0-1 0,-1 0 0 16,-2 0 0-16,1 0 3 15,-1 0-3-15,-1 0-1 16,0 0 1-16,0 0 1 15,1 0-1-15,-2 0 1 16,-1 0-1-16,-2 0 2 16,-1 0-1-16,-1 0 1 15,2 0-2-15,-4 0 2 16,-2 0 0-16,0 0-1 16,-2 0 3-16,0 0-5 0,0 0 1 15,0 0-75 1,0-14-244-16,0-6-301 0</inkml:trace>
  <inkml:trace contextRef="#ctx0" brushRef="#br0" timeOffset="114390">11939 16549 148 0,'0'0'16'16,"0"0"11"-16,0 0 19 15,0 0 25-15,0 0-7 16,0 0-3-16,0 0-16 0,0 0-4 16,-12 12 1-16,12-8 5 15,-2-2 12-15,0 6 12 16,2-4 19-16,-3 0-9 15,3 0-15-15,-2 6-1 16,2-2 0-16,0-2-9 16,0 2-26-16,0-4-8 15,0 0-3-15,0 2-7 16,14-2-3-16,1 0 3 16,6-4-2-16,-4 0-3 15,6 4-6-15,-3-4 4 16,2 2-4-16,0 2 4 15,1 0-3-15,1-4-1 16,2 0 1-16,1 0-2 0,2 0 1 16,0 0 1-16,0 0-1 15,0 0 0-15,2 0-1 16,-2 0 1-16,3 0 4 16,-3 0-4-16,2 0-1 15,-2 0 3-15,-2 0 0 16,0 0-3-16,-6-4 0 15,4 0-1-15,0 2 1 16,-5-2 0-16,5 0 0 16,-6 0 0-16,-3 4 0 15,1 0 0-15,-3 0-1 16,-1 0 1-16,1 0 2 16,-3 0 1-16,0 0-1 0,-2 0 2 15,-4 0-2-15,-1 0-1 16,-2 0 1-16,-2 0-1 15,0 0 2-15,0 0 0 16,0 0 3-16,0 0-2 16,0 0 2-16,0 0 3 15,0 0-2-15,0 0 0 16,0 0-3-16,0 0 5 16,0 0-5-16,0 0-4 15,0 0-5-15,0 0-19 16,-6 0-68-16,-13 0-148 15,-5-18-257-15</inkml:trace>
  <inkml:trace contextRef="#ctx0" brushRef="#br0" timeOffset="-172372.59">13628 14604 3 0,'0'0'15'0,"0"0"39"16,0 0-7-16,0 0-10 15,0 0 19-15,0 0 8 16,0 0 18-16,0 0 3 15,0 0-19-15,0 0-10 16,0 0-4-16,0 0 9 0,0 0-12 16,0 0-7-16,0 0-3 15,0 0-7-15,0 0 2 16,0 0-7-16,0 0-10 16,0 0-5-16,0 0-12 15,0 18 1-15,0 6 3 16,6 4 0-16,1-4-3 15,-3-4-2-15,0-2 1 16,1-2 0-16,2-5 2 16,-5-2 0-16,0 0 1 15,1-6-3-15,-1 2-1 16,2-4-2-16,-4-1 3 16,0 0 0-16,0 0 0 0,0 0-1 15,0 0-5 1,2 0-1-16,3 0 0 0,2 0 4 15,2 0 3-15,1 0 1 16,0 0 4-16,1 0-5 16,2 0 1-16,1 0 1 15,1 0 0-15,1 0-2 16,-1-1 2-16,3-4-2 16,-1 2 0-16,4-3 1 15,-3 3 0-15,-1 1 2 16,-1-2 2-16,-1-4 0 15,2 4-3-15,-4 2 1 16,0-2 3-16,-2 4-5 0,2 0 0 16,-3 0-1-16,3 0 0 15,-3 0 2-15,2-4-1 16,-3 4 0-16,-5-1 2 16,-2 1-2-16,-2 0 0 15,0 0 2-15,0-3 1 16,3 3 3-16,-3 0-3 15,0-1-3-15,0 1 1 16,0 0-2-16,0 0 1 16,0-3-1-16,0 1-1 15,0 2-2-15,0-3 1 16,5-2 2-16,1-5 8 0,3-2 3 16,-3-2-1-1,4-2 1-15,-1-2-3 0,-1 0-3 16,-1-4-4-1,2 0 0-15,0 2 3 0,-3-2-1 16,1 4 2-16,-2 4-5 16,-3 6 1-16,1 8 5 15,-3 0 1-15,0 0 6 16,0 0-8-16,0 0-5 16,0 0-4-16,0 0-28 15,8 0-84-15,1-12-225 16,0-2-171-16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5:31:00.98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16568 5779 293 0,'0'0'104'16,"0"0"-13"-16,0 0 49 16,0 0 44-16,0 0-67 0,0 0-37 15,0 0-7 1,0 2-18-16,0-2-6 16,0 0-9-16,0 0-14 0,2 0-8 15,10 0-6-15,16-16-12 16,22-18 7-16,14-15-2 15,7 2-4-15,-5 3-2 16,-14 5 0-16,-11 9-6 16,-12 5-14-16,-5 2-37 15,-10 3-97-15,-12 4-166 16,-2 4-200-16</inkml:trace>
  <inkml:trace contextRef="#ctx0" brushRef="#br0" timeOffset="218.36">16767 5325 479 0,'0'0'224'15,"0"0"-195"-15,0 0 36 16,0 0 62-16,0 179 0 16,0-95-46-16,0-12-53 15,9-10-26-15,2-7-2 16,5-12-34-16,-1-6-66 15,5-6-101-15,-5-12-135 16</inkml:trace>
  <inkml:trace contextRef="#ctx0" brushRef="#br0" timeOffset="533.41">17075 5900 207 0,'0'0'689'0,"0"0"-653"16,0 0-12-16,0 0 50 15,0 0-47-15,0 0-26 16,73-95-1-16,-40 63 0 16,0 8-15-16,-8 7-3 15,-10 12-4-15,-5 5-8 16,-6 0 2-16,-4 0-8 0,0 26-5 15,0 12 41-15,0 6 14 16,-8 3 0 0,-4-2 1-16,1-5-5 0,7-5-10 15,4-8-59-15,0-9-162 16,0-8-90-16</inkml:trace>
  <inkml:trace contextRef="#ctx0" brushRef="#br0" timeOffset="741.26">17560 5907 648 0,'0'0'123'0,"0"0"-90"15,-47 114 80-15,27-69-21 16,5-9-89-16,5-4-3 15,8-6-80-15,2-6-63 16,0-10-106-16,10-10-149 16</inkml:trace>
  <inkml:trace contextRef="#ctx0" brushRef="#br0" timeOffset="990.49">17954 5815 616 0,'0'0'278'0,"0"0"-259"16,0 0 48-16,0 0 6 16,87-118-35-16,-53 78-27 15,3-2-10-15,4 0-2 16,1-1-16-16,0 3-47 15,-1 2-26-15,-6 4-68 16,-10 2-89-16,-10 6-155 16</inkml:trace>
  <inkml:trace contextRef="#ctx0" brushRef="#br0" timeOffset="1160.57">18041 5440 701 0,'0'0'137'16,"0"0"-59"-16,-40 142 54 16,29-74 2-16,6-3-85 15,5-5-42-15,0-6-7 16,0-4-8-16,3-6-50 16,15-6-72-16,-1-10-104 15,6-7-139-15</inkml:trace>
  <inkml:trace contextRef="#ctx0" brushRef="#br0" timeOffset="1502.43">18513 5671 516 0,'0'0'224'15,"0"0"-176"-15,0 0-12 16,0 0 12-16,0 0-48 15,0 0-9-15,43 47 9 16,-36-16 0-16,-5-1-8 16,-2 0-5-16,0 0 9 0,-18-4 4 15,-11 0 7 1,-7-1 2-16,-6-3 2 0,-3-7 16 16,-1 2 6-16,6-6 35 15,9 0 29-15,10-6-36 16,11-3-4-16,7 1-28 15,3 5-18-15,0 7-11 16,9 7-11-16,18 3 8 16,8-4-11-16,7-4-33 15,1-7-58-15,4-8-79 16,-8-2-164-16</inkml:trace>
  <inkml:trace contextRef="#ctx0" brushRef="#br0" timeOffset="3410.02">10553 4900 500 0,'0'0'69'0,"0"0"-28"15,0 0 43-15,0 0 35 16,0 0-57-16,0 0-29 16,-52 91 32-16,37-43 6 15,-1 10-8-15,3 2-20 16,1 8-4-16,6 3-12 15,4 9-3-15,2 4-10 16,0 3 2-16,0-3-5 16,0-6 0-16,0-5 0 0,0 2-1 15,0-1 0 1,0 0-3-16,0-1 0 0,0-3 3 16,0-8-6-1,0-4 6-15,4-6-2 0,-2-4 2 16,3-3-3-16,-3-4 3 15,-2 0 0-15,3-3-4 16,-1 2 5-16,0-2 0 16,0 0-1-16,-2-2-7 15,2-1 0-15,1-8-3 16,-3-3 3-16,2-6-3 16,4-4-1-16,-1-2-1 15,-1 1 1-15,1-5 1 16,-3-1-1-16,1-3 1 15,-1-1-1-15,0-3-1 0,-2 0-4 16,0 0 3-16,0 0 1 16,0 0-1-16,0 0-2 15,2-12 1-15,4-20-1 16,8-21 1-16,4-15 4 16,2-10 3-16,-5-4-3 15,1 6 0-15,-7 5 3 16,-5 8-2-16,4 0-1 15,-8 1 1-15,0-2 0 16,0-2-1-16,0-2 1 16,0-3-1-16,0-3 0 15,0 2-1-15,0-4 1 0,0 5 2 16,0 5-2-16,2 4 1 16,0 14-1-16,0 4 1 15,0 10-1-15,0 4 1 16,1 2 1-16,-3 4-2 15,2 3-2-15,0 5 2 16,-2 9-1-16,2 2 1 16,-2 5 0-16,0 0-1 15,2 0-1-15,-2 0-12 16,0 0-17-16,2 0-35 16,6 5-57-16,-4 14-191 15,-4 10-297-15</inkml:trace>
  <inkml:trace contextRef="#ctx0" brushRef="#br0" timeOffset="23291.1">11419 5057 41 0,'0'0'16'0,"0"0"6"16,0 0 16-16,0 0-4 16,0 0-21-16,0 0-1 15,0 0-2-15,0 0-2 16,-2 0 3-16,2 0-11 16,0 0-13-16,0 0-28 15,0 0-110-15</inkml:trace>
  <inkml:trace contextRef="#ctx0" brushRef="#br0" timeOffset="23843.78">11419 5057 204 0,'11'-125'52'0,"-11"122"31"16,0 3 54-16,0 0-9 15,0 0-13-15,0 0-16 16,0 0-12-16,0 0-22 15,0 0-16-15,0 0-15 16,0 2-7-16,0 10-14 16,-2 9-4-16,-4 10 0 15,1 3-7-15,1 1 7 16,4-4-6-16,0-5-3 16,0-2-4-16,0-3 1 0,0-6 2 15,0-1 1 1,6-7-3-16,-1-2 0 0,3-3-3 15,4-2 0-15,1 0-5 16,8 0 5-16,1 0 6 16,0 0 5-16,-2 0-4 15,0 0 1-15,-7 0-1 16,0 0 1-16,-1 0-2 16,-5 0-2-16,1 7-3 15,2 4 3-15,-2 4-6 16,-3 3 8-16,-3 1 0 15,-2 6-6-15,0 3 6 16,0-2 2-16,0 2 0 16,-7-2 3-16,-7-2-2 0,-1-2 3 15,-5-4 4-15,-2-4 14 16,-4-6 8-16,-3-6 6 16,-5-2 0-16,-4 0-16 15,-4 0-9-15,4-12 0 16,2-4-6-16,7 0-7 15,9 2-5-15,9-6-47 16,11 0-82-16,0-6-113 16,11 2-113-16</inkml:trace>
  <inkml:trace contextRef="#ctx0" brushRef="#br0" timeOffset="24219.68">11411 4907 546 0,'0'0'102'0,"0"0"19"0,0 0 41 16,0 0-53-16,0 0-77 16,0 0-5-16,127-44 45 15,-75 26-40-15,0 4-31 16,-9-1-2-16,-8 5-8 15,-3 2-56-15,-1 2-61 16,-12 6-176-16,-9 0-248 16</inkml:trace>
  <inkml:trace contextRef="#ctx0" brushRef="#br0" timeOffset="36423.21">10887 6778 280 0,'0'0'15'16,"0"0"-11"-16,0 0 41 15,0 0 60-15,0 0-34 16,0 0-26-16,0 0 0 16,7 0 17-16,-7 0-8 15,0 0-1-15,0 0-1 16,0 0-8-16,0 0-4 16,0 0-9-16,0 0-6 15,0 0-3-15,0 0-5 0,-7 0-12 16,-9 0 8-16,-4 0-6 15,-2 6 0-15,0 1 1 16,-7 4 0-16,-3 2 1 16,-5 8 4-16,-8 3-9 15,-2 4 5-15,0 2-2 16,1-4 23-16,3-2-18 16,10-6 6-16,9-2 4 15,1-4-12-15,5 4 3 16,-1 5-6-16,-6 0 6 15,2 8-5-15,-3-2 2 16,-1 5-6-16,3 1 2 0,-1 1-5 16,3-3 5-1,-1 0 2-15,2 1 1 0,-2-2 11 16,3 0-16-16,0-2 1 16,0 2 0-16,4 2 2 15,1 3-3-15,-1 5 1 16,3 2 3-16,0 2-1 15,-1 2-2-15,3-2-2 16,-1-2 2-16,4 0-4 16,-1 1 0-16,2-4 0 15,0-2-1-15,3-4 1 16,-1 4 0-16,1-1-1 16,2 4 1-16,0 2-1 0,2-1 0 15,0 0 1 1,0 3 0-16,0 6-1 0,0 1 1 15,0-1-1-15,0 0 4 16,0-4 5-16,0-2-7 16,0 4 5-16,0 0-7 15,0 2 8-15,0 5-6 16,0-3-1-16,0-4 3 16,2 2 0-16,4-6 0 15,3-2-4-15,1-2 0 16,0 0 3-16,-1 1-3 15,3-3 0-15,-4 4 1 0,3 0 0 16,1-2 2 0,-1 2-2-16,0 3 0 0,-2-4 0 15,0-1 1-15,-1-1-1 16,2-3 0-16,-1 0 0 16,1-4 0-16,0-3-1 15,-1-4 0-15,-1-3-1 16,-1-2 1-16,-3-6 0 15,1 0 1-15,0-2-1 16,-1-2 0-16,0 2 0 16,1-2 0-16,-1 0 0 15,0-2 0-15,-1 1 0 16,-3-5 0-16,3 1-1 16,-3-3 2-16,0 0-1 15,0-2 1-15,0 0-1 0,0 0-2 16,0 0 1-1,0 0 0-15,0 0-1 0,0 0-5 16,0 0-3-16,0-12 0 16,-8-6 9-16,-11-6-5 15,-8-2 2-15,-2 0 3 16,2 2-1-16,-4-2 1 16,4-2-1-16,-2 3 2 15,4-4-1-15,1 6 1 16,0 2 0-16,3 2 1 15,2 4-1-15,3 2 1 16,1 1 0-16,1 2 0 0,5 2 0 16,1 1-1-16,2-2 0 15,0 5 0-15,4 1 1 16,-3 1 1-16,3-1 4 16,2 2-4-16,-2 1 1 15,2 0 1-15,0 0-2 16,0 0 0-16,0 0-1 15,0 0-1-15,0 0-1 16,0 0-5-16,0 1-1 16,19 20 7-16,10 11 4 15,10 5 2-15,1 6 1 16,0-1-1-16,-5-4-5 16,-2-2 1-16,-3-7-1 15,-6-8-1-15,-3-3 0 16,-6-6 0-16,-4-6 1 0,0-4-1 15,-2-2 0-15,5 0-4 16,5-14 4-16,12-31 4 16,12-18 5-16,9-8 2 15,-4 8-7-15,-6 14-4 16,-13 17-3-16,-6 8-3 16,-3 0-24-16,3 0-55 15,3-2-91-15,-4 2-150 16,-8 12-135-16</inkml:trace>
  <inkml:trace contextRef="#ctx0" brushRef="#br0" timeOffset="44060.39">10827 10070 123 0,'0'0'59'0,"0"0"-19"16,0 0 7-16,0 0 4 15,0 0-2-15,0 0 12 16,0 0 11-16,-23 30 2 16,19-24 7-16,0-2 6 15,2-2-10-15,0 0 2 16,2-2-12-16,0 0-17 15,0 0-9-15,0 0-18 0,25-18-14 16,21-8 39 0,4-6 1-16,2 2-23 0,-7 4-18 15,-10 2-3-15,-6 4 2 16,-5 1-7-16,1 1-1 16,-5 3-12-16,-2 1-48 15,-5 0-54-15,-2-2-71 16,-7 2-111-16,-4 4-70 15</inkml:trace>
  <inkml:trace contextRef="#ctx0" brushRef="#br0" timeOffset="44328.92">10954 9795 574 0,'0'0'101'0,"0"0"-24"16,0 0 24-16,0 117 23 16,13-49-36-16,3-2-46 15,-1-6-18-15,3-6-19 16,2-6-5-16,0-9 0 16,0-5-7-16,-4-12-31 15,2-6-25-15,-3-6-46 16,1-10-121-16,-5 0-63 15</inkml:trace>
  <inkml:trace contextRef="#ctx0" brushRef="#br0" timeOffset="44794.95">11284 10373 582 0,'0'0'78'0,"0"0"-42"16,0 0 114-16,0 0-25 16,0 0-91-16,0 0-18 15,44-52 7-15,-24 25 14 16,0 2-30-16,-2 0-6 16,-3 2 5-16,-1 2-6 15,-5 7 1-15,-5 4 0 16,0 9-1-16,-4 1 0 15,0 0 0-15,0 0-7 0,0 15-1 16,0 18 8-16,0 6 9 16,0 6 1-16,0-3-4 15,0-6 1-15,0-8-7 16,3-10-1-16,0-9-29 16,1-3-44-16,2-6-90 15,1 0-135-15,-1-23-128 16</inkml:trace>
  <inkml:trace contextRef="#ctx0" brushRef="#br0" timeOffset="45756.18">11646 9192 333 0,'0'0'186'0,"0"0"-158"16,0 0 7-16,0 0 53 16,0 0-8-16,0 0-19 15,56-12-10-15,-38 14-30 16,-2 14-5-16,-5 2 10 15,-2-2-4-15,-5 2 5 16,-2-2 13-16,-2-2 10 16,0 2 3-16,-4 0-10 15,-18 6-11-15,-7 2 9 16,-5-1-6-16,-1-1-19 16,1-7 4-16,5-2 8 15,5-5-11-15,6-4-8 16,9-4-3-16,4 1-1 0,5-1-5 15,0 0-5-15,0 0-6 16,0 5-23-16,7 1-26 16,18 4-21-16,6 1-17 15,2 2-88-15,0-1-150 16,-3 2-94-16</inkml:trace>
  <inkml:trace contextRef="#ctx0" brushRef="#br0" timeOffset="47270.21">12180 9972 472 0,'0'0'227'0,"0"0"-117"0,0 0-6 15,0 0 28-15,0 0-38 16,0 0-11-1,119 6-34-15,-72 0-21 0,-3-2-6 16,-3-2-20-16,-5-2-2 16,-3 0-2-16,-6 0-25 15,0-6-54-15,-6-16-87 16,-2-6-90-16,-13-2-92 16</inkml:trace>
  <inkml:trace contextRef="#ctx0" brushRef="#br0" timeOffset="47435.83">12491 9774 677 0,'0'0'177'0,"0"0"-54"16,0 0 13-16,0 0-28 15,0 0-59-15,-64 136-12 16,56-72-2-16,6 0-24 16,2-10-11-16,0-4-20 15,12-7-57-15,10-10-66 16,4-8-120-16,-1-10-129 15</inkml:trace>
  <inkml:trace contextRef="#ctx0" brushRef="#br0" timeOffset="47656.86">12818 10176 85 0,'0'0'588'0,"0"0"-463"15,0 0 34-15,0 0-73 16,143-124-40-16,-101 86-9 16,-1-2-17-16,-1 4-13 15,-3 4-6-15,-8 4-1 16,-4 6-10-16,-2-1-66 16,-10 3-98-16,-11 7-167 15</inkml:trace>
  <inkml:trace contextRef="#ctx0" brushRef="#br0" timeOffset="47888.38">12876 9842 651 0,'0'0'252'0,"0"0"-166"0,-4 130 24 16,4-66 6-16,0 0-75 15,14-6-27-15,5-5-14 16,4-7-6-16,-1-6-33 16,2-8-61-16,3-8-62 15,-4-10-135-15,-3-3-115 16</inkml:trace>
  <inkml:trace contextRef="#ctx0" brushRef="#br0" timeOffset="48216.07">13351 10128 566 0,'0'0'104'15,"0"0"-24"-15,0 0 32 16,0 0-42-16,0 0-43 16,0 0-15-16,59 115-3 15,-55-83-7-15,-4-4-1 16,0-2 2-16,0-2 8 15,-4-2 11-15,-19-1 14 16,-6 0 2-16,-4-5 13 0,1-3-14 16,3-4 7-16,7-3 10 15,11-4-6-15,5 0-18 16,6 0-14-16,0 2-11 16,0 0-5-16,0 6-8 15,13-2-7-15,11 0 1 16,7-2-34-16,7-6-62 15,2 0-91-15,-5-8-187 16</inkml:trace>
  <inkml:trace contextRef="#ctx0" brushRef="#br0" timeOffset="48576.85">13986 9956 595 0,'0'0'333'0,"0"0"-269"16,0 0 30-16,0 0 18 16,0 0-82-16,0 0-12 15,83-2-10-15,-48 2-8 16,5 0-12-16,3 0-83 15,-3 0-130-15,-7-2-230 16</inkml:trace>
  <inkml:trace contextRef="#ctx0" brushRef="#br0" timeOffset="49063.38">14559 9944 513 0,'0'0'316'0,"0"0"-245"0,0 0-31 15,0 0 23-15,0 0-35 16,118-102-8-16,-76 67-14 16,-2-1-2-16,1 7-1 15,-10 2-1-15,-7 9-2 16,-10 8 0-16,-8 8-7 15,-4 2-4-15,-2 0 2 16,0 20-1-16,0 26 10 16,-4 21 22-16,-14 15-5 15,0 0 2-15,2-6 7 16,10-10-7-16,1-8-6 16,5-9-13-16,0-11-18 0,0-6-37 15,0-12-33-15,3-6-108 16,7-10-90-16,0-4-181 15</inkml:trace>
  <inkml:trace contextRef="#ctx0" brushRef="#br0" timeOffset="49388.94">15087 9988 631 0,'0'0'229'0,"0"0"-191"0,0 0 13 16,0 0-28 0,104-120-14-16,-67 77-6 0,0-3-1 15,3-2-2-15,-2-2-1 16,-3 8-1-16,-6 8-9 16,-6 12-2-16,-9 11 8 15,-8 11 1-15,-2 0-6 16,-4 18-8-16,0 31 18 15,0 22 39-15,-4 12-9 16,-12 6 19-16,3-8-13 16,1-8-36-16,10-13-2 15,2-10-78-15,0-10-108 0,18-11-53 16,5-15-63 0</inkml:trace>
  <inkml:trace contextRef="#ctx0" brushRef="#br0" timeOffset="49750.15">16130 9840 463 0,'0'0'527'0,"0"0"-443"16,0 0-52-16,0 0 61 15,0 0-58-15,0 0-21 16,89-8 3-16,-56 8-16 15,7 0-1-15,0 0-21 16,-4 0-85-16,-10 0-56 16,-14 10-118-16,-12 6-138 15</inkml:trace>
  <inkml:trace contextRef="#ctx0" brushRef="#br0" timeOffset="49893.619">16036 10068 900 0,'0'0'150'0,"0"0"-117"0,0 0 32 16,0 0-38-16,0 0-21 15,0 0-6-15,138 55-23 16,-87-55-80-16,3 0-121 16,2-11-152-16</inkml:trace>
  <inkml:trace contextRef="#ctx0" brushRef="#br0" timeOffset="50266.14">16811 9707 596 0,'0'0'220'15,"0"0"-114"-15,0 0-41 16,0 0-2-16,0 0-31 15,-93 129-23-15,72-71 21 16,6 2-7-16,7-4-12 16,4-2-3-16,4-10-2 15,0-6-1-15,8-9 6 16,14-5-11-16,7-11 8 16,6-7-2-16,10-6 19 0,1-11-11 15,6-29-12 1,-3-15 4-16,-7-9-6 0,-8-8 0 15,-16 0 1-15,-16 5 0 16,-2 13-1-16,-8 16 3 16,-22 12-1-16,-10 12-2 15,-11 14-9-15,-5 0-82 16,-6 23-151-16,2 16-181 16</inkml:trace>
  <inkml:trace contextRef="#ctx0" brushRef="#br0" timeOffset="53029.24">10684 11762 342 0,'0'0'153'0,"0"0"-33"16,0 0 60-16,0 0-5 15,0 0-50-15,0 0-46 16,0 0-28-16,-9-5-18 15,20-23-10-15,23-10-9 0,13-12 14 16,6-7-19 0,-2 7-7-16,-1 4-2 0,-8 6 0 15,-7 10-4-15,-8 8-26 16,-9 4-44-16,-7 4-86 16,-11 4-131-16,0 7-179 15</inkml:trace>
  <inkml:trace contextRef="#ctx0" brushRef="#br0" timeOffset="53259.24">10784 11360 747 0,'0'0'113'0,"0"0"-54"15,0 0 61-15,0 0-22 16,-4 154-49-16,16-92-23 15,0-6-17-15,4-3-9 16,0-9-5-16,-1-6-1 16,3-7-38-16,-2-10-46 15,-3-7-44-15,-4-8-155 16,-5-6-136-16</inkml:trace>
  <inkml:trace contextRef="#ctx0" brushRef="#br0" timeOffset="53941.42">11158 11776 495 0,'0'0'106'0,"0"0"-75"16,0 0 97-16,0 0 14 16,0 0-87-16,0 0-16 15,12 0 17-15,-10 0-14 16,0 0-27-16,-2 0-2 15,2 0-4-15,-2 0-9 16,7 0-1-16,3 0-11 16,7-14 12-16,8-5 0 0,1-6 1 15,1 1 2-15,0 4 0 16,-5 2-3-16,-2 3 0 16,-5 2 0-16,-3 5 0 15,-6 4-2-15,-1 2 2 16,-3 2-6-16,-2 0 2 15,4 0-2-15,4 10-4 16,-4 16 10-16,2 17 8 16,-1 8 3-16,-3 6-8 15,0 3 1-15,-2-4-4 16,7-9-1-16,-2-12-41 16,3-9-35-16,3-8-69 0,-1-8-143 15,-4-6-193-15</inkml:trace>
  <inkml:trace contextRef="#ctx0" brushRef="#br0" timeOffset="54298.41">12126 11518 507 0,'0'0'443'0,"0"0"-365"16,0 0-22-16,0 0 80 16,0 0-89-16,0 0-17 0,91-2-16 15,-55 2-13 1,1 0-1-16,1 0-18 0,1-12-48 16,-8-6-58-16,-12 0-96 15,-9-1-108-15,-10 7-152 16</inkml:trace>
  <inkml:trace contextRef="#ctx0" brushRef="#br0" timeOffset="54453.45">12288 11386 726 0,'0'0'185'0,"0"0"-79"16,0 0 50-16,-58 104-76 15,50-54-49-15,5-4-31 16,3-6-6-16,0-6-48 15,18-8-120-15,2-8-206 0,0-5-289 16</inkml:trace>
  <inkml:trace contextRef="#ctx0" brushRef="#br0" timeOffset="55130.08">12678 11762 595 0,'0'0'266'0,"0"0"-165"15,0 0 55-15,0 0-44 16,0 0-52-16,127-41-25 15,-91 20-23-15,4-5-7 16,3-6-4-16,-1-1-1 16,-1-2-46-16,-4 3-63 15,-10 2-66-15,-12 4-139 16,-13 4-114-16</inkml:trace>
  <inkml:trace contextRef="#ctx0" brushRef="#br0" timeOffset="55311.08">12872 11422 678 0,'0'0'210'0,"0"0"-81"0,0 0-27 15,0 0-14-15,-38 128-30 16,38-76-42-16,2-4-16 16,19-2-16-16,10-6-43 15,0-5-67-15,5-8-62 16,-1-8-97-16,-4-7-96 15</inkml:trace>
  <inkml:trace contextRef="#ctx0" brushRef="#br0" timeOffset="55642.729">13262 11668 186 0,'0'0'594'0,"0"0"-524"0,0 0 21 16,0 0 0-16,0 0-58 15,0 0-7-15,73 43 2 16,-57-7-18-16,-5 0-4 16,-6 0-5-16,-5-4-1 15,0-1 6-15,-3 1-5 16,-19-7 8-16,-5 0-6 16,-1-4 10-16,-1-7 25 15,4 1-10-15,5-10 9 16,7-1 12-16,5-2-28 15,8-2-3-15,0 3-10 16,0 2-8-16,6 1-19 0,15 2 11 16,8 2 3-16,5-6-18 15,2-4-38-15,6 0-58 16,0-14-70-16,-6-12-201 16</inkml:trace>
  <inkml:trace contextRef="#ctx0" brushRef="#br0" timeOffset="56049">13659 10894 666 0,'0'0'101'0,"0"0"-97"16,0 0 56-16,0 0 18 16,0 0-52-16,0 0-18 15,86 127-4-15,-76-93-4 16,-10-4 6-16,0-1-6 16,0-4 4-16,-19 0 25 15,-12-4 19-15,-9 1 0 16,-3-6 28-16,4-6-17 15,10-2-13-15,11-3 4 0,11-2-11 16,5-1-27 0,2 7-12-16,0 2-6 0,12 10-14 15,17 2-9-15,10-1-43 16,8-4-79-16,4 0-83 16,1-1-205-16</inkml:trace>
  <inkml:trace contextRef="#ctx0" brushRef="#br0" timeOffset="56348.18">14216 11610 467 0,'0'0'568'0,"0"0"-491"15,0 0-29-15,0 0 57 16,0 0-80-16,0 0-25 15,102 32-3-15,-66-28-16 16,7-4-77-16,-2 0-135 0,-1-4-225 16</inkml:trace>
  <inkml:trace contextRef="#ctx0" brushRef="#br0" timeOffset="56858.659">14953 11196 581 0,'0'0'292'16,"0"0"-193"-16,0 0-24 15,0 0 43-15,0 0-76 16,0 0-34-16,82-3 20 16,-39 11-19-16,1 6-5 15,4 0-2-15,-9 4-2 16,-3 0 3-16,-9 0-3 15,-5 4 0-15,-9 1 2 0,-4 4 0 16,-9 10 5 0,0 8 2-16,-13 10-5 0,-14 3 0 15,-2 4-1-15,-2 0-1 16,2-3-2-16,0-1 3 16,0-6-2-16,5-4 2 15,-3-4 3-15,2-4 14 16,5-8-16-16,3-7-4 15,5-8-4-15,3-2-45 16,7-8-53-16,2-5-39 16,0-2-38-16,0 0-155 15,0-13-188-15</inkml:trace>
  <inkml:trace contextRef="#ctx0" brushRef="#br0" timeOffset="57097.39">14998 11628 622 0,'0'0'271'0,"0"0"-190"16,0 0 34-16,0 0 7 15,0 0-70-15,143-16-24 16,-93 16-19-16,0 0-8 0,-6 0-1 15,1 0-23 1,-8 0-84-16,-5 0-138 0,-12 4-188 16</inkml:trace>
  <inkml:trace contextRef="#ctx0" brushRef="#br0" timeOffset="57466.65">15866 11466 853 0,'0'0'164'0,"0"0"-100"16,0 0 47-16,0 0-34 16,0 0-46-16,0 0-19 15,141 32-11-15,-99-18-1 16,1-2-31-16,-3-2-107 15,-9 0-129-15,-13 0-141 0</inkml:trace>
  <inkml:trace contextRef="#ctx0" brushRef="#br0" timeOffset="57626.41">15775 11779 974 0,'0'0'107'0,"0"0"-95"0,0 0-2 16,134 15-2-16,-71-12-8 16,-3-3-16-16,0 0-72 15,-5-8-81-15,-8-10-110 16,-5-2-112-16</inkml:trace>
  <inkml:trace contextRef="#ctx0" brushRef="#br0" timeOffset="58021.87">16684 11333 317 0,'0'0'376'16,"0"0"-203"-16,0 0-60 16,0 0-13-16,0 0-63 15,0 0-13-15,-111 148-1 16,89-87 8-16,6-3-15 0,10-2-1 15,6 0-15 1,0-6 2-16,4-1 5 0,18-5 3 16,7-10 3-1,7-9-4-15,8-13 0 0,3-12-9 16,4 0-1-16,5-35-2 16,-2-19-11-16,-3-10 5 15,-9-9-12-15,-13-3 8 16,-16 0-2-16,-9 2 7 15,-4 12-3-15,-13 14 11 16,-20 15 1-16,-16 16 8 16,-16 8-9-16,-6 9-6 15,0 9-103-15,11 20-21 16,15 11-157-16,9 5-321 0</inkml:trace>
  <inkml:trace contextRef="#ctx0" brushRef="#br0" timeOffset="61762.78">10898 9276 16 0,'0'0'301'0,"0"0"-179"0,0 0-17 16,0 0 1-16,0 0 27 16,0 0-13-16,-89-32-45 15,78 28-32-15,-1 2 3 16,-1 0-10-16,-7 2 7 15,0 0-8-15,-6 0-9 16,-6 0 2-16,-1 8-13 16,-6 8-4-16,-2 2-2 15,5 0-2-15,1-2 5 16,1-2-4-16,9 4-2 0,1 1-3 16,7 0 2-1,0 9-3-15,4 2-2 0,2 9-1 16,2 8 1-16,3 10 1 15,-4 9 0-15,1 10 1 16,3 6 1-16,2 9 1 16,-1 5 5-16,0 6-6 15,1 2 1-15,2 1 0 16,2-7-3-16,0-5 2 16,0-10-2-16,4 0 1 15,8-3-1-15,-6-4 0 16,3 0 0-16,-3-6 2 15,-1-4-3-15,-2 3 1 16,-1-4 2-16,0-4-3 16,0-1 2-16,2-6-2 0,1-1 1 15,-1-3-1-15,3-4-1 16,-2-2 1-16,-1-4 0 16,0 0 1-16,1 2-2 15,-1 0 2-15,-2 3 0 16,4-6-1-16,-6 2 1 15,2-3-1-15,2-3 0 16,-2-3-1-16,5-3 1 16,-3-2 0-16,-2-8 0 15,2 3 0-15,2-2 0 16,-2-2 0-16,-2 3-1 16,2-4 1-16,-1-2 0 0,1-3-4 15,0-6 3-15,-2-2-1 16,1 0 0-16,-3-3 2 15,0 2 0-15,2-1 1 16,-2 1-1-16,3 6 0 16,-3-1 1-16,0-1-1 15,2 2 0-15,-2-1 0 16,2 0-1-16,0-4 3 16,-2 0-4-16,0-4 3 15,0 0-1-15,0 0 6 16,0 0-6-16,0 0 5 15,0 0-3-15,0 4 0 16,0 2-2-16,0 0 1 0,0 0 1 16,0 0 1-16,-2-6-3 15,2 0-3-15,0 0 3 16,0 0-6-16,0 0 0 16,0 0-9-16,13 0-1 15,16 0 15-15,9 0 1 16,7 0 1-16,3-8 2 15,2-1-3-15,-2 4 0 16,-3-1 0-16,-3 2 1 16,-8 0-2-16,-5 0-10 0,-3-3-39 15,-3-4-93 1,-6 1-148-16,-5-2-298 0</inkml:trace>
  <inkml:trace contextRef="#ctx0" brushRef="#br0" timeOffset="63211.56">15488 9126 346 0,'0'0'141'0,"0"0"-103"16,0 0 32-16,0 0 56 15,0 0-23-15,0 0-18 16,56-2 21-16,-25 2-33 16,7 0-36-16,-1 0-17 15,6 3-11-15,-3 3-1 16,-2 5-3-16,-12-5-4 16,-3 2-1-16,-10 0 1 15,-3-2 0-15,-4 6 2 16,-4 2 4-16,-2 10 0 15,0 12 8-15,0 12 2 0,-2 9-6 16,-8 5-3 0,6 2 0-16,4 2-4 0,0 1-3 15,0 1 0-15,0-1-1 16,0 0 2-16,0-1 0 16,4-4 0-16,0 0 5 15,-2 4-1-15,-2 3 1 16,0 5-1-16,0 2 1 15,0 0-1-15,0-2-3 16,-6-6 0-16,0-2-2 16,-1-1 4-16,1-3 3 15,-3 2-4-15,-5 0 7 16,2 1 0-16,-7-1 0 16,1-2-4-16,1 2 0 0,-1 1-4 15,2 2-2-15,0-5 0 16,6-3 0-16,3-4 2 15,3 2-3-15,2-3 0 16,-2-2 0-16,4-4 3 16,0-4 7-16,0-2-4 15,0 8-3-15,0-1 2 16,0 3-3-16,0-2 1 16,6-2-3-16,0-4 1 15,1-3-1-15,-3-12 0 16,-2-4 0-16,0-12 0 15,-2-7 1-15,0-3 0 16,0-3 3-16,-2 2 7 0,-19 2 10 16,-8 4-20-1,-8-2 1-15,2-1 4 0,3-2-4 16,8-2-2-16,2-1 0 16,4 0-2-16,1 0-18 15,5 0-38-15,5 0-61 16,7-9-104-16,0-2-252 15</inkml:trace>
  <inkml:trace contextRef="#ctx0" brushRef="#br0" timeOffset="64850.5">10599 12421 473 0,'0'0'164'0,"0"0"-68"0,0 0-45 16,0 0 19-16,0 0-12 15,0 0-33-15,0 58-4 16,0-21 11-16,0 6 2 15,0 3-18-15,10-1-9 16,5-4-6-16,1 0 4 16,-1-8-1-16,5-5 1 0,2-4-5 15,1-6 0 1,3-3 0-16,1-7 0 0,2-5 11 16,0-3-3-16,0 0 1 15,-2 0-1-15,-1 0-3 16,1 0-4-16,4-6 2 15,0 1-1-15,3-4 0 16,2 1 0-16,2-2 1 16,6 1 8-16,3-4 2 15,5 3 1-15,3-2-3 16,5 0 8-16,7 0-1 16,0 1 0-16,0 4-10 15,-3 2-2-15,-3 2-4 16,-3 3 0-16,-2 0-1 15,-4 0 0-15,0 0-1 0,-6 6 1 16,-1 10 0 0,-3 4-1-16,-1 5 1 0,-1 2 1 15,-3 4-2-15,-1 2 2 16,-5 2-1-16,-4-1-1 16,-2 0-1-16,-5-2 1 15,-5-4-2-15,-4 0 0 16,-6-6 2-16,0-6 0 15,-5-4 5-15,2-6-3 16,0-6 3-16,-2 0-5 16,2 0-2-16,0 0-6 15,3-6-2-15,6-22 2 16,4-10 8-16,10-10 2 16,2 0 3-16,2 1 1 0,0 7 4 15,0 7 7-15,-1 2-2 16,1 5-14-16,8 2 3 15,2 0 0-15,10 0-4 16,7 4 0-16,2 6 0 16,4 2 0-16,3 2 1 15,1 4 1-15,4 2-2 16,-3 3-1-16,0 1 1 16,-5 0 2-16,-4 0-2 15,-2 0 1-15,0 0 0 16,-4 0-1-16,2 3 2 15,0 1-2-15,-4 0 1 16,0 0 1-16,-1 2-2 0,0-2 1 16,-2 3 0-16,6 0 0 15,3 1 1-15,6-2 1 16,5 0-3-16,3-3 0 16,-2 0 0-16,3-3 0 15,-2 0-1-15,-1 2 1 16,-4 0 0-16,-1 0-3 15,1 2 6-15,1-2-2 16,-3-2 0-16,0 0 2 16,1 0 8-16,6 0 8 15,0-2-10-15,2-8-1 16,-2 2-4-16,2-5-1 0,-1 2-2 16,-1-5 0-16,-7 0 1 15,-6 2-1-15,-10-2 1 16,-12 4-2-16,-9-3-29 15,-9-4-66-15,-14 1-123 16,-2 5-211-16</inkml:trace>
  <inkml:trace contextRef="#ctx0" brushRef="#br0" timeOffset="65866.32">11021 13782 437 0,'0'0'105'16,"0"0"-66"-16,0 0 33 15,0 0 40-15,0 0 24 16,0 0-34-16,42 74 20 16,-33 0-59-16,0 11-35 15,-3 2-5-15,1 0-3 16,5-17-10-16,-4-10-5 0,3-11-5 16,-1-17 3-16,-4-11-2 15,0-10 2-15,-3-7 0 16,-3-4-2-16,0 0-1 15,0-6 5-15,0-24-4 16,0-15-1-16,0-23 4 16,0-6-2-16,-7 2 4 15,-6 2-4-15,-3 12-2 16,3 8 1-16,-3 5 7 16,3 7-5-16,1 4 1 15,4 6 1-15,3 10 4 16,1 3-2-16,4 10-1 15,0-1-1-15,0 2-3 0,0 0 0 16,0-9 1-16,17 2 3 16,12-5 5-16,12-5 10 15,3 3-15-15,6 3 2 16,0 1-3-16,2 2-5 16,0 3 0-16,-6 1 0 15,-4 5-5-15,-8 0-20 16,-8 3-30-16,-8 0-33 15,-9 0-63-15,-9 0-103 16,0 17-118-16,-9 7-95 16</inkml:trace>
  <inkml:trace contextRef="#ctx0" brushRef="#br0" timeOffset="66096.39">11206 13950 370 0,'0'0'397'15,"0"0"-262"-15,0 0-63 16,0 0 45-16,0 0-51 16,0 0 14-16,93 36-47 15,-53-27-21-15,-1-2-6 16,-4-1-6-16,-2-3-2 15,-8-1-29-15,-3-2-52 16,-4 0-61-16,-5 0-106 16,-6 0-105-16</inkml:trace>
  <inkml:trace contextRef="#ctx0" brushRef="#br0" timeOffset="67327.78">11945 13605 208 0,'0'0'128'15,"0"0"-11"-15,0 0 3 16,0 0 36-16,0 0 3 16,0 0-38-16,0 0-3 15,-13 10-16-15,-7 21-49 16,-5 7-2-16,0 10-10 15,6 5 2-15,1 6-12 0,7 3-19 16,-1 7 1 0,6-1-5-16,6-4 0 0,0-2-1 15,0-6-5-15,0-6-1 16,8-7-2-16,8-6-3 16,0-10-15-16,0-6-20 15,-1-3-16-15,-1-3-22 16,-4-7-34-16,2-7-50 15,-1-1-92-15,-2 0-58 16,0-9-39-16</inkml:trace>
  <inkml:trace contextRef="#ctx0" brushRef="#br0" timeOffset="68409.03">12242 14248 307 0,'0'0'301'0,"0"0"-106"16,0 0-38-16,0 0 16 16,0 0-51-16,0 0-75 15,-2-1-27-15,25-3 18 16,9-3-3-16,1-8-24 15,6-5 2-15,3-4-8 16,-3-12-5-16,2 0 5 0,-5 2-5 16,-7 2-3-16,-10 6-16 15,-5 6-35-15,-7-1-33 16,-7 6-43-16,0 0-89 16,0 5-144-16,-7 8-191 15</inkml:trace>
  <inkml:trace contextRef="#ctx0" brushRef="#br0" timeOffset="68647.98">12396 13950 631 0,'0'0'166'0,"0"0"-89"0,0 0 44 15,-6 127 5-15,6-74-57 16,0-3-30-16,8-3-27 15,3-9-12-15,2-6-3 16,0-14-21-16,0-4-42 16,3-6-61-16,2-8-85 15,0 0-92-15,-5-8-77 16</inkml:trace>
  <inkml:trace contextRef="#ctx0" brushRef="#br0" timeOffset="68972.17">12658 14257 531 0,'0'0'159'0,"0"0"-76"0,0 0 38 16,0 0-26-16,0 0-79 16,0 0-4-16,54-24-5 15,-30 9 2-15,3-5-1 16,-5 5-5-16,-4 5 0 15,-9 5-6-15,-7 5 3 16,-2 0-1-16,0 0 2 16,0 0-1-16,2 12 9 15,-2 21-4-15,0 7 15 16,0 4-2-16,0-4-17 16,2-4 2-16,0-12-3 0,6-6-10 15,-4-6-40-15,3-3-47 16,-1-9-81-16,1 0-33 15,0 0-110-15</inkml:trace>
  <inkml:trace contextRef="#ctx0" brushRef="#br0" timeOffset="69212.09">13108 14155 389 0,'0'0'204'0,"0"0"-128"0,0 0 51 15,0 0 33-15,0 0-70 16,0 0-45-16,0 98-20 16,0-64-16-16,0-2-9 15,0-4-6-15,0-2-37 16,3-4-23-16,-3-3-42 15,0-7-97-15,0-2-19 16,2-10-135-16</inkml:trace>
  <inkml:trace contextRef="#ctx0" brushRef="#br0" timeOffset="69443.98">13309 14180 271 0,'0'0'251'0,"0"0"-174"0,0 0 82 15,0 0-29-15,0 0-50 16,91-105-29-16,-64 78-35 16,0 1-14-16,0 2-4 15,-3 2 0-15,-4 3-41 16,-2-2-66-16,-7 7-142 0,-9 2-121 15</inkml:trace>
  <inkml:trace contextRef="#ctx0" brushRef="#br0" timeOffset="69655.12">13443 13916 615 0,'0'0'231'15,"0"0"-100"-15,0 0-26 16,-41 117-15-16,41-75-55 16,0-4-33-16,0 0 0 15,0-6-4-15,8-6-1 16,4-6-50-16,1-8-63 16,3-8-78-16,-3-4-102 0,1 0-78 15</inkml:trace>
  <inkml:trace contextRef="#ctx0" brushRef="#br0" timeOffset="70014">13741 14047 398 0,'0'0'209'0,"0"0"-154"15,0 0 15-15,0 0 31 16,0 0-87-16,0 0-8 15,16 24 27-15,-10 0-21 16,1 4-5-16,-5 0-3 0,-2 0-3 16,0-4 0-16,0-2 8 15,-4-2 20-15,-14-2 17 16,-4-1 9-16,-3-4 0 16,0-3-18-16,4-2-5 15,5-4 0-15,7-1-6 16,3-3-11-16,6 1-7 15,0-1-8-15,0 4-1 16,0 2-10-16,17 4-5 16,8 1 11-16,6-6-50 15,0-5-41-15,2 0-34 16,-4 0-136-16,-4 0-26 0</inkml:trace>
  <inkml:trace contextRef="#ctx0" brushRef="#br0" timeOffset="70511.87">13964 13615 345 0,'0'0'180'0,"0"0"-98"16,0 0 44-16,0 0 37 16,0 0-55-16,0 0-21 0,9 18-45 15,8 22-20-15,6 19 12 16,-1 11-26-16,-4 12-2 15,-9 6-1-15,-5 3-3 16,-4-3-2-16,0-9 0 16,0-6 0-16,-6-12-38 15,-1-11-43-15,2-16-26 16,-1-11-68-16,1-4-164 16</inkml:trace>
  <inkml:trace contextRef="#ctx0" brushRef="#br0" timeOffset="71889.27">15093 13836 562 0,'0'0'216'16,"0"0"-67"-16,0 0-20 15,0 0 14-15,0 0-68 16,0 0-44-16,41 2 29 15,-8 10-24-15,1-2-26 16,-1-2-5-16,0-4-5 16,-4-4-13-16,-2 0-36 15,-5 0-54-15,-6 0-77 16,-12-8-67-16,-4 8-112 16</inkml:trace>
  <inkml:trace contextRef="#ctx0" brushRef="#br0" timeOffset="72077.85">15074 14013 745 0,'0'0'245'15,"0"0"-152"-15,0 0-38 16,0 0 35-16,0 0-31 16,0 0-25-16,113 44-34 15,-72-36 0-15,-6-2-1 16,-4-2-41-16,-4-4-70 15,2 0-53-15,-5 0-140 0,1-4-46 16</inkml:trace>
  <inkml:trace contextRef="#ctx0" brushRef="#br0" timeOffset="72578.85">16027 13547 659 0,'0'0'203'0,"0"0"-93"0,0 0-9 15,0 0-20-15,-149 106-21 16,108-68-20-16,6 3-12 15,6 3 2-15,2 6-1 16,5 6-15-16,4 7-3 16,5-1-3-16,9 2-1 15,4-6-2-15,0-8 6 16,6-4-3-16,16-10-5 16,9-8 0-16,3-6-2 15,4-6 2-15,0-10-3 16,1-6 0-16,0 0 0 0,3-10 0 15,2-26 2-15,1-12-2 16,-1-14 1-16,-1-10-1 16,-9 0 2-16,-10-3 0 15,-11 9 3-15,-6 8 1 16,-7 8-4-16,0 8 9 16,-25 8 0-16,-8 6-4 15,-11 7-7-15,-8 12-5 16,-8 9-40-16,-2 0-44 15,1 12-62-15,3 16-104 16,10 4-224-16</inkml:trace>
  <inkml:trace contextRef="#ctx0" brushRef="#br0" timeOffset="77280.16">10599 13284 114 0,'0'0'81'0,"0"0"-5"15,0 0 12-15,0 0 14 16,0 0 10-16,0 0 29 16,8-9 15-16,-8 9-36 15,0 0-26-15,0 20-18 16,0 18-28-16,-4 20-24 16,0 16-13-16,0 7 2 15,4 2 0-15,0 2-1 16,0-9-4-16,0 0-4 15,8 0 5-15,4-3-7 0,1 1 5 16,1-4-4 0,-1-2 1-16,1-4-4 0,-3-4 0 15,0 3 1-15,-2-9-1 16,-2-4 0-16,1-2-1 16,-3 0 1-16,-3-12 1 15,0 0 2-15,-2-4-5 16,0-6 5-16,0-4-1 15,0-9-2-15,0-3-3 16,0-9 3-16,2 2 3 16,-2-3-3-16,2 0-4 15,-2 0 3-15,0 0 0 16,3 0 1-16,-1 0-1 0,1 0-1 16,1 0-2-16,2 0-2 15,3 0-3-15,7 1 9 16,1-1 0-16,4 0 2 15,4 0-2-15,-1 0 4 16,3 0-4-16,1 0 1 16,3 0 5-16,6 0-5 15,0-4 5-15,1 3 3 16,0-5-5-16,-2 2-2 16,2 1 0-16,2 2 4 15,-1-2-2-15,0 1 1 16,-1 2-4-16,-3 0 1 15,-1 0 0-15,1 0-1 16,-2 0-1-16,3 0 0 0,0 0 1 16,0 0-1-16,-3-4 3 15,1 1-2-15,-1 1 0 16,-2-1 0-16,0 2-1 16,-2-4 1-16,0 5-1 15,-2 0 4-15,0 0-3 16,0 0-1-16,-1 0 0 15,3 0 2-15,-4 0-1 16,1 0 0-16,1 0-1 16,0 0 4-16,2 0 3 15,2 0-3-15,5 0-2 16,1 0 1-16,1 0 0 16,5 0-3-16,-1 0 0 0,3 0 1 15,-1 0-1-15,3 0 3 16,0 0-3-16,-3 0 2 15,5 0 0-15,1 0-2 16,3 0 1-16,0 0-1 16,5 0 3-16,0 0-2 15,0 0-1-15,0 0 0 16,-1 0 1-16,2 0-1 16,-4 0 5-16,1 0-5 15,-2 0 2-15,-1 0-2 0,1 0 0 16,-1 0 1-16,1 0 1 15,-1 0-2 1,-2-4 1-16,-1 4 1 0,0 0-2 16,0 0 0-16,-1 0 1 15,-3 0 1-15,-4 0-2 16,6 0 1-16,1-4-1 16,4 3 1-16,7-3-1 15,0 1 3-15,3-1-2 16,-5 3-1-16,0 1 4 15,-5-5-3-15,0 5 1 16,-3 0-1-16,-3 0-2 16,-1-6 1-16,-2 4 0 15,1 0-1-15,0 0 0 16,0 1 1-16,-6 1 2 0,1-5 0 16,-3 5-1-16,-6 0-1 15,0 0 0-15,-2 0 4 16,0-4-4-16,-1 4-1 15,1-2 1-15,0 0 0 16,2-2 1-16,1 0 0 16,1 2-2-16,-2-4 1 15,0 6 0-15,0-2 0 16,-2 2 0-16,3 0 0 16,2 0 1-16,-1 0 2 15,5 0-3-15,2 0 0 16,0-1 1-16,5-2 0 15,-3-1-1-15,1 2 0 16,1-2 0-16,1 4-1 0,-3-4 1 16,0 3 0-16,1 1 0 15,-1-3 0-15,2 3 0 16,1 0 0-16,-5 0 0 16,-3-2 0-16,0 0-1 15,-6-2 1-15,0 2-1 16,-2 2 1-16,-3-4 0 15,1 4-2-15,2-2 0 16,0 0 2-16,2 2 0 16,0-2 0-16,3 0 0 15,1 0 0-15,2-2 0 16,-2 0 0-16,-4-2 0 16,1 2-2-16,-1 2 2 0,-2 0 0 15,0-2 2-15,-8 0-2 16,2 0 0-16,-5 0-3 15,-5 0 0-15,1 2 0 16,-5-4 0-16,-1 0-2 16,-3 0 1-16,-1-2 2 15,1 0 1-15,-1-6 0 16,1 4 0-16,-3-8-1 16,-2 4 2-16,0 2 2 15,0-2-1-15,2 2 0 0,-2-7-1 16,0 0 0-1,0-6-1-15,0-3 1 16,0-2 0-16,2-4 0 0,-2 0 1 16,0 0-1-1,0 0 2-15,0 0-2 0,0 2 0 16,0 2 2-16,0-1-2 16,0 3 0-16,0 1 1 15,0-5 3-15,0-3-4 16,0 1-4-16,0-2 4 15,0 4 1-15,0 0-1 16,0 0 3-16,0 6-2 16,0-2-1-16,-4 4-1 15,2-3 1-15,2-2 0 16,-5-2 0-16,3-3 0 0,0 0 3 16,-3 2-6-16,3-2 3 15,0 2 0-15,2 0-2 16,-3 0 2-16,3 3 0 15,0-2 0-15,0 1 0 16,0 0 0-16,0-2 0 16,0 3 2-16,0 2-2 15,0 0 0-15,0 1 0 16,0 4 0-16,0 6 1 16,0 2-1-16,0 4 0 15,-2 2 1-15,2 4 0 16,-2 2 1-16,0 2-2 15,2 0 5-15,-2 0 2 0,2 0-1 16,-2 0-1-16,2 0 5 16,-3 0-8-16,-1 0 2 15,-3 0 2-15,-2 0-6 16,-2 0 0-16,-1 0 0 16,-3 0-3-16,-5 0-1 15,1 0 3-15,-6 2 1 16,0 6 0-16,-2 0 5 15,-2 0 4-15,0 1 0 16,0-4-2-16,2 3-1 16,2-4-1-16,0-2 4 15,0 2-2-15,3 0-4 16,0 2 3-16,-1 2-4 16,-3-2-1-16,-3 0 2 0,-3 2-3 15,-1 2 2-15,4-2-1 16,0 0 3-16,2-1-4 15,2-3 4-15,6-2 2 16,-4 1-2-16,1-1-4 16,-7 5 2-16,0-2 1 15,-5-1-1-15,1 2-1 16,-2-1-1-16,-1 0 0 16,7-1 0-16,4-1 1 15,3-2 6-15,0 2-2 16,-2 1-3-16,-1-3 1 15,-2 4-1-15,-2 0-2 0,0-1-1 16,-4 0 1-16,-1 2 0 16,1-1-1-16,0-3 1 15,-1-1 1-15,3-1-1 16,2 3 0-16,-2-3 3 16,-2 0-3-16,-1 0 1 15,1 0-1-15,-3 1 0 16,3 4-1-16,-3-3 1 15,2-2 1-15,-1 2 0 16,-1-2 0-16,1 0 2 16,-1 2-3-16,-7-2 2 15,1 2-1-15,-7-1-1 16,0 4-1-16,-2-1 1 0,1 0 1 16,4 0 0-16,-1 0 0 15,3-2 1-15,2-2-2 16,-1 2-1-16,1-2 1 15,-1 2 1-15,1-2 0 16,-4 4-1-16,-4-4 1 16,-1 1 2-16,-2 2-3 15,1 1 0-15,1-2-3 16,5 0 3-16,0 2-1 16,5-2 0-16,1 2 1 15,-1 0 0-15,3-2 0 16,1 0 0-16,1-2 0 0,-3 0 1 15,0 0-1 1,-1 2 1-16,-5-1-1 0,1 6 0 16,-4-3 0-16,4 3-1 15,-3 0 1-15,7-1 0 16,0 1 0-16,7-6 1 16,0 1-1-16,-1 0 1 15,1-2-1-15,-3 0 1 16,-2 0-1-16,0 0 0 15,-2 0 0-15,-5 4 0 16,-1-2 0-16,-1-1 1 16,3 2 1-16,3 0-2 15,5-2 0-15,1-1 0 0,2 0 0 16,1 0 0 0,-1 0 0-16,2 0 0 15,-5 0 0-15,-2 0 0 0,-2 0 3 16,-4 0-3-16,-6 0 0 15,6 0-2-15,3 0 1 16,4 0-2-16,8 0 3 16,2 0 0-16,8 0 2 15,0 0-2-15,4 0 0 16,-1 0 1-16,-1 0 0 16,-4 0-1-16,1 0-2 15,-3 0 1-15,0 0 1 16,-2 0 0-16,-2 0 0 15,0 0-1-15,0 0 1 0,6 0 0 16,-4 0 0-16,5 0 1 16,-5 0 0-16,-2 0-1 15,-1 0 0-15,-6 0 0 16,0 0-1-16,1 0 1 16,0 0 0-16,-1 0 0 15,-1 0 0-15,0 0 0 16,-1 0-1-16,1 0 1 15,0 0-1-15,6 0 1 16,3 0 0-16,-1 0 1 16,1 0-1-16,-1 0 0 15,0 0-1-15,0 0 0 16,5 0 1-16,0 0 0 0,4 0 3 16,-2 0-3-1,0 0 1-15,-1 0-1 0,4 0 0 16,1 0-1-16,1 0 0 15,3 0 1-15,-1 0 0 16,5 0 0-16,-4 0 0 16,1 0 0-16,-1 0 1 15,4 0-1-15,-3 0 0 16,2 0 0-16,-3 0 0 16,2 0-2-16,-4 0 2 15,3 0 0-15,-4 0-3 16,-1 0 3-16,3-1 0 0,-3 1 0 15,3 0-1 1,1 0-1-16,-1 0 2 0,5 0 0 16,0 0 0-16,-1 0 0 15,3 0 0-15,-1 0-2 16,-4 0 2-16,4 0 0 16,-1 0 1-16,-2 0-2 15,-1 0 1-15,3 0 0 16,-1 0 0-16,2 0 2 15,2 0-2-15,3-3 0 16,0 3 1-16,0 0-1 16,2 0-1-16,0 0-1 15,0 0 2-15,0 0-1 16,0 0 3-16,0 0-3 16,0 0 1-16,0 0 0 0,0 0 0 15,0 0 0-15,0 0 0 16,-2 0-1-16,-3 0-1 15,1 0-1-15,-1 0-1 16,5 0 2-16,0 0 1 16,0 0-3-16,0 0-6 15,0 0-18-15,0 0-30 16,0 0-38-16,11 0-104 16,9 0-233-16,-2 0-167 15</inkml:trace>
  <inkml:trace contextRef="#ctx0" brushRef="#br0" timeOffset="92517.15">10455 5185 63 0,'0'0'15'0,"0"0"-2"0,0 0 33 15,0 0 23-15,0 0-23 16,0 0-18-16,0 0 5 16,0 0 20-16,0-4 0 15,0 4-30-15,0 0-15 16,0 0-8-16,0 0-58 15,0-2-28-15,0-2 23 16,0 0 28-16,2-4 5 16,2-2-4-16,-1 2 15 15,-1 0 19-15,0 0 0 16,2-1-8-16,3 0-49 0,0 0-3 16</inkml:trace>
  <inkml:trace contextRef="#ctx0" brushRef="#br0" timeOffset="95079.15">10535 4868 9 0,'0'0'110'0,"0"0"-53"15,0 0 15-15,0 0 12 0,0 0-18 16,0 0-9-1,0 0-4-15,0 0 2 0,0 0-2 16,0 0 6-16,0 0 7 16,0 0-9-16,0 0-10 15,0 0-15-15,0 0-12 16,0 0-2-16,0 0-13 16,0 0 0-16,0 0 0 15,0 0 4-15,0 0 5 16,0 0-10-16,-5 6 2 15,1 9 10-15,0 3-8 16,2-2 1-16,-1 2 0 16,1 2-6-16,-1 4-1 15,1 2 3-15,0 0 1 16,2-2 1-16,0-3-3 0,0 2-2 16,0 1 4-16,0 0-4 15,0 4 7-15,0-4-4 16,0-2-3-16,0 0 4 15,0-4-4-15,0 4 2 16,0 3-1-16,0 1 0 16,0 4 2-16,0 0-4 15,0 0 0-15,0 0 3 16,0 2 2-16,0 0 2 16,0-2 10-16,-5 0-8 15,-1-1 3-15,2-3-4 16,2 2 0-16,-3 2 0 0,3-2-6 15,2-3 2 1,-3 6 3-16,3-5-5 0,-2 5-2 16,0 1 1-16,-1 1-1 15,1-1 1-15,0 0 1 16,2-2 0-16,-2 1 1 16,2-4 2-16,-4 0-3 15,1-1 1-15,1 0 0 16,-2-2-3-16,2-2 2 15,-1-4 1-15,-2 0 0 16,5-2-3-16,-2 0 0 16,2 2 0-16,0 0-1 15,0 0 1-15,-2-2 2 16,0 0-1-16,0 0 1 16,0-1-3-16,2 3 2 15,-3-2 2-15,3 2-3 0,0 0 0 16,-2 1 0-16,2 2 1 15,-2-1 0-15,0-2 1 16,0-2-2-16,2-2 1 16,-2-4-1-16,-1 2-1 15,3-2 0-15,-3 3 1 16,3-4 0-16,0 3-1 16,0 0 1-16,-2-2-2 15,2 0 2-15,-2-2-1 16,0-1 0-16,2-4-1 0,0-3-1 15,0 0 0-15,0 0 0 16,0 0-2-16,0 0-1 16,0 0-6-16,0 0 4 15,0-14 7-15,0-8 0 16,-2-12 0-16,2-12-8 16,0-7 4-16,0-6 1 15,0-7 1-15,2-3 2 16,0-3 0-16,0-2 3 15,-2 3-3-15,0 6 1 16,0 3 2-16,0-1-3 16,0-1 1-16,0 2-1 15,0 2 0-15,0-2 1 16,0 7-1-16,0 1 0 0,0 8-1 16,0 6 2-16,0 2-1 15,0 8 0-15,2 2 0 16,4 0 0-16,-2-1 1 15,0 2-2-15,1 0 1 16,1 5-1-16,-2 0 0 16,-1 0-3-16,-3 4 0 15,0-2 3-15,0 5-1 16,0-6 2-16,0 1 0 16,0 2-2-16,0-2-1 15,0 4 1-15,0 0-5 16,0 2 2-16,0 4-2 15,0 0 6-15,0 2 0 0,0 2 1 16,0 0 0-16,0 1 0 16,0 4 1-16,0-1-1 15,0 2 0-15,0 0 0 16,0 0-1-16,0 0-1 16,0 0 0-16,0 0-5 15,0 0-1-15,0 2-5 16,0 13 6-16,0 14 7 15,0 13 9-15,0 8 11 16,0 4 0-16,0 2-7 16,0-2 1-16,0 1 2 15,0-1-7-15,2 4 0 0,3 6 3 16,-1 0-2 0,-2 1 1-16,-2-6-7 0,0 0 3 15,0-4-2 1,0 4 1-16,0 0 1 0,0-2-4 15,0-7 1-15,0-3 0 16,0-8-2-16,0-4 0 16,0-1-1-16,0-2-1 15,3-2 0-15,1 2 0 16,2-2 2-16,1-1-3 16,-4 1 2-16,1-1-1 15,-4 0 1-15,3-3-1 0,-3-1-1 16,2 2 1-1,0-2 0-15,0-4 1 0,0-3-2 16,0-2 2 0,-2-4-3-16,0-2 2 0,0-4 0 15,0-4 2-15,0-2-2 16,0 0-1-16,0 0-4 16,0 0-1-16,2-8-7 15,1-22 13-15,1-20 0 16,1-28 3-16,6-23 0 15,2-13-3-15,-1-6 0 16,-4 1 0-16,-3 11 0 16,-3 6 0-16,-2 6 2 15,0-4-2-15,0-3 0 16,-9 3-1-16,-5 5 1 0,1 5-1 16,7 6 0-16,4 5 0 15,2 12 2-15,0 15-2 16,0 13 1-16,0 14 0 15,0 12 1-15,0 11-1 16,0 2 0-16,0 0-2 16,0 0-6-16,0 25-2 15,0 25 4-15,0 22 6 16,0 17 4-16,0 2-2 16,0 5 2-16,4 2-3 15,2 5 7-15,3 7-5 16,-1-6 0-16,-2 3 2 15,-2-5 1-15,-1-6 0 0,-1 0 1 16,-2-3 1-16,0-7 3 16,0-8 3-16,2-7-8 15,-2-13-1-15,0-10 4 16,0-6-2-16,0-8-5 16,4-8-2-16,-2-4 0 15,6-8 0-15,-4-3-1 16,7-8-19-16,9-3-92 15,5-6-162-15,-1-22-207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03:27.15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10582 9803 6 0,'0'0'56'0,"0"0"0"16,0 0 24-16,0 0 10 15,0 0-4-15,0 0 0 16,0 0-7-16,-12 3-1 15,10-3 0-15,-2 0 6 16,4 0-8-16,-2 0-11 16,-1 0-16-16,3 0-14 15,0 0-12-15,0 1-9 16,0-1-4-16,0 0-2 0,0 0-1 16,0 0-1-16,0 0-2 15,0 0-2-15,5 0-1 16,11 0 2-16,3 0 11 15,6 0 7-15,0 0-4 16,1 0 3-16,6 0-6 16,-1 0-5-16,4 0-1 15,3-1-1-15,9-2-5 16,-1 1-1-16,4-2 2 16,-4 0-3-16,-3 0 0 15,-5 2 0-15,-7 0 1 0,-6 2-1 16,-10 0 1-1,-1 0-1-15,-8 0 2 0,-2 0-2 16,-1 0 4-16,-3 0 2 16,0 0 9-16,0 0 15 15,0 0 8-15,0 0-3 16,-3 0-9-16,-19 0-20 16,-5 0-4-16,-4 0 0 15,-5 0-1-15,-1 0-1 16,-3 0 0-16,4 4 0 15,7 0 1-15,3 3-1 16,3-4 3-16,8 1-3 16,1-1-2-16,10-2 2 15,-1 1 0-15,5-2-1 16,0 0 0-16,0 0-8 0,0 0-18 16,0 0-39-16,0 0-71 15,18 0-122-15,4 0-107 16,3 0-57-16</inkml:trace>
  <inkml:trace contextRef="#ctx0" brushRef="#br0" timeOffset="1237.54">12623 9756 332 0,'0'0'161'0,"0"0"-75"15,0 0 44-15,0 0 18 16,0 0-68-16,0 0-32 16,-3 1-11-16,3 2-14 15,0-2 7-15,19 3 14 16,4 0-19-16,9 1-14 16,8-1-5-16,2-4-6 15,8 0 2-15,-4 0-1 16,-1 0 0-16,-5 0 0 15,-5 0-1-15,-6 1 0 16,-4-1-1-16,-10 0 2 16,-3 2-2-16,-8-2 2 15,-4 0-1-15,0 0 1 16,0 0 8-16,0 0 9 0,-6 0 20 16,-19 0-4-16,-4 0-23 15,-6 0 6-15,-2 0-4 16,4 0-7-16,-1 0-1 15,8 2 4-15,2-2 1 16,3 0 0-16,9 0-4 16,2 2-6-16,3-2-5 15,3 0-45-15,2 0-95 16,2 0-219-16,0 0-395 16</inkml:trace>
  <inkml:trace contextRef="#ctx0" brushRef="#br0" timeOffset="22024.98">10572 9869 275 0,'0'0'125'0,"0"0"-63"16,0 0 16-16,0 0 19 15,0 0 7-15,0 0-16 16,0 0-16-16,0 0-19 0,0 0 8 15,0 7-17 1,0 3-10-16,2 5-7 0,10 10 1 16,-3 5-14-16,5 2-10 15,-3-2-1-15,4 0-3 16,-1-5-2-16,1-4 2 16,1-3 2-16,-1-6-2 15,1 0-7-15,1-6 5 16,1-4-3-16,5-2 3 15,2 0 1-15,1 0 1 16,8 0 0-16,4-8 0 16,1-4 1-16,3-4 1 15,6 2-1-15,-2-2 0 16,3 2 0-16,-1 0-1 16,-4 2 0-16,1 0 3 0,-1 2-3 15,0 2 1-15,1 4 0 16,-3 4 0-16,1 0 0 15,-3 0 1-15,-7 6-2 16,1 8-2-16,-8 2 2 16,-3 0 0-16,-6 2-2 15,-1-2 1-15,-3 0 1 16,-6 1-1-16,0-4-3 16,-3-3 1-16,-1 0 2 15,-1-4 1-15,-2-1 0 16,2-5 0-16,-2 0-1 0,0 0-2 15,2 0-3-15,5 0-7 16,4-14 9-16,11-11 4 16,5-7 2-16,6-2 1 15,6 4-1-15,1 2 2 16,-1 2 1-16,3 4 6 16,3 2-7-16,-3 6-3 15,6 4-1-15,0-1 2 16,4 5-1-16,1 5-1 15,3 1 1-15,-3 0 0 16,1 0 1-16,-1 0-1 16,-1 0 0-16,-1 1-1 0,2 4 3 15,-1 1-1 1,1-2 0-16,-2-2 4 0,1-2-6 16,-2 0 3-16,2 0 0 15,0-11-2-15,-4-4-1 16,-1-8-15-16,-3 0-74 15,-4-6-76-15,-5 3-186 16</inkml:trace>
  <inkml:trace contextRef="#ctx0" brushRef="#br0" timeOffset="94079.47">4289 9824 92 0,'0'0'202'16,"0"0"-172"-16,0 0 53 16,0 0 59-16,0 0 9 15,0 0-42-15,0 0-32 16,0 0-9-16,0-14-12 15,0 40-10-15,-2-1-5 16,-2 14-10-16,-1 3 10 0,3 10-29 16,-2 22-11-16,2 16 5 15,-3 14-3-15,5 3 2 16,0-3 8-16,0-3-3 16,7 1-3-16,8 6-6 15,1 7 0-15,1 7 13 16,2 3-10-16,1 7 3 15,-1-2 7-15,6 0-3 16,2-4-1-16,-2-3-4 16,2 1-3-16,-2 0-1 15,2-1 1-15,-2-1 2 16,-2 4-2-16,-3 5 0 16,-3 3 2-16,1 2 2 15,-7 5-1-15,0-5 1 0,-4-2-4 16,2 3-1-1,0-7 1-15,-3 0-1 0,6-7-1 16,-3-7-1-16,-1-7 0 16,2-1 0-16,-6 0-1 15,0-1 1-15,-1 2 1 16,-3-2-1-16,0 9 0 16,0 14-1-16,0 9 1 15,0 7 0-15,-7 7 4 16,3-1-4-16,0 4 0 15,-4-5 2-15,2-3-1 0,-3-5-1 16,-1-27-2 0,8-18-1-16,0-40-12 0,2-26-53 15,0-32-74-15,0-10-260 16,-4-42-236-16</inkml:trace>
  <inkml:trace contextRef="#ctx0" brushRef="#br0" timeOffset="95073.59">1723 13433 357 0,'0'0'171'0,"0"0"-123"0,0 0-2 16,0 0 44-16,0 0-27 15,0 0-2-15,85 40-3 16,-39-24-27-16,6-2 10 16,6 2-12-16,8 0-9 15,11 0 2-15,11-2-3 16,15 0-11-16,3-2-4 16,8-2 0-16,2 0-2 15,5 1 3-15,4-1-1 16,-1 2-1-16,7-3 2 15,7 6 2-15,12-6-4 16,5 1 0-16,7-3-2 16,2-5 7-16,-4-2-8 0,1 0 3 15,-3 0-3 1,-5 0 6-16,1 0-3 0,2-5 1 16,10-2 13-16,8-1-14 15,1 1 0-15,6 2 1 16,-5 0-4-16,-5 4 1 15,1 1 0-15,-1 0 2 16,3 0 2-16,0 0-2 16,3 1 6-16,2 4-5 15,-5-1-2-15,-5-3 6 16,-10 3-8-16,-15 3 0 16,-12 0-1-16,-14 2 1 0,-17-2 1 15,-19-1-1-15,-20-1 0 16,-17 1-1-16,-16 0-7 15,-14-6-20-15,-13 0-39 16,-2 0-89-16,0-12-161 16,-27-12-209-16</inkml:trace>
  <inkml:trace contextRef="#ctx0" brushRef="#br0" timeOffset="96922.31">3626 10173 360 0,'0'0'209'0,"0"0"-202"16,0 0 4-1,0 0 79-15,0 0 2 0,0 0-30 16,19 121-24-16,-3-64 4 16,0 0-10-16,4 0 3 15,2-9-10-15,5-1-13 16,4-3-3-16,7 0-7 15,2 0-2-15,5-2 0 16,3 2-2-16,4 2 3 16,2-4-1-16,2 2 2 15,-2-1 0-15,0-3-1 16,-4-3 0-16,-2 0 1 0,-1-1-2 16,-3-2 0-1,-1 0 6-15,-3-2-6 0,-2 0 6 16,-5-3-4-16,0-1-2 15,-1-1 0-15,1 1 1 16,0-3 2-16,2-3-3 16,-2 0 1-16,2-1 1 15,1 2 1-15,-1-2 1 16,3 4 3-16,7 1 4 16,-1 2 1-16,8 0 6 15,2 4-8-15,-2 2 1 16,9 1 4-16,-1 1 7 15,-2 0-13-15,2-4 3 16,2 1 2-16,-1 2 1 16,3-5-11-16,1-2 4 0,-1-4-4 15,2-2-3-15,-4-2 2 16,-3-2 1-16,-1-2-1 16,-2-3-1-16,-4-4 2 15,-1-1-3-15,-2-4-1 16,-2 0 0-16,-1-4 0 15,2 0 0-15,-6 0-1 16,0 0 1-16,-2 0 0 16,-2-6 0-16,-3 1 0 15,-1-4 0-15,-1-3 1 16,-4 1-1-16,0-4 0 16,-2-1 1-16,4 4-1 0,3-4 1 15,-1-2 0-15,10-2-1 16,3-3 0-16,12 0 2 15,9-4-4-15,2-2 4 16,5-1-3-16,-1-4 1 16,1-3-1-16,-1 1 0 15,3-4 1-15,0 0 0 16,3-6 1-16,2 0-1 16,-3-2 1-16,-2-2-1 15,-5 0 1-15,3-7 0 16,-1 3 0-16,-2-4-1 15,1 2 0-15,-3-1 0 16,-7 4 0-16,-2-3 1 0,-6 1-1 16,-3-1 3-16,-4-4-3 15,-5 0 3-15,5 2-1 16,-5-2 1-16,1 3-2 16,-3 3-1-16,-5 0 0 15,-6 4 1-15,-2 2 0 16,-2-2 0-16,-3 2 0 15,0-2 2-15,1-2-3 16,1 2-3-16,2 0 1 16,-1 3 1-16,-5 7 1 15,-5 8 0-15,-3 9 1 16,-7 10-1-16,-3 3 0 0,-2 6 1 16,0 0 0-1,0 2-1-15,0 2 0 0,0 0 0 16,0 0-3-16,0 0-13 15,0 0-15-15,0 0-42 16,0-6-65-16,0 0-155 16,-5 6-186-16</inkml:trace>
  <inkml:trace contextRef="#ctx0" brushRef="#br0" timeOffset="97821.29">9383 9976 579 0,'0'0'67'0,"0"0"4"15,0 0 66-15,-12 160-45 16,2-79-23-16,3 5-41 16,7 0-5-16,0-8 10 15,0-14-1-15,0-12-11 16,0-16-5-16,4-11-9 0,3-11-6 16,-5-9-1-1,0-5-2-15,-2 0-3 0,2 0 0 16,4-34-3-16,0-27 8 15,1-29 25-15,-7-21-17 16,0 2 0-16,-5 15-2 16,-9 24 11-16,6 22 3 15,3 24-2-15,3 10 1 16,0 10-7-16,2 4-2 16,0 0 2-16,0 0-12 15,2-4-4-15,27-4 4 16,11-2 3-16,5-2 3 15,1 0-4-15,-4-2 0 16,-3 0-2-16,-8 2-5 16,-2 4-45-16,-9-4-65 15,-9 8-183-15,-11 4-205 0</inkml:trace>
  <inkml:trace contextRef="#ctx0" brushRef="#br0" timeOffset="98046.58">9381 10218 811 0,'0'0'226'0,"0"0"-220"0,0 0 100 16,0 0 11 0,0 0-117-16,0 0-1 0,29 3 0 15,-5 1-4-15,5 0-64 16,7-4-68-16,2 0-78 15,0 0-123-15</inkml:trace>
  <inkml:trace contextRef="#ctx0" brushRef="#br0" timeOffset="98293.93">9807 9976 700 0,'0'0'205'0,"0"0"-133"15,0 0 124-15,0 0-104 0,0 0-51 16,-74 141-19-16,71-82-6 16,3 5-10-16,0-3 0 15,19 1-5-15,4-12-1 16,6-6-5-16,3-8-17 15,-1-10-31-15,3-8-63 16,-3-9-85-16,-9-8-163 16,-6 2-82-16</inkml:trace>
  <inkml:trace contextRef="#ctx0" brushRef="#br0" timeOffset="98512.92">9951 10597 66 0,'0'0'854'0,"0"0"-825"16,0 0 31-16,0 0 119 15,0 0-119-15,0 0-51 16,35-29 5-16,-10 16 5 16,4-5-13-16,9-2-6 15,3-7-9-15,-2-2-59 16,-1-3-76-16,-11 4-136 15,-13 5-113-15</inkml:trace>
  <inkml:trace contextRef="#ctx0" brushRef="#br0" timeOffset="98749.959">10100 10225 522 0,'0'0'349'16,"0"0"-250"-16,0 0 63 15,0 0-27-15,0 0-115 16,-8 118-10-16,18-53 8 16,9-4-13-16,2-6-5 15,2-10-8-15,4-9-47 16,0-12-45-16,-1-13-64 16,1-11-125-16,-3-14-195 0</inkml:trace>
  <inkml:trace contextRef="#ctx0" brushRef="#br0" timeOffset="98972.43">10379 9818 413 0,'0'0'508'0,"0"0"-461"15,0 0 3-15,0 0 36 16,0 0-54-16,56 152-18 15,-30-84-2-15,6 6 7 16,-1 4-15-16,-4 7 1 0,-8-5-4 16,-5-4-2-1,-12-11 1-15,-2-11-9 0,0-11-35 16,-4-7-53-16,-12-7-127 16,-7-7-208-16</inkml:trace>
  <inkml:trace contextRef="#ctx0" brushRef="#br0" timeOffset="101250.69">8162 13684 116 0,'0'0'57'0,"0"0"-49"15,0 0-1-15,0 0 41 16,0 0-46-16,0 0-2 16,2-2-16-16,-2 5 12 15,0 2 4-15,0-4 7 16,0-1 12-16,0 0 12 15,0 0 13-15,0 0-5 16,0 0-21-16,-4 0-3 0,-1 0-10 16,3 3 6-1,-2-3 10-15,2 2 23 0,0-2 13 16,2 0 16-16,0 0 25 16,0 0 13-16,0 0-22 15,0 0-22-15,0 0 0 16,0 0-17-16,0 0-9 15,0 0-11-15,0 0-9 16,6 0-6-16,13 0-10 16,10 0 27-16,8 0-3 15,5 2-11-15,-2 2-6 16,5-1-2-16,-3 4-1 0,2-1 0 16,3-4-2-1,7 4 6-15,2-6 5 0,6 0-3 16,7 0-8-16,4 1 3 15,-4 2 0-15,1-3-9 16,-8 2 3-16,-4 0-3 16,2 2 0-16,-5 0 1 15,3 2-1-15,0-4 2 16,3 1 0-16,-1 2-2 16,0-3 1-16,-4 0 0 15,0-2-1-15,-3 4 2 16,-4-4 0-16,-3 2 0 15,-1 2-3-15,-7 0 0 16,0-2 0-16,0 0 1 16,-4 0 2-16,-1 0-3 0,-4-2 0 15,-7 1 2 1,0-1-2-16,-6 0-2 0,-5 0 1 16,-2 0-1-16,-2 0-2 15,-5 0-1-15,-2 0-1 16,0 0-2-16,0 0-1 15,0 0 0-15,0 0-7 16,0-13-12-16,-7-13 5 16,-15-6 0-16,-3 0-10 15,-4 1 22-15,-6 3 11 0,-1 2 0 16,-4 2 2 0,2 4-2-16,-2 4 0 0,5 4 0 15,1 2 2-15,10 4 0 16,3 0-2-16,10 4 4 15,4 1 1-15,5-2 9 16,2-1 0-16,0 4-5 16,0 0-1-16,0 0-8 15,0 0-1-15,2 0-9 16,23 0-3-16,13 10 13 16,6 8 0-16,8 4 0 15,-1 6 1-15,5 4 0 16,-3 2-1-16,-1 2 1 15,-10 0-1-15,-5-1-1 16,-10-3 0-16,-12 0 1 0,-7-2 1 16,-8 0 2-16,-4 6 13 15,-28 0 3-15,-11 0 3 16,-3 1-4-16,-3-11-12 16,-1-4-6-16,8-10-31 15,5-12-48-15,3 0-120 16,5-7-253-16</inkml:trace>
  <inkml:trace contextRef="#ctx0" brushRef="#br0" timeOffset="102751.43">4172 9963 506 0,'0'0'76'0,"0"0"16"0,0 0 90 15,0 0-75-15,0 0-79 16,0 0-15-16,21-18-5 16,-11-11-7-16,5-13 11 15,3-13-7-15,2 7 5 16,-4 5 19-16,-5 5-23 16,-3 11 2-16,0 3 2 15,-2 6-6-15,1 8-3 16,-5 6-1-16,-2 4-1 15,0 0 0-15,2 0-6 16,10 18 0-16,5 18 7 0,6 10 27 16,3 4 2-1,-3 0-29-15,-4-6 0 0,4-5 0 16,2-5-21-16,4-13-66 16,4-4-77-16,0-13-148 15,-6-4-97-15</inkml:trace>
  <inkml:trace contextRef="#ctx0" brushRef="#br0" timeOffset="110608.18">8717 13682 13 0,'0'0'41'0,"0"0"9"0,0 0 0 16,0 0-12-16,0 0-24 16,0 0-12-16,0 0 3 15,0-23 2-15,0 22 16 16,0 1 20-16,0 0 4 15,0 0 18-15,0 0 9 16,0 0-7-16,0 0 3 16,0 0 18-16,0 0-7 15,0 19-16-15,0 18-7 16,0 15-40-16,0 2-13 16,0-6 7-16,4-2-12 15,3-10 0-15,-2-6-1 0,-1-8 1 16,-2-11 0-16,-2-8 1 15,0-3-1-15,0 0 0 16,0 0-6-16,0-8-9 16,0-21 15-16,-2-18 3 15,-12-11 15-15,-1 0-8 16,-1 2 2-16,3 10 2 16,4 16 9-16,2 14 0 15,3 7-4-15,4 9-1 16,0 0 1-16,0 0-12 0,0 23-7 15,0 15 0-15,9 8-1 16,2-4 1-16,0-8 1 16,0-8-1-16,-4-6 1 15,-1-4 0-15,-1-10-1 16,-3-2 0-16,0 0-18 16,-2 0-75-16,0 0-114 15,0 2-105-15</inkml:trace>
  <inkml:trace contextRef="#ctx0" brushRef="#br0" timeOffset="112883.97">8706 13910 357 0,'0'0'116'0,"0"0"-109"0,0 0 79 15,0 0 22 1,0 0-61-16,0 0-19 0,0-4-10 15,0 4-12-15,0-2-4 16,0-10-1-16,4-4 10 16,5-8 32-16,0-4-14 15,0 2 18-15,0 0-13 16,-5-2 5-16,2 0-1 16,-2-3-25-16,-2 1 2 15,-2 1 4-15,0-1-10 16,0 3 0-16,0-7 5 15,0 4-3-15,-6-2 10 0,-4-2-2 16,3-2-11-16,3 1-5 16,0-4-3-16,1 1 2 15,3 0 0-15,0 1-2 16,0 1 1-16,0 1-1 16,0 0 1-16,0 5-1 15,0 2 0-15,0 2 5 16,0 2 2-16,0 0 5 15,-5 0 4-15,3-2-8 16,2-5-3-16,-2-5 0 16,2 0-3-16,0-2-2 15,0 1 0-15,-2-1 0 16,-1 5 1-16,1 5 2 0,-4-2 1 16,1 2 10-16,-4-3 6 15,2 2-9-15,-1-3-6 16,1-3-3-16,-2-3-2 15,0 0 4-15,3-2-4 16,-1 4 1-16,5 8-3 16,-3 2 2-16,2 4 0 15,-1 1 3-15,0 2-3 16,0 3 0-16,-1 0 0 16,1-4 3-16,-1-3-2 15,-2-3 1-15,3-4-1 16,-3-2 0-16,5-4-1 15,0 2-2-15,2 1 1 16,0-2-1-16,0 5 0 16,0 4 2-16,0 4 2 0,0 1 1 15,0 2-2-15,-2-3-1 16,0-2 2-16,-4 0-2 16,0 1 0-16,2 1 0 15,-1-1 0-15,3 0 0 16,0 1 0-16,0 0-1 15,0 4 1-15,0-2 0 16,-1 0 1-16,0 2 0 16,1-4-1-16,2 0 0 15,-2-2-1-15,2-5 1 0,0 1 0 16,0 2-2 0,0 4 1-16,0 7 1 0,0 2 0 15,0 3 1-15,0-2 1 16,0 1-2-16,0-6 0 15,0 1-2-15,-2-1 4 16,2-4-2-16,0 3 0 16,0 0 0-16,0 2-1 15,0 1 0-15,0 3 1 16,0-1 0-16,0 3 0 16,0 0 0-16,0 2 0 15,0 2 0-15,0-4 0 16,0-3 0-16,0-1 1 15,0-4-2-15,0 0 2 16,0-1-1-16,0 1 0 0,2 0-1 16,0 2 1-16,0-1 0 15,-2 5 0-15,0 4 1 16,3-2 0-16,-3 4 0 16,0-6 0-16,0 0 0 15,0-2-2-15,0-4 1 16,3 2-1-16,-1-6 0 15,2 0 1-15,0 2 0 16,1-1 0-16,-3 8 1 16,0 3-1-16,-2 1 0 15,0 2 3-15,0-1-3 16,2-3 0-16,0 2 0 0,-2-4-2 16,2 4 0-16,-2 0 2 15,4 4 0-15,-4 0 0 16,0 4 2-16,0-2-2 15,0 2 0-15,0-2 1 16,2-2-1-16,0 0-1 16,0-4 0-16,-2 2 0 15,2-1 2-15,0-2-1 16,1 4 0-16,-1 1 0 16,0 0 0-16,-2 3-1 15,0 2 1-15,0-2-2 16,0 0 2-16,2-4-4 0,-2 2 4 15,0 0 0 1,0 4 3-16,0-2-2 0,0 2 0 16,0 0 1-1,2 0-2-15,-2 0-2 0,0 0-4 16,0 0-8-16,0 0-7 16,0 0-1-16,0 0 1 15,0 0 10-15,0 0 5 16,0 0 3-16,0 0 3 15,0 0 0-15,0 0 0 16,0 0 0-16,0 0 0 16,0 0-7-16,0 0-13 15,0 0-14-15,0 0 12 16,0 0 8-16,0 0 10 16,0 0 4-16,0 0-2 0,0 0 2 15,0 0 4-15,0 0-4 16,0 0 0-16,0 0-11 15,0 0-30-15,0 2-9 16,0 0 20-16,0 0 23 16,0 1 7-16,0 1-2 15,0 3 4-15,0 8 0 16,0 6 0-16,0 5-4 16,0 5 1-16,0-5-4 15,-2-2-36-15,2-8 9 16,-2-6-5-16,2-2 6 15,-2-8 30-15,2 0 1 0,0 0 10 16,0 0 26-16,-2 0 14 16,-1 0-3-16,-3-2-15 15,4-6-15-15,-4-4-10 16,2-2-4-16,4-2-3 16,0-2 1-16,0 2-1 15,0 1 0-15,0 8 0 16,0 0 0-16,0 7 0 15,0 0 0-15,0 0 4 16,0 0-2-16,0 13-2 16,0 6 2-16,8 6 4 15,-8-3-1-15,0-6 8 16,0-6 7-16,0-4 4 16,0-4 10-16,0-2-2 15,0 0-15-15,0 0-11 0,0 0 1 16,0-6-7-16,0-17-5 15,0-4-1-15,0-8 6 16,-4 9-1-16,4 12 1 16,-2 6 0-16,2 8 1 15,0 0-1-15,0 0-5 16,0 0-11-16,0 0-12 16,0 12-1-16,0 6 12 15,0 5 17-15,2-5 2 16,-2-5-1-16,0-2 6 0,0-8 6 15,0 0 4 1,0-3-5-16,0 0-1 0,0 0-4 16,0 0-6-16,0 0-1 15,0-12-17-15,0-6-10 16,0-5 18-16,0 5-8 16,0 10-2-16,0 7 0 15,0 1-3-15,-4 0-65 16,-4 0-142-16,-8 16-316 15</inkml:trace>
  <inkml:trace contextRef="#ctx0" brushRef="#br0" timeOffset="114455.98">8592 10742 295 0,'0'0'10'0,"0"0"13"0,54-106-4 16,-30 67 38-16,0 5-46 15,-4 6 1-15,-3 10-3 16,-9 11 0-16,-6 4-6 16,-2 3 1-16,0 0 3 15,0 22-3-15,-20 14-1 16,-7 9-1-16,-2 0 2 16,3 0 45-16,-1-7 18 15,7-8 19-15,5-8 11 16,3-10 20-16,8-10-33 15,4-2-29-15,0 0-36 16,0 0-13-16,0 0-6 0,0-28-22 16,16-17-7-1,13-5 26-15,-3 0-29 0,-4 16-17 16,-8 15 26-16,-7 10 21 16,-7 8 2-16,0 1 4 15,0 0 3-15,0 13 1 16,-12 24 8-16,-12 8-15 15,-1 10 6-15,5-11 27 16,7-12-8-16,7-10-11 16,6-14-11-16,0-6-4 15,0-2-20-15,0 0-118 16,17-10-118-16,1-14-128 16</inkml:trace>
  <inkml:trace contextRef="#ctx0" brushRef="#br0" timeOffset="118589.55">8972 10333 42 0,'0'0'76'0,"0"0"-34"15,0 0-8-15,0 0-21 16,0 0-1-16,0 0 1 16,0 0 5-16,4-10-1 15,-4 10-2-15,0 0 4 16,0 0-3-16,0 0-8 16,0 0 32-16,0 0 12 15,0 0-8-15,0 0 2 16,0 0 9-16,0 0 10 15,0 0 3-15,0 0-21 0,0 2-12 16,0 8-17-16,-4 4-9 16,-6 4-7-16,-3 4 6 15,-8 4-3-15,1 2-2 16,-2 0 1-16,4-3 6 16,3-4-6-16,-1-3 21 15,5-6-13-15,2-2-8 16,2-4-2-16,5 0-2 15,-5 0-2-15,-3 5 2 16,-4 3 3-16,-3-1-3 16,-4 5-1-16,3-1 1 15,1-2-3-15,5-2 6 16,3-3-3-16,3 0 0 0,-1 0 1 16,0-3-1-1,3 2 5-15,-3-1 2 0,1 4-6 16,-1 0 2-16,-3 4-1 15,0 0-1-15,-1 2-1 16,-1 1 0-16,-1-4 2 16,1 1-1-16,0 0 0 15,1-1 7-15,-1-1 2 16,1 1-7-16,0-1 7 16,2 1-9-16,-2-4 1 15,2 2 0-15,0-1 0 16,-2 0-2-16,5 0 2 0,-6 2-2 15,1-1 0-15,-2 4 0 16,-1 0 3-16,5-6-1 16,-1 1 4-16,-2 0-3 15,1-3-3-15,-1 4 0 16,4-1 0-16,-3 1 1 16,-1-2 0-16,1 3 0 15,-4 0-1-15,-1 2 0 16,1 0 0-16,1 0 2 15,3-3-1-15,2-2-1 16,0 1 0-16,1-2 1 16,-3 3-1-16,-1-2 1 15,1 1 2-15,-5 2 2 16,3 0 1-16,-3 1 0 16,3 0-1-16,-3 2-3 0,3-3-1 15,0 0 0-15,-1-2-1 16,3-2 4-16,0 2-3 15,0 0-1-15,-2 2 2 16,-1 2-1-16,1-2 0 16,-3 2 0-16,1-2-1 15,-1 0 0-15,3-2 0 16,-1 0 0-16,1 0 1 16,-3 0-1-16,1 0 0 15,-3 4 0-15,0 0 0 16,0 0 0-16,1 0 0 15,-1-1 1-15,5-3-1 0,1-1 0 16,3-3 0-16,5 0 0 16,0 1 0-16,-4-1 0 15,0 4 0-15,-3 2 2 16,-5 2-2-16,1 2 0 16,-4 1 0-16,0 2-2 15,1-1 4-15,-3 0-2 16,4-4 1-16,1 0-1 15,-1 0 1-15,1-2-1 16,1 2 0-16,-2 2-1 16,2 2 1-16,-3 0 0 15,-2 0 3-15,2-2-3 16,0 0 0-16,3-1 0 16,-3 2-3-16,-2 3 2 0,-2 3-4 15,2-3 2-15,-1-2 3 16,8-7 5-16,-3 0 1 15,-1 1 1-15,-4 2 3 16,-3 2-5-16,-2 2 2 16,-7 6 1-16,-4 2-7 15,-1 2 11-15,1 0-4 16,1-2 7-16,5-4-5 16,4-3-9-16,7-5 2 15,7-5-2-15,1-1 1 16,6 1 4-16,-3-3-5 0,-2 2-1 15,2 0 0-15,-4 4 0 16,1 0-3-16,-1 0 3 16,-5 2 0-16,5 0 3 15,-2-1-3-15,-1 0 1 16,3-3 0-16,-1 4 0 16,-1-2 2-16,-1 0 0 15,0 2-2-15,-4 0 5 16,0 4-4-16,-2 0 1 15,-3 4 1-15,1 0-1 16,-1 0 11-16,0-4-7 16,6 0-3-16,1-2-3 15,0-1 0-15,4-3-1 16,4-1 1-16,-4 0-1 16,1 1 0-16,0-2 0 0,-1 2 1 15,1-2-1 1,-1 2 0-16,-1 2 0 0,1-2 0 15,1 0 1-15,1 0-1 16,2-4 1-16,1 3-1 16,-3-4 1-16,4 1-1 15,-3 0 1-15,-1 2 0 16,3 2-1-16,-4-1 0 16,2 3 0-16,-4-2 0 15,1 1 0-15,-1 2 0 16,-2-2 0-16,7 2 0 15,-3-3 0-15,1-1 1 0,1 0 0 16,3-5-1 0,-2 5-1-16,-1-2 1 0,0-1 3 15,0 4-3-15,-2-2 0 16,1-2 4-16,-1 4-3 16,4-2 0-16,-2 0 2 15,2 0-3-15,0-1 2 16,0-4-2-16,4 3 1 15,-3-2 0-15,1 0 0 16,1 0 0-16,-2 1-1 16,2-2 1-16,-3 3 0 15,3 1-1-15,-4-2 0 16,4 1 2-16,-3-2 0 0,0 4-1 16,0-1-1-1,2 0 0-15,-1 1 0 0,-4-2 0 16,3 1 2-16,1-5 0 15,-1 1-1-15,-1 2 1 16,2-3 1-16,-1-1-1 16,0-1-2-16,2 4 0 15,1-2 1-15,1 1-1 16,1-3 0-16,0-1 0 16,1 1 0-16,-2 1 1 15,1-3 0-15,0 0 1 16,-1 6 3-16,1-7-1 15,-2 6-4-15,-2 1 2 0,2-2-2 16,-1-1-2-16,1 2 2 16,0-1 0-16,2-4 0 15,0 2 1-15,-1 0 0 16,-1 2 0-16,2 2 0 16,-6 0 1-16,1 2-2 15,1 2 0-15,-1-2-1 16,2-2 1-16,2-4 0 15,3 0 0-15,0-4 0 16,2 0-2-16,0 0-1 16,0 0-4-16,0 0-9 15,0 0-7-15,0 0-17 16,0 0-39-16,0-12-12 16,0-6 22-16,0-6 31 0,4-2 10 15,-4 4 18-15,3 0 6 16,-1 0 1-16,2-2 3 15,3-2 0-15,4-2-1 16,2-3 1-16,1 1-1 16,-1-2-1-16,-1 4 2 15,-4 10 0-15,-5 6 0 16,-3 10 3-16,0 1-1 16,0 1 17-16,0 0 11 15,0 0 0-15,0-3-2 16,0 0-8-16,0 2-13 15,0 1 3-15,0 0-4 0,0 0 3 16,0 0 0-16,0 0 14 16,0 18 0-16,-3 15-13 15,-1 12-9-15,2 3 0 16,0-3 4-16,2-10 0 16,0-6 5-16,0-5 4 15,0-9 2-15,0-2-6 16,0-7 4-16,0-4 1 15,-2-2-6-15,2 0-5 16,-3 0-1-16,3 0-3 16,0 0 0-16,0 0-10 15,0-18-8-15,-5-20-2 16,1-12 20-16,2-9 0 0,2 14 0 16,0 16 0-1,0 15 2-15,0 11-1 0,-2 3 3 16,-1 0 2-16,3 0 0 15,0 11 1-15,0 25-7 16,0 22-3-16,3 15 3 16,13 3 3-16,1-4 2 15,1-6-5-15,-3-10 3 16,1-9-1-16,-7-13-2 16,0-15 1-16,-4-8 3 15,-3-8-4-15,-2-3 0 16,0 0-1-16,0 0-4 0,0-32-17 15,0-18 16 1,-18-18 6-16,-7-2 3 0,0 8-1 16,6 16 0-16,3 16-1 15,9 16 2-15,3 9 0 16,4 5 1-16,0 0-1 16,0 0 1-16,0 0-4 15,0 9-3-15,2 11-7 16,7 6 10-16,3 0 4 15,-4-4 1-15,-3-4 8 16,-1-8-1-16,-4-2 5 16,0-4-5-16,0-4-6 15,0 0-5-15,0 0-1 16,0 0-5-16,0-6-15 16,0-18-10-16,-4-12 6 0,-5-2-16 15,5 8 9-15,1 12 20 16,3 9 11-16,0 8 1 15,0 1 3-15,0 0 13 16,0 0 15-16,0 0 1 16,0 0-13-16,0 6-14 15,0 12 1-15,0 6-3 16,0 10-1-16,0 2-2 16,0 6 1-16,0 6-2 15,0-4-3-15,0-5-4 16,0-12-8-16,0-16 1 15,0-9-5-15,0-2-3 0,0 0-4 16,0-7-16-16,0-25-19 16,3-16 61-16,-3-12 19 15,0-2-3-15,0 8 18 16,-12 10-1-16,3 13-14 16,5 22 5-16,4 0-2 15,0 9-15-15,0 0-4 16,0 0-1-16,0 0-2 15,0 0-10-15,0 5 5 16,0 8 5-16,0 10 4 16,0 3-2-16,0-2-2 15,0-2-6-15,0-4-54 16,2-2-84-16,-2 2-150 0,0 0-232 16</inkml:trace>
  <inkml:trace contextRef="#ctx0" brushRef="#br0" timeOffset="122463.01">5720 13836 85 0,'0'0'44'16,"0"0"18"-16,0 0 48 15,0 0-13-15,0 0-3 0,0 0-5 16,-6 0 0-16,3 0-21 16,0 0-4-16,3 0-12 15,0 0-18-15,0 0-19 16,-2 0 2-16,0-4-2 16,0-8-3-16,-2-2-11 15,-1-8 2-15,3 0 2 16,0-5-2-16,0 0 5 15,0-1 3-15,2-1 5 16,-3 4-1-16,3-1 8 16,-5-3-3-16,3 5-3 15,-4-2 0-15,1 2-7 16,-1 2-2-16,1-2-5 0,3 3-3 16,-3 0 0-1,3-1-1-15,0 0 1 0,0 2 1 16,-1 4-1-16,1 3 0 15,0 2 2-15,-2-3 0 16,2-2-2-16,-1-1 0 16,-1 4 1-16,2-2-1 15,-1 3 0-15,1 1 0 16,2-1 0-16,-3-1 0 16,-1-1 1-16,2 0-1 15,-2 0 1-15,2 1-1 16,-3 0 1-16,1 1-1 0,-1 0 1 15,2-2-2 1,1 0 1-16,0-2-1 0,0 2 0 16,0-2 1-16,-2-2 0 15,1 4 0-15,1-3 0 16,-2 4 0-16,0 0 1 16,0 2-1-16,0 0 0 15,2 1 0-15,0 1 0 16,0-1 0-16,0-2 0 15,-1-1 1-15,1-1-1 16,0 2-1-16,2 1 1 16,-2 0-1-16,2-1 1 15,-2 0 0-15,0 2 1 16,-2-2-1-16,2 2 0 16,0 0 0-16,0 0 1 0,2-2-1 15,0 2-1-15,-2 0 1 16,2 1-1-16,0 0 1 15,0 3 0-15,0-2 0 16,0 0-1-16,0-2 1 16,0-2 0-16,0 0 1 15,0 0-1-15,0 0 2 16,0 4-2-16,0-1 1 16,0 6 1-16,0-1-1 15,0 0 0-15,-2-2-1 16,2 0 0-16,0 0-1 15,0-2 2-15,-3-1-2 0,3 0 2 16,0-3-3-16,0 0 2 16,0 1-1-16,0 1 1 15,0 2 1-15,0 1-1 16,0 0 0-16,0 1 1 16,0 1-1-16,0-2 1 15,0-1 2-15,0 1 0 16,-2-4-2-16,2 1-1 15,0 1-1-15,-2 0 1 16,2 3 0-16,0 2 0 16,0 0 0-16,0 0 0 15,0 0 0-15,0-2 0 16,0-2 0-16,0-2 1 0,0 0-1 16,0-4 1-1,0 2-1-15,-2 0 0 0,0 0 0 16,0 4 0-16,2 0 1 15,-2 4-1-15,2 0 1 16,-3 0-1-16,3 2 0 16,0-2-1-16,-3 0 1 15,3 0 1-15,0-2-1 16,0 0 1-16,0-2-1 16,0 0-2-16,0 0 2 15,-2 2 0-15,2 2 1 16,-2 0 0-16,2 4 0 0,0-3 0 15,0 3-1-15,0 0 4 16,0-1-3-16,0-1 0 16,-2-4 0-16,0 0-1 15,2-2-1-15,-3-1 1 16,3 2 0-16,-2 1 0 16,0-1 0-16,0 1 0 15,2 2 5-15,0-4-3 16,0 2 1-16,-2-2-2 15,0 3 0-15,2-1-1 16,-2-2 0-16,-1-2-1 16,1-3 0-16,2 5 1 15,0 0 0-15,-3 4 1 16,3 2 2-16,-2 0-3 16,0-1 4-16,2-2-4 0,-2-1-1 15,2-1 0 1,-3-2 1-16,3 1-2 0,-2 0 2 15,0 2 0-15,2 0 2 16,-2 2 0-16,0-1-2 16,2 2 1-16,-2-1-1 15,-1 0 2-15,1-3-2 16,0-4-2-16,2-1 2 16,-2 0-2-16,-1 2 1 15,3-2 1-15,-2 4 1 16,0-2-1-16,-1 3 0 15,3-2 0-15,-2 5 2 0,2-1-2 16,-2 2 0-16,2-1 0 16,0 2 0-16,0-2 0 15,0 0 0-15,-2-2-1 16,2-2 0-16,-2 0 0 16,0 2 2-16,2-1 0 15,-3 4 2-15,3-1-3 16,0 0 0-16,-2 4 0 15,2-3 0-15,0 2 0 16,0-2 0-16,-2 3-2 16,2-1 2-16,0 1 0 15,0 0 0-15,0 0-1 16,0 0 1-16,0 0 0 16,0 0-1-16,0 0 0 15,0 0-2-15,0 0-10 0,0 0-6 16,0 0-10-16,0 0-1 15,0 0 12-15,0 0 14 16,0 0 4-16,0 0 1 16,0 0 2-16,0 0-1 15,0 0 3-15,0 0-5 16,0 0 0-16,0 0-2 16,0 0 1-16,0 0-2 15,0 0 2-15,0 0-1 16,0 0-5-16,0 0 6 0,0 0 1 15,0 0 5 1,0 0-4-16,0 0 0 0,0-2 3 16,0 2-2-16,0-2 0 15,0 0 3-15,0 2-4 16,0-2-1-16,0 2 0 16,0 0 0-16,0 0 1 15,0 0 0-15,0 0 0 16,0 0 3-16,0 0-4 15,0 0-2-15,0 0-12 16,0 0 2-16,0 0 0 16,0 4-6-16,0 5 11 15,0 10 1-15,-7 8-6 16,-2 4-13-16,3-1-44 16,-1-6-7-16,3-10 30 0,2-6 11 15,-1-6 24-15,3-2 11 16,0 0 0-16,0 0 11 15,-3 0 15-15,-1-10 16 16,2-8-3-16,-5-6-3 16,5-6-23-16,2 2-4 15,0 6-8-15,0 2 0 16,9 6-2-16,3 3 1 16,-4 8-4-16,1 3-5 15,0 0-19-15,4 0 3 16,0 16 20-16,-1 7 5 15,-1 8 3-15,-5-5 0 0,-3-2 2 16,-3 0 12-16,0-6 2 16,0-2 9-16,0-3 4 15,0-8 0-15,-5-1-11 16,1-4 5-16,0 0 0 16,-3 0 1-16,-5-6-9 15,-1-12-18-15,0-6-6 16,2-4 4-16,4-2 1 15,7 2-7-15,0 4 6 16,0 2-2-16,5 4 1 16,10 8 1-16,5 6-4 15,3 4-15-15,1 0-7 16,0 14-2-16,-4 9-5 16,-7 5 9-16,-7 1 26 15,-6-2 2-15,0-2 9 0,0-3 19 16,-14-4 17-16,-1-10 5 15,-4-6 8-15,-1-2-3 16,-4 0-18-16,-3-8-8 16,-2-15-28-16,3 2-3 15,5 1-4-15,10 2-27 16,3 6-51-16,6 4-109 16,2 8-204-16</inkml:trace>
  <inkml:trace contextRef="#ctx0" brushRef="#br0" timeOffset="126041.97">3848 11265 208 0,'0'0'66'0,"0"0"5"15,0 0 30-15,0 0-25 16,0 0-15-16,0 0-8 16,127 27 20-16,-102-22-6 15,0 3-24-15,-3-2-6 16,0 2-13-16,-2-2-3 15,1 0 3-15,-2 2-10 16,1 0 7-16,-2 0-4 0,2 1-4 16,-2-1 2-16,-1-1 4 15,4 1-4-15,-1 1 1 16,2 0-4-16,0 0-7 16,1 0 1-16,2-1-4 15,-4 3 13-15,0-4-5 16,-4-2-4-16,-5 1-3 15,-2 0-2-15,-1-2-1 16,3 2 2-16,1-1-2 16,3 2 0-16,-1 1 2 15,5 0-1-15,-1-2-1 16,-2 2 1-16,1-4-1 0,-3 2 1 16,1-2 0-1,-3 2-1-15,1-4 2 0,-1 2-2 16,0 0 0-1,1 0 1-15,-1 0-1 0,1-2 1 16,1 0-1-16,-3 2 0 16,-2 0 0-16,-1 0 0 15,3 2-1-15,1-2 1 16,0 2 0-16,-2-2 0 16,2 0 0-16,1 2 2 15,-3-2-2-15,0-1 2 16,1 0-1-16,-4 1-1 0,1 2 0 15,3-2 0-15,-4 0-1 16,3 1 1-16,1-2 0 16,-3 0 1-16,1 0-1 15,0 1 0-15,-1 1 0 16,1-2 0-16,-2 1-2 16,0 0 2-16,-1-1 1 15,2-2-1-15,0 3 1 16,2 0-1-16,0 2 0 15,0 1 1-15,2-3-1 16,3 1 1-16,0 4-1 16,0-2 2-16,-3 0-2 15,1-2 1-15,-4 2-1 16,1-4 0-16,1 4 0 16,-4-6 0-16,1 3-4 0,1 1 4 15,-4-1 0-15,1 0-1 16,-1-3-1-16,1 4-1 15,0-3 2-15,0 0 1 16,1 2 0-16,-1-3 2 16,-3 2-1-16,3-2 0 15,-2-1-1-15,-1 3 0 16,0 1-1-16,3 0-2 16,0-1 1-16,2 4 2 15,-3-3 0-15,3-2 2 16,-5 2 1-16,4 0-3 15,-2-2 0-15,1 2 0 0,-1 0 1 16,-2-4-1-16,2 4-2 16,0 0 0-16,1 0 0 15,-1 0 0-15,4 2 2 16,-2-2 4-16,-1-2-3 16,-1 2-1-16,2-2-1 15,-2 0-2-15,-1 2 3 16,1 0 4-16,-2-2-4 15,1 2 0-15,0-3-1 16,-3 2 1-16,5 1 0 16,-3-2 0-16,2 2 0 15,-1-2-2-15,-3 0 0 16,0-1 2-16,3 2 1 16,-2 1-1-16,1-4 1 15,0 0-1-15,0 4 3 0,-1-4-3 16,1 4 0-16,-2-2 1 15,3 1 0-15,-2-2-1 16,-1-1 0-16,2 2 1 16,-2 0-1-16,2 0 0 15,-1 0 0-15,-1-2 2 16,0 2-2-16,0-1 1 16,0 2-1-16,-2-3 0 15,2 0-1-15,4 3 3 16,-4-3-2-16,0 1 0 0,2 1 0 15,-1-2-1-15,-1 2 1 16,2 2 0-16,-2-2 1 16,0 2 0-16,4-2-1 15,-4-2 1-15,2 0-1 16,-2 4 1-16,3-4-1 16,-1 2 0-16,-2 2-1 15,2-2 1-15,-2 1 1 16,4-2-1-16,0 3 0 15,1-2 1-15,-1 6-1 16,1-5 0-16,-2-2-1 16,-1 3 1-16,1-4 0 15,-1 2 1-15,2 2-1 16,-1 0-1-16,2 2 1 16,2 1 1-16,-5-3-1 0,3 1 0 15,1-1 0-15,0 1 1 16,0-1-1-16,-1-3 0 15,-3 5 0-15,3-2 1 16,0-1-1-16,-3 2 0 16,3-1 1-16,-3 2-1 15,4 0 2-15,-2-4-4 16,0 2 4-16,1 1-2 16,-1-1 1-16,0 0-1 15,0 1 0-15,1-3 1 16,-1 4-1-16,1-1 0 15,0 1-1-15,2-1 1 0,-3-1 1 16,1 0-1-16,2 1 1 16,-2-1-1-16,1 1-1 15,1 2-1-15,3 3 4 16,1-2-3-16,-2 2 3 16,0 0-2-16,2-1 0 15,1 4 0-15,-1-3 1 16,3 2-1-16,-5-2 0 15,3-2 0-15,1 4 2 16,-2-4-2-16,1 2 0 16,-1 2-1-16,1-2 2 15,1 4-2-15,1 0 1 16,-1-2-1-16,1 4 1 0,1 0 0 16,-1 0 0-1,5 0 1-15,-4-2-1 0,1 2 1 16,2 0-1-16,-2 0 0 15,2 1-1-15,0-3 3 16,2 2-2-16,3 0 0 16,-4 2 0-16,4 0 1 15,2 3-1-15,-4-2 0 16,4-1 0-16,-6 2 0 16,4-4 1-16,-1 2-1 15,1-2 0-15,0-2 0 16,-4 2 0-16,2 0 2 0,0 2-2 15,-4 0 0 1,1 2 0-16,5 3 0 0,0-2 0 16,2 3 1-16,2 0-2 15,2-3 1-15,0 1 0 16,2-2 0-16,3 0 4 16,-3-1-4-16,-2 2 0 15,3 1 1-15,-5 0 1 16,0 2-2-16,-2-3 0 15,-4 0 0-15,4 3-2 16,-2-4 2-16,0 0 0 16,-1 0 2-16,1-2-2 15,-3 0-2-15,0 4 0 16,1-1 2-16,-4 1 4 16,4-2-4-16,-3-2 0 0,0 0-3 15,0-2 3-15,0 4 0 16,2 2 0-16,3 0 1 15,-1 2-1-15,-1-2 0 16,-4-2 3-16,0-2-1 16,-1-2-2-16,-5-3 0 15,0-4 1-15,3 3 0 16,-3 0-1-16,5 6 0 16,-3 3 0-16,5 1 1 15,1 2-1-15,-2-7 3 16,-1 3-3-16,1 2 0 15,-4-1 0-15,3-1 1 0,-1 2 1 16,2-4-2-16,-2 2 0 16,-1 0 1-16,-1-2 0 15,1 2-2-15,-1-2 2 16,-1-4-3-16,-1 0 3 16,-3-1-1-16,-4-6 0 15,-2-1 0-15,1-1 0 16,-3-5-2-16,-2 0 0 15,0 0-17-15,0 0-29 16,0 0-86-16,0-5-200 16,0-7-105-16</inkml:trace>
  <inkml:trace contextRef="#ctx0" brushRef="#br0" timeOffset="128204.68">7736 13519 94 0,'0'0'100'16,"0"0"6"-16,0 0 1 16,0 0-12-16,0 0-12 15,0 0 24-15,0 0 10 16,4-39-42-16,-4 44-27 16,4 22-6-16,-2 18 11 0,0 9-6 15,0 4-24-15,-2-1-20 16,4-11-1-16,1-8-1 15,1-14-2-15,-2-10 1 16,2-8-2-16,-4-6-3 16,0 0-7-16,0 0-4 15,2-28-19-15,5-18 15 16,1-20 20-16,-6-7 2 16,0 9 0-16,-4 14-1 15,0 23 0-15,0 18 0 16,0 9 6-16,0 0-7 15,0 32-5-15,-8 16-3 0,-2 13-37 16,6-3 24-16,4-14 21 16,0-12-1-16,0-13-23 15,14-4-86-15,-6-9-130 16,-1-6-124-16</inkml:trace>
  <inkml:trace contextRef="#ctx0" brushRef="#br0" timeOffset="130112.08">7835 13818 85 0,'0'0'152'0,"0"0"-120"0,0 0 54 15,0 0 19-15,0 0-67 16,0 0-11-16,4 0 16 16,-2 0-9-16,-2 0-16 15,0 0-7-15,0 0 0 16,0-2 4-16,0 2-6 16,0-2 4-16,0 0 15 15,0 2 2-15,0 0-2 16,0 0 2-16,0 0-20 15,0 0-3-15,0-2 7 0,0 2-1 16,0 0 12-16,0-2-6 16,0 0-1-16,0 2-13 15,0-8-2-15,0 2-2 16,0-2 5-16,0 0-1 16,0 0-1-16,0 0 4 15,0-2-8-15,0-5 0 16,0 0 2-16,0-5 1 15,0-3 4-15,0-3 5 16,0 1-1-16,0-8 8 16,0 4-13-16,0-5 5 15,0 4 4-15,0-1-1 16,0 3-8-16,0-2 2 16,0-6 14-16,0 0-9 15,-4-6-4-15,-1-1-1 0,0 1 5 16,1 4-3-16,0 2 5 15,-1 4-5-15,1 6 7 16,0 2-5-16,2 6-4 16,-1-3-3-16,-2 0-2 15,3-1 0-15,0-4 0 16,-2-3-1-16,-1 0 1 16,-1-6 1-16,2-1-3 15,-4-4 1-15,4-2 2 16,2 5-1-16,-3-1 0 15,3 11 1-15,-2 1 4 16,2 2 0-16,-4-2-3 0,2 2 7 16,0-4-5-16,-1 0-2 15,-1-5-3-15,2-1 0 16,1 0-1-16,1 2-1 16,2 6 0-16,0 4 0 15,0 6-1-15,0 0 1 16,-3 2 4-16,1-2-3 15,0 0 8-15,-2-2 2 16,1-2 2-16,-1 0-10 16,2 2-2-16,0-4-1 15,2 4 0-15,0-3 0 16,0 2-1-16,0 2 1 16,0 3 0-16,0 0 0 0,0 5 1 15,0-7 0-15,0 1 0 16,0-3-1-16,0-4 2 15,0 0-2-15,0-4 0 16,0 2 0-16,0-2 0 16,0 2 0-16,0 4 0 15,0 6-1-15,0 6 1 16,0 2 0-16,0 2 2 16,0-2-2-16,0-2 0 15,0-4-1-15,0-2 1 16,0-2 0-16,0 0 1 15,0-1-1-15,2 3 0 0,-2 5 0 16,0-2 0-16,0 5 0 16,0-2 2-16,0-2-1 15,0-2-1-15,0 2 2 16,0-2 0-16,0-2-2 16,0 0 1-16,0 2 0 15,0 0-1-15,0 2-1 16,0 6 0-16,0 0 1 15,0 2 0-15,0 2-1 16,0 0 4-16,0-2-3 16,0 0 2-16,0 0-2 15,0-5-1-15,2 2 0 16,0-5 1-16,-2 2 0 0,0 6 0 16,0 0 0-16,0 2 1 15,0 0 0-15,0 0 0 16,0 0-1-16,0 0 1 15,0-2-1-15,0-6 0 16,2 0 2-16,-2-2-2 16,3 0 0-16,-3 6 1 15,0 2 0-15,0 2-1 16,0 0 0-16,0 0 0 16,0 0 0-16,0 0 2 15,0 0-2-15,0 0 0 16,0 0 0-16,0-2 0 0,0 2-2 15,0 0 0-15,0 0 0 16,0 0-8-16,0 0-7 16,0 0-5-16,0 0-17 15,0 0-14-15,0 0-18 16,0 11-23-16,0 18-52 16,0 11-48-16,0 4-78 15,-7-8-52-15</inkml:trace>
  <inkml:trace contextRef="#ctx0" brushRef="#br0" timeOffset="130665.03">7659 11560 337 0,'0'0'97'0,"0"0"-58"16,0 0 96-16,0 0-16 15,0 0-89-15,0 0-23 16,15-80 1-16,5 66-8 15,3 6-7-15,-6 4 2 16,3 4-1-16,1 0 5 16,-2 18 1-16,4 12 20 15,-5 6-9-15,-7-4 0 16,-7-6 16-16,-2-6 4 16,-2-1-3-16,0-6 13 15,-4 1 20-15,-14-2-9 16,0-4-9-16,-4-4-3 15,1-4-5-15,2 0-13 0,-1 0-3 16,-1-14-10-16,4-10 1 16,3-6-4-16,1-4 0 15,9 2-2-15,4 0-1 16,0 4-3-16,2 4-5 16,13 5-2-16,8 4 3 15,-1 9-1-15,5 4-17 16,0 2-14-16,2 0 9 15,-5 16 1-15,-4 6 1 16,-9 2 3-16,-6-2 12 16,-5 2 10-16,0-2 0 15,-16-2 11-15,-11-2 17 16,-2-6 5-16,-2-8 9 16,2-4 0-16,2 0 0 0,1-1-14 15,1-22-19-15,3-1-9 16,7-6-6-16,5-3-5 15,10 2-74-15,0-1-74 16,0 10-164-16,10 7-204 16</inkml:trace>
  <inkml:trace contextRef="#ctx0" brushRef="#br0" timeOffset="133995.37">7701 11604 195 0,'0'0'55'0,"0"0"-25"15,0 0 67-15,0 0-9 16,0 0-45-16,0 0 21 15,0 0 14-15,0-10-9 16,0 2-24-16,0-2-18 16,2-8-7-16,12-4 7 15,3 2-11-15,1 2-8 16,3 4 0-16,-2 8-8 0,-3 4-1 16,-1 2-7-16,1 0-19 15,-5 0-10-15,-2 12 18 16,-5 2 19-16,-4 2 1 15,0-2 20-15,0 0 19 16,-7 2 10-16,-12-2 1 16,-4-2-11-16,1 0 1 15,-5-3 24-15,0-6-18 16,1-1-25-16,-1-2 3 16,3 0-10-16,1-12-15 15,6-12-2-15,5-8-3 16,6-4 3-16,6-2-1 0,0 3 0 15,2 8-3-15,20 0 3 16,1 5 0-16,5 7 2 16,-1 2-9-16,2 8 0 15,-2 5-9-15,-3 0 6 16,1 9 8-16,-8 15-3 16,-3 2-8-16,-7 5 0 15,-5 0 14-15,-2 1 2 16,0-3 1-16,-11-5 4 15,-11-2 0-15,-1-6 12 16,-2-6 19-16,0-6 4 16,-2-4 2-16,0 0-14 15,2 0-10-15,0-20-18 16,4-4-3-16,3-6-4 16,9-4-32-16,9 0-67 0,0 0-73 15,0 10-135-15,0 11-137 16</inkml:trace>
  <inkml:trace contextRef="#ctx0" brushRef="#br0" timeOffset="138667.66">7640 11442 3 0,'0'0'6'16,"0"0"-4"-16,0 0-1 15,0 0 4-15,0 0 0 16,0 0 2-16,0 0-1 15,0 0-6-15,0 0 0 0,0 0-12 16,0 0 1-16,0 0-1 16</inkml:trace>
  <inkml:trace contextRef="#ctx0" brushRef="#br0" timeOffset="138957.84">7640 11442 17 0</inkml:trace>
  <inkml:trace contextRef="#ctx0" brushRef="#br0" timeOffset="139167.17">7640 11442 17 0,'0'-12'34'16,"0"12"2"-16,0 0-17 0,0 0 5 0,0 0-13 0,0 0-7 15,0 0-4-15,0 0-6 0,0 0-9 16,0 0 10-16,0 0-1 16,0 0-1-16,0 0 4 15,0 0 3-15,0 0 1 16,0 0 0-16,0 0 1 16,0 0 1-16,0 0 4 15,0 0-7-15,0 0-8 16,0 0 4-16,0 0-13 15,0 0-15-15,0 0 5 16,0 0 3-16,0 0 19 16</inkml:trace>
  <inkml:trace contextRef="#ctx0" brushRef="#br0" timeOffset="139447.84">7643 11428 0 0,'0'0'0'0,"0"0"0"15,0 0 0-15,0 0 0 16</inkml:trace>
  <inkml:trace contextRef="#ctx0" brushRef="#br0" timeOffset="141745.1">7632 11399 11 0,'0'0'31'16,"0"0"16"-16,0 0 2 16,0 0-7-16,0 0 8 15,0 0 14-15,0-3 17 16,0 3-6-16,0 0-20 16,0 0 6-16,0-2 4 15,0 2 1-15,0 0-14 16,0 0-10-16,0 0-12 15,0-2-20-15,0 2-6 0,0 0-4 16,0 0-1-16,0 0-11 16,0 0-23-16,0 0-23 15,0 0-11-15,0 0 5 16,0 0-3-16,0 0-6 16,0-2 12-16,0-1-33 15,0-3-39-15,2 1 33 16</inkml:trace>
  <inkml:trace contextRef="#ctx0" brushRef="#br0" timeOffset="142962.96">7632 11399 38 0,'8'-34'71'0,"-8"34"0"16,0-1-4-16,0 1 4 15,0 0 0-15,0 0-2 0,0 0-12 16,0 0-9 0,0 0-5-16,0 0-7 0,0 0-5 15,0 0 5-15,0 0-6 16,0 0 6-16,0 0 0 15,0 0-2-15,0 0-4 16,0 0 1-16,0 0-17 16,0 0-7-16,0 0-5 15,0 0 1-15,0 0 0 16,0 0-2-16,0 0 0 16,0 0 10-16,-2 0-7 15,-4 0 0-15,1 0 4 16,-1 1-4-16,-2 2 2 0,4 1 2 15,-2 0-3 1,-1-1-1-16,1 1 0 0,-2 0 11 16,0 1-4-16,-3-1-6 15,1 1-3-15,-1 2 1 16,3-1-2-16,1-4 6 16,2 0 0-16,1 2 3 15,-3 0 1-15,1 0-5 16,-1 2 2-16,-2-2 4 15,2 0-4-15,-3-2-5 16,-2 0-1-16,1 4-1 16,-2-2 3-16,1 2-3 0,1-2-1 15,0 2 1-15,-2 0 0 16,0 0-1-16,-1 2 0 16,1-3 0-16,-1 4-1 15,1-3 1-15,2-2 1 16,-3 0-1-16,4 2 0 15,-4 2-1-15,-1 0 1 16,-2 2 0-16,0-2 0 16,1 2 3-16,1-2-6 15,1-2 4-15,3 0-1 16,-3-2 3-16,4 2-3 16,-3-2 0-16,-1 2-1 15,1-2 3-15,-3 2-4 16,1 2 5-16,-4-2-3 15,4 4 0-15,-3-2-1 0,1 0-2 16,1 1 3-16,-3-2 0 16,4 0-1-16,-1-1 1 15,3-1 0-15,0 3 1 16,-1-3 4-16,4 0-5 16,-4 2 0-16,-1-2 0 15,-1 4 0-15,-2 0 2 16,0 1-2-16,1 3-2 15,1-5 2-15,1 2 0 16,1-2 0-16,1 0 1 16,1-2 0-16,3-2-1 15,5-3 3-15,-2 4 2 0,-2-5 5 16,0 6-3-16,-3-3-2 16,-3 4-5-16,-1 3 1 15,-1-2-1-15,1 2 0 16,4-2 0-16,-1-4 0 15,8-1 1-15,-3 0 1 16,5-3 4-16,0 0 2 16,-2 3 3-16,-2-2-2 15,0 1-2-15,-1 2 0 16,-1 0-4-16,-2 0-2 16,4-2 0-16,-3 2 1 15,3-2-2-15,-2 0 2 16,2 2-3-16,-1-1 3 15,3-2 1-15,0 1 1 16,1-2 1-16,1 0-4 0,-1 0 4 16,-1 0-4-16,2 0 0 15,-1 0 1-15,1 2-2 16,0-2 0-16,-2 2 0 16,0 0 0-16,1 0-3 15,3 2 3-15,-2-1-3 16,2-2 1-16,-2-1-1 15,-1 0 2-15,3 0-2 16,-2 0 1-16,2 0 2 16,-2 0-11-16,-1 2-12 0,-1-2-26 15,2 0-44 1,-2 0-49-16,1 0-113 0,3 0-52 16</inkml:trace>
  <inkml:trace contextRef="#ctx0" brushRef="#br0" timeOffset="143455.75">6442 12057 30 0,'0'0'46'0,"0"0"29"16,0 0-15-16,0 0-15 16,0 0 3-16,0 0-3 15,-16-16 6-15,16 16 7 0,0 0-11 16,0 0-11-16,0 0-14 16,0 0-5-16,0 0-4 15,0 0-6-15,0 0-6 16,0 0-1-16,0 0-1 15,0 0 0-15,0 0 1 16,0 0-2-16,0 0-7 16,0 0-21-16,0-8-39 15,0 3-94-15,0-2-35 16</inkml:trace>
  <inkml:trace contextRef="#ctx0" brushRef="#br0" timeOffset="143746.73">6442 12057 20 0</inkml:trace>
  <inkml:trace contextRef="#ctx0" brushRef="#br0" timeOffset="145338.81">6442 12057 20 0,'14'-72'240'0,"-24"76"-168"0,3 0 18 0,1-3 22 16,2-1-2-16,1 0-10 16,1 0-33-16,0 0-18 15,2 0-27-15,0 0-22 16,0-5-8-16,0-8 8 16,0 1-2-16,0-1-2 15,2-3 1-15,11 2-18 16,3 2-9-16,2 0 1 15,-2 4-1-15,-3 6-3 0,-5 2-2 16,2 0 12-16,-6 2 14 16,-2 20 9-16,-2 2 11 15,0 6 2-15,0-1-2 16,-8-6 9-16,-6-3 6 16,-1-6 11-16,-1-1 23 15,1-2-20-15,-2-4-23 16,0-2 2-16,1-5 8 15,1 0-5-15,1 0-13 16,1 0-9-16,-1-1-1 0,6-12 1 16,-1 0-5-1,2-8 5-15,4 1 0 0,3-5-8 16,0 0-5-16,3 0-10 16,17 2 5-16,-2 7 2 15,-1 5 8-15,-1 8 5 16,-3 3-3-16,-1 0-3 15,1 3 2-15,-4 20 4 16,0 3 3-16,-4 0 6 16,-5-4 3-16,0-3 4 15,0-4 10-15,0 1 12 16,0 0 4-16,-14-2-2 16,-6 1 1-16,0-5 5 15,-3-2-19-15,6-4-7 16,3-4-2-16,6 0-11 15,-1 0-4-15,-1-4-14 16,2-17 5-16,3-2-3 0,5-8-3 16,0-1-1-16,0 2 10 15,11 0 4-15,10 7-2 16,-1 2-2-16,-1 7-2 16,2 8-5-16,1 4-11 15,-2 2 0-15,-2 0 6 16,0 11-1-16,-9 8 2 15,-1 5 17-15,-5 2 0 16,-3-2 4-16,0-2 1 16,0 0 5-16,-7-2 11 0,-9-4 4 15,-3-6 11-15,0-2 3 16,0-3-6-16,-4-5 4 16,3 0-9-16,-3 0-25 15,4-7-3-15,1-15-4 16,5-6 0-16,1-2-1 15,10-8 0-15,2 0-3 16,0-1 4-16,2 6-6 16,16 7-9-16,3 3 8 15,0 8 1-15,6 5 0 16,0 6-3-16,0 4-2 16,-2 0 0-16,-3 18-2 15,-5 10 5-15,-6 5 0 16,-5 2 11-16,-6 0 1 15,0-5 0-15,0-1 3 0,-17-1 1 16,-3-4 15-16,-6-3 4 16,-1-6 13-16,-2-5-5 15,5-3 0-15,1-3-4 16,6-4-7-16,3 0 1 16,1-3-20-16,6-15-1 15,2-6-8-15,5-8 0 16,0-6 5-16,3-3-10 15,17 8-13-15,2 4 11 16,3 8-2-16,-3 7 13 16,0 8 0-16,3 6-3 15,-3 0-7-15,-2 0-3 0,-4 20 10 16,-3 12 0-16,-4 2 7 16,-6 6 0-16,-3-7 0 15,0-1 0-15,0-5 0 16,-8-3 3-16,-9 0 3 15,-4-5 12-15,-1-5 12 16,0-7-6-16,2 0 4 16,0-7 3-16,0 0-12 15,2 0-17-15,1-21-2 16,5-7-6-16,3-8 4 16,9 0-2-16,0 0-3 15,0 6 6-15,11 4-2 16,7 6-2-16,5 6 3 15,1 4-5-15,5 2-5 0,2 6-8 16,0 2 0-16,-2 0 5 16,-4 6 6-16,-7 12-1 15,-7 3-2-15,-7 4 8 16,-4 1 4-16,0 6 2 16,-2 0-2-16,-19-4 4 15,0-3 2-15,-2-6 7 16,1-6 19-16,2-5-9 15,0-7 6-15,2-1-5 16,3 0-6-16,-1 0-15 16,0-24-3-16,6-11-9 15,4-10 4-15,6-9-5 16,0 4-11-16,12 8 1 0,8 10 7 16,4 10 0-16,1 12-5 15,0 8 4-15,4 2-2 16,-2 2-8-16,-4 18 7 15,-2 4 3-15,-11 2 7 16,-2 2 7-16,-8 2 1 16,0-2 0-16,0-2 0 15,-10-3-1-15,-5-9-12 16,-3-5-46-16,3-5-146 16,-3-2-160-16</inkml:trace>
  <inkml:trace contextRef="#ctx0" brushRef="#br0" timeOffset="150236.87">6805 11843 311 0,'0'0'39'0,"0"0"-39"16,0 0-36-16,0 0-11 15,0 0-145-15</inkml:trace>
  <inkml:trace contextRef="#ctx0" brushRef="#br0" timeOffset="150656.31">6593 11947 132 0,'0'0'164'0,"0"0"-104"16,0 0 45-16,0 0 15 16,0 0-36-16,0 0-12 0,-42 14 1 15,24-2-13-15,-4 2-25 16,0-2-12-16,-5 4-15 16,2-3-5-16,-2-6-3 15,3 1-6-15,4-5 1 16,0-3 5-16,7 0-1 15,3 0 1-15,6 0 0 16,2 0 0-16,2 0-3 16,0 0-5-16,0 0-14 15,0 0 10-15,0 0 10 16,-2 0 2-16,2 0 16 16,-2 0 17-16,-1 0 7 15,-1 0-4-15,-2 0-10 16,-4 0-26-16,-3 0-15 15,0 1-45-15,-1 3-93 0,-1 0-109 16,3 1-222-16</inkml:trace>
  <inkml:trace contextRef="#ctx0" brushRef="#br0" timeOffset="150882.57">6246 12041 475 0,'0'0'111'16,"0"0"-96"-16,0 0 18 15,0 0 42-15,0 0-28 0,0 0-26 16,-110 14-21-16,97-12-6 16,-3-2-40-16,-1 0-102 15,1-4-127-15</inkml:trace>
  <inkml:trace contextRef="#ctx0" brushRef="#br0" timeOffset="151023.94">6025 11979 313 0,'0'0'115'0,"0"0"-51"15,0 0 75-15,0 0-26 16,0 0-89-16,0 0-24 0,0-3-20 15,0 3-71-15,5 0-131 16</inkml:trace>
  <inkml:trace contextRef="#ctx0" brushRef="#br0" timeOffset="151670.34">6025 11979 73 0,'154'68'185'15,"-154"-66"-124"-15,0-2 34 16,0 2 10-16,0 0-13 0,0-2 7 16,-2 0-13-16,-5 0 16 15,0 0-37-15,3 0-25 16,-3 0-16-16,5 0-18 15,0-2-6-15,2-10 0 16,0-6-6-16,0-4-1 16,0-2 4-16,9 0-2 15,7 6-12-15,-3 4 3 16,2 4-4-16,-1 6-4 16,-4 4 2-16,0 0-2 15,-1 0 5-15,-7 12 1 16,-2 12 7-16,0 4 9 15,0 6 6-15,-18-5 8 0,-2-4 17 16,-2-3 3-16,1-10 22 16,4-6-9-16,3-2 9 15,3-4-3-15,5 0-7 16,-1 0-7-16,0-4-39 16,3-11-5-16,1-6-14 15,3-5-15-15,0 1-22 16,21 0-24-16,6 4-2 15,4 8 1-15,-2 9 15 16,-1 4 23-16,-3 0 26 16,-7 22 6-16,-7 2-1 15,-7 0 12-15,-4-4 25 16,0-2 21-16,0 0 28 0,-15-2 25 16,-6-1-11-16,4-8-16 15,-1-3-25-15,3-4-21 16,3 0-26-16,1 0-5 15,5-5-31-15,4-16-58 16,2-4-78-16,0-2-99 16,17 5-79-16</inkml:trace>
  <inkml:trace contextRef="#ctx0" brushRef="#br0" timeOffset="152307.81">6707 11971 377 0,'0'0'313'16,"0"0"-185"-16,0 0 38 0,0 0-24 15,0 0-95-15,0 0-36 16,-11-16-9-16,11 4-2 16,2-2-5-16,14 2-10 15,2 4-21-15,3 6-11 16,2 2 5-16,-1 0 11 15,-1 0 2-15,-6 8-15 16,-6 6 23-16,-2 0 20 16,-7 0 1-16,0 0 7 15,-3 2 27-15,-19 2 14 16,-11-2 2-16,-2-2 2 16,-4-8-7-16,6-4-1 15,6-2-4-15,5 0-32 16,6-11-8-16,7-11-7 15,7-6 0-15,2-7-8 0,7-3-26 16,22 5-1-16,2 8-20 16,4 7 10-16,-1 8 18 15,-3 8 8-15,-2 2 4 16,-6 0 4-16,-11 12-3 16,-5 10 21-16,-7 5 1 15,0 0 19-15,-13-1 20 16,-12 0 12-16,-2-5-3 15,-2-6-10-15,4-5-15 16,4-6-24-16,1-1-34 16,5-3-43-16,3 0-131 15,3 0-220-15</inkml:trace>
  <inkml:trace contextRef="#ctx0" brushRef="#br0" timeOffset="152931.81">6522 12047 479 0,'0'0'87'0,"0"0"-7"0,0 0 59 16,0 0-54-16,0 0-54 15,0 0-16-15,9-104-11 16,9 93-3-16,-1 0 0 16,2 5-2-16,-7 5 1 15,5 1-4-15,-5 0-7 16,2 5 4-16,-1 13-2 15,-4 2-2-15,-2-1 0 16,-7 2 11-16,0-3 7 16,0 2 26-16,-18 2 10 0,-7-1-1 15,-6-3-14 1,-4-3 25-16,-1-4-8 0,5-10 3 16,4-1-1-16,3 0-17 15,6-6-28-15,2-15-2 16,5-8-4-16,5-3-4 15,6 0 0-15,0 0-26 16,9 4-1-16,13 6-3 16,2 2 2-16,3 10 7 15,0 8-5-15,-1 2 12 16,-3 0 11-16,-6 16-9 16,-5 4-11-16,-10 4 11 15,-2 0 20-15,0 2 14 0,-16-2 22 16,-9-4 0-1,0-6 5-15,2-4-11 0,3-8-30 16,2-2-12-16,2 0-62 16,3-4-132-16,4-12-260 15</inkml:trace>
  <inkml:trace contextRef="#ctx0" brushRef="#br0" timeOffset="153624.63">6239 11901 176 0,'0'0'319'0,"0"0"-157"0,0 0 8 15,0 0-17-15,0 0-60 16,0 0-54-16,-18-22-28 16,18 12-9-16,0-6-2 15,4 0-2-15,10 4-4 16,4 2-2-16,2 6-13 15,0 4-8-15,4 0-8 16,-1 0 5-16,-1 15 12 16,-7 6 11-16,-1 3 5 15,-7 2 4-15,-7 2 2 0,0 0 5 16,0 1 5-16,-11-6 8 16,-9 0 7-16,-5-4 10 15,-2-2 1-15,0-3-5 16,-1-5 9-16,1-7-9 15,3-2-16-15,1 0-15 16,3-3-2-16,4-18-6 16,4 2-6-16,2-6-2 15,6 3-9-15,4 2 4 16,0 5-12-16,0 0-4 16,0 3-19-16,0 0-16 15,14-2-49-15,3 6-89 0,1 4-43 16</inkml:trace>
  <inkml:trace contextRef="#ctx0" brushRef="#br0" timeOffset="154183.87">6101 12033 481 0,'0'0'25'0,"0"0"28"16,0 0 38-16,0 0-19 16,-20-114-17-16,20 92-7 15,11 1-12-15,14 4-23 16,4 1-9-16,4 5-4 16,3 8-1-16,1 3-20 15,-3 0-1-15,-3 12 7 16,-6 11-1-16,-7 0-2 0,-7 4 16 15,-7-2-1-15,-4 0 3 16,0 2 11-16,-11-1 19 16,-14 4 1-16,-8 1 9 15,-5-5-1-15,0-7 17 16,2-5-2-16,7-7 10 16,6-7-11-16,0 0-20 15,3 0-18-15,2-21-15 16,4-5-2-16,6-6-9 15,6-1 8-15,2 4-22 16,0 8-19-16,6 3-21 16,15 1-33-16,0 9-96 0,-1 6-136 15</inkml:trace>
  <inkml:trace contextRef="#ctx0" brushRef="#br0" timeOffset="154811.79">6526 11953 711 0,'0'0'128'0,"0"0"-86"15,0 0 89-15,0 0-84 16,0 0-46-16,0 0 1 16,-2-112 0-16,21 86-2 15,0 5 0-15,1 7-5 16,-2 7-9-16,-2 7-18 15,-1 0-7-15,3 2 0 16,2 17-4-16,-4 8 4 16,-3-1 20-16,-6 2 14 15,-5 0 0-15,-2-2-2 0,0 2 7 16,0-3 8 0,-11-4 5-16,-9-3 33 0,-3-4 15 15,1-3 7-15,2-10-21 16,0-1-4-16,1 0-9 15,-2-4-26-15,3-18-8 16,5-10-12-16,9-10 7 16,4 2-23-16,0 2-5 15,17 6 3-15,8 10 11 16,-1 5 13-16,1 8-10 16,-1 5-10-16,3 4-3 15,0 0 0-15,2 2 5 16,-3 9-28-16,-3 6-16 0,-4 1-3 15,-3 0-19 1,-7 2-14-16,-7-2-20 0,-2 4 13 16,0-4-121-16</inkml:trace>
  <inkml:trace contextRef="#ctx0" brushRef="#br0" timeOffset="155293.84">6772 11875 650 0,'0'0'178'0,"0"0"-132"16,0 0 46-16,0 0-56 15,0 0-35-15,0 0 3 16,35-22-4-16,-12 22-5 16,-1 0-26-16,2 0 14 15,-4 12-9-15,-1 5 1 0,-11 0 2 16,-1 3-3-1,-7 0 23-15,0-2 3 0,0 0 10 16,-18-4 26-16,-4 2 9 16,-5 0-9-16,-4-4-7 15,0-6-9-15,4-6 7 16,4 0-13-16,4 0-14 16,5-11-1-16,3-10-6 15,7 1-8-15,4-6-6 16,0-2-13-16,6 0-14 15,19 5-19-15,4 2-37 16,2 4-16-16,0 12 3 16,-4 5-71-16</inkml:trace>
  <inkml:trace contextRef="#ctx0" brushRef="#br0" timeOffset="155974.65">6424 12097 314 0,'0'0'112'0,"0"0"-111"15,0 0 27-15,0 0 18 16,0 0-35-16,0 0-5 16,7-100 15-16,18 82-1 15,1 4-13-15,0 4-4 16,3 6 1-16,-2 4-3 15,-2 0-1-15,-5 18-7 16,-7 2-14-16,-6 5-6 16,-2-6 19-16,-5 1 8 0,0-4 13 15,-3-2 16-15,-14 0 12 16,-6-3 29-16,-4-2 18 16,-4 0-16-16,-2-3-16 15,-1-2-7-15,1-3-11 16,2-1-12-16,6 0-10 15,2 0-16-15,8-11-4 16,2-7-3-16,6-1 1 16,7-3 3-16,0 1-4 15,0 0-18-15,12 1-21 16,9 4-23-16,6 9-19 16,2 4-11-16,0 3 17 15,0 0 45-15,-6 12 19 16,-10 7-8-16,-4-6 12 15,-9-4 14-15,0 0 62 0,0 1 43 16,-14-4 2-16,-6 4-21 16,-4-8-11-16,2-2-75 15,-1 0-33-15,4 0-117 16,-2-5-143-16</inkml:trace>
  <inkml:trace contextRef="#ctx0" brushRef="#br0" timeOffset="160901.4">13723 9858 74 0,'0'0'316'0,"0"0"-210"15,0 0-19-15,0 0 56 16,0 0 4-16,0 0-41 15,-2 0-21-15,0 0-7 16,2 0-14-16,0 0-5 16,0 0-21-16,0 0-9 0,0 0-17 15,11 0-12 1,18 3 3-16,13 4 0 0,10-3 1 16,1-2-1-16,7-2-3 15,5 0-1-15,-5 0 1 16,0 0 3-16,-9 0-3 15,-4 0-4-15,-5 0-5 16,-8 2 5-16,-5 0-2 16,-9-2 1-16,-9 0 3 15,-7 2 1-15,-2-2 0 16,-2 2 1-16,0-2 0 16,0 0 2-16,0 0 7 15,0 0 0-15,0 0 0 16,0 0 1-16,-8 0 8 15,-17 0-4-15,-13 0-11 0,-8 0-1 16,-12 0-2-16,-9 0-1 16,-5 0 1-16,3 0-3 15,3 8 2-15,6 2 1 16,8 0 0-16,10-1-1 16,11-4 1-16,13-1 1 15,9-4 0-15,5 0 3 16,4 0-2-16,0 0-2 15,0 0 0-15,0 0 0 16,0 0-4-16,2 0-4 16,25 0-6-16,17 0 6 15,18 0 8-15,17 0 3 16,8 0-3-16,-1-6-1 16,-4 0 1-16,-5-2-14 0,-11 1 3 15,-11 6 0-15,-10-1 4 16,-11 2 5-16,-9 0 1 15,-10 0 0-15,-6 0 1 16,-2 0 0-16,-7 0-3 16,0 0 6-16,0 0-3 15,0 0 4-15,0 0 0 16,0 0 6-16,0 0 1 16,0 0-4-16,0 0-5 15,0 0-1-15,0 0 0 16,0 0-1-16,0 0 1 0,0 0 0 15,0 0-1 1,0 0 0-16,0 0 0 0,0 0-2 16,0 0 2-16,2 0 0 15,-2 0-1-15,0 0-1 16,0 0 2-16,0 0-1 16,0 0-1-16,0 0-30 15,2 0-51-15,4-4-79 16,-1-10-146-16,-5-3-75 15</inkml:trace>
  <inkml:trace contextRef="#ctx0" brushRef="#br0" timeOffset="170061.37">6475 11932 224 0,'0'0'51'16,"0"0"-15"-16,0 0 67 15,0 0-6-15,0 0-39 0,0 0-25 16,0 0-1-16,0-3 16 15,0 3 2-15,0 0-9 16,0 0-21-16,0 0-16 16,0 0 2-16,0 0-5 15,0 0 4-15,0 0-4 16,0 0-1-16,0 0 0 16,0 0 0-16,0 0 0 15,0 0 1-15,0 0 0 16,0 0-1-16,0 0 5 15,0 0 0-15,0 0 3 16,0 0-3-16,0 0 0 16,0 0-5-16,0 0 0 15,0 0 0-15,0 0-2 16,0 0 0-16,0 0 0 0,0 0-3 16,0 0-5-16,0 0-5 15,0 0-3-15,0 0-20 16,2 0-17-16,6 0-20 15,4 0 26-15,2 6-65 16,-1 8-86-16</inkml:trace>
  <inkml:trace contextRef="#ctx0" brushRef="#br0" timeOffset="170199.72">6475 11932 222 0</inkml:trace>
  <inkml:trace contextRef="#ctx0" brushRef="#br0" timeOffset="170353.87">6475 11932 222 0,'36'11'122'0,"-41"-13"-109"0,3 2 14 0,2 0 107 0,0 0-45 16,0 0-57-16,0 0-22 15,0 0 10-15,0-2 23 16,0 2-15-16,0 0-15 16,0-2-5-16,0 2 7 15,0 0-11-15,0 0-3 0,0 0-1 16,0 0-6-16,0-8-57 16,0-7-91-16,16-5-81 15</inkml:trace>
  <inkml:trace contextRef="#ctx0" brushRef="#br0" timeOffset="175216.19">6587 11926 105 0,'0'0'82'16,"0"0"-40"-16,0 0 59 16,0 0 16-16,0 0-35 15,0 0-11-15,0 0 11 0,0 0-3 16,0 0-13-16,0 0-13 16,0 0-13-16,0 0-6 15,0 0-7-15,0 0-3 16,0 0-11-16,0 0 1 15,0 0 4-15,0 0-9 16,0 0 1-16,0 0 2 16,0 0 5-16,0 0 4 15,0 0 6-15,0 0-7 16,0 0-3-16,0 0 0 16,0 0-9-16,0 0-5 15,0 0-2-15,0 15 1 16,0 9-1-16,0 5 3 15,0 0-1-15,-2-1-1 0,2 3-2 16,0 1 1-16,0 0-1 16,0-5 1-16,0-1-1 15,0-1 0-15,0-3-1 16,6-1 1-16,3 8 0 16,-2-1 1-16,0 2 0 15,-1 2 0-15,0 3-1 16,-1 1 2-16,0 0-1 15,-3-2-1-15,-2-2 0 16,0-2 2-16,0 0 0 16,0-2 0-16,0-2 1 0,0-2 1 15,0 2 0 1,0-2-1-16,0 2-2 0,0 1 2 16,0-4-3-16,0 4 0 15,0-4-1-15,0 5 0 16,0 1 1-16,0 0-1 15,0 4-6-15,0-3 4 16,-2 0 2-16,2-4-4 16,0-2-4-16,0-4-3 15,0-4 2-15,0-1-3 16,0-2 9-16,0-2 4 16,-2 1 0-16,2 2 0 0,-3-3 0 15,3 4-3 1,0-1 2-16,-2-4-2 0,2-1 0 15,-3 0 0-15,1-3-7 16,2 0 10-16,-2 2 0 16,2-2 1-16,0-2-1 15,0 0 0-15,0-2 1 16,0 0-1-16,0-2 0 16,0 0 0-16,0 2 1 15,0-1-1-15,0 6 0 16,0 1-2-16,-2 4 2 15,0-1 0-15,0 0 0 16,2 5 0-16,-2 2-2 16,2 2 1-16,0 2-6 15,0 0 5-15,0-4-4 0,0 0 2 16,0-2 3 0,0-2-6-16,0 2 2 0,0 4 3 15,0 1 0-15,0 0-5 16,0 3 0-16,0-1 5 15,0-4-7-15,0-1 4 16,0-3 3-16,0-5 1 16,0-2 0-16,0 2 1 15,0-5 0-15,0 4 0 16,0-3-3-16,0 0 2 16,0-2-1-16,0 2 0 15,0-2-7-15,0-2 4 0,0 0-4 16,0 0 1-16,0-2 1 15,0 0 2-15,0 0 2 16,0 0-1-16,0 0 4 16,0 0 0-16,0 0 0 15,0 0 0-15,0 0 2 16,0 0-2-16,0 0 1 16,0 0 3-16,0 0 0 15,0 0 4-15,0 0 2 16,0 0-7-16,0 0-2 15,0 0 0-15,0 0-1 16,0 0-7-16,0 0-21 16,0 0-55-16,0 0-77 0,0-6-89 15,-3-4-187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5:36:18.66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9142 9422 256 0,'0'0'30'16,"0"0"-10"-16,0 0 50 15,0 0 45-15,0 0-32 16,0 0-18-16,0 0-5 0,9 0-11 15,-9 0-3-15,0 0-5 16,0 0 1-16,0 0 5 16,0 0-3-16,0 15-16 15,0 13-3-15,2 10-11 16,2 3-2-16,2 5-6 16,2 3-5-16,-1-3 3 15,5-3-4-15,-2-4 0 16,3-3-1-16,1-6 1 15,1 0 1-15,-1-7 0 16,-5-3-1-16,2-7 0 16,-4-2 0-16,0-5 0 15,-1-2-1-15,-2-2 1 16,3 0-3-16,0-1 1 0,4 2 0 16,0-1-1-16,7 0 2 15,-1 0 1-15,10-2 0 16,0 0 0-16,2 0 3 15,0 0-1-15,0 0 3 16,0 0-3-16,-2 0 1 16,0 0 1-16,2 0-1 15,0 0-1-15,-1 0 0 16,3 0 0-16,-2 0-2 16,2 0 3-16,4 2-2 0,-4-2 4 15,0 0-3-15,2 0 1 16,-4 0 3-16,3 0-4 15,1 0 8-15,-2 0-3 16,0 0-4-16,-2 0 2 16,-2 0 1-16,1 0-4 15,1 0 5-15,-2 0-1 16,2 0 1-16,-2-2-2 16,0 2 1-16,0 0-3 15,0-2 2-15,2 2 1 16,4-2-1-16,-2 0 1 15,2 2-1-15,-1 0-4 16,-5 0 1-16,2 0-1 16,-4 0 2-16,4 0 2 15,6 0-3-15,-2 0 8 0,3 0-1 16,-3 0-8-16,-2 0 0 16,0 0-1-16,1 0 3 15,-1 0-2-15,-2 0 0 16,0 0 1-16,2 0 0 15,-2 0-1-15,4 0-1 16,1 0 1-16,-1 0-1 16,0 2 0-16,1-2 1 15,-1 2 0-15,0 0-1 16,6-2 0-16,-4 0-1 16,5 0 4-16,0 2-4 15,3 0 2-15,-1-2-1 0,3 2 3 16,-1-2-1-16,2 2-2 15,0-2 0-15,-2 1 1 16,3-1 0-16,-1 0 1 16,-1 0-2-16,-1 0 1 15,-3 0-1-15,-1 0 2 16,-4 0-2-16,-1 0 0 16,1 0 1-16,0 0-1 15,0 5 0-15,1-3 0 16,3 0 0-16,1 0 0 15,-1 2 0-15,-1-2-2 16,1-2 2-16,1 0 1 16,-1 0-1-16,-5 0 0 0,3 0 0 15,-2 0 0 1,-2 0 1-16,1 2 0 0,-4 2-1 16,3-2 1-16,-3 0-1 15,0 2 0-15,5-4 2 16,-3 2-2-16,0-2 1 15,1 0-1-15,-8 0 4 16,4 0-3-16,-6 0 0 16,-1 0 1-16,0 0-1 15,2 0 1-15,0 0-1 16,0 0 0-16,-1 0-1 16,-2 0 0-16,0 0 2 15,1 0-1-15,0 0 1 16,-2 2-1-16,0 0 2 0,1 0 0 15,2 2 0-15,1-2-2 16,1 0 0-16,1 2 1 16,2-2-2-16,-2 0 2 15,4-2 1-15,1 0 1 16,3 0 3-16,-2 0-3 16,3 0-1-16,-3 0-1 15,-2 4 0-15,1-4 0 16,-1 0-1-16,2 0-1 15,1 0 1-15,0 2-1 16,-1 0 1-16,0 0-1 16,1 0 2-16,1 0-2 15,1-2 1-15,-3 2-1 0,0-2 0 16,-4 0 0-16,-2 0-1 16,0 0-1-16,-2 0 2 15,2 0 0-15,-4 0-2 16,6 0 2-16,0 0 0 15,-2 0 0-15,-2 0-1 16,-2 0 1-16,-6 0 0 16,-1 2 0-16,-1 0 0 15,1-2 0-15,-1 2 0 16,8-2 1-16,4 0-2 16,4 0 1-16,4 0 0 15,3 0 0-15,-2 0 0 0,-2-4-1 16,-1 0 1-16,-2 0 1 15,3 0 1-15,1 0-2 16,3 2-1-16,2-2 1 16,0 4 0-16,-2-2 1 15,-7 0-1-15,-2 2 0 16,-11-2 1-16,-5 2 1 16,-6 0-2-16,-3 0 1 15,-2-2-2-15,1 2 1 16,-3-2 0-16,0 2-2 15,0 0 2-15,0 0 0 16,0 0 0-16,0-2 0 16,0 2 0-16,0-2 0 15,0 2-2-15,0 0 1 0,3-2 0 16,-3 0 0-16,0 0-1 16,2-6 2-16,2-6 3 15,0-6-1-15,3-6 3 16,-1-5-3-16,2-3-1 15,0-2 0-15,-1-4 0 16,2-3 0-16,-2-4 2 16,-5 3 1-16,-2 4-3 15,0 8 1-15,0 8-2 16,0 8 1-16,0 3-1 16,0 6-1-16,0 1-1 15,2-2-4-15,-2-3-41 16,0 0-79-16,0-1-169 0,-9 12-206 15</inkml:trace>
  <inkml:trace contextRef="#ctx0" brushRef="#br0" timeOffset="12862.07">13121 9715 125 0,'0'0'122'16,"0"0"-64"-16,0 0 3 15,0 0 26-15,0 0-39 16,0 0-29-16,-6 0 0 16,6 14 0-16,0 8 5 15,0 2 8-15,0 2-8 16,0 1-19-16,0 1 1 15,0-2 3-15,0 0 4 16,0-4-5-16,0-2-7 16,0-2-1-16,0-4 0 0,0-4 2 15,0-6-3 1,0-2 1-16,0-2-3 0,0 0 3 16,0 0 7-16,0 0-3 15,0 0 1-15,0 0-3 16,0 0 2-16,0 0-3 15,0 0-1-15,2 0 0 16,0 0 0-16,3 0 0 16,1 0 2-16,4 0 1 15,0 0 5-15,7 0 11 16,-2 0 3-16,3 0-8 16,-1 0 3-16,4 0-10 15,-1 0 5-15,1 0-5 0,2 0 15 16,0 0-5-1,-2 0-8-15,-3 0-3 0,-4 0-3 16,1 2-1-16,-4-2 1 16,5 0 0-16,-3 0 1 15,1 0-1-15,-1 0-1 16,-4 0 1-16,-2 2-3 16,-2-2 0-16,-1 2 4 15,-2-2-4-15,2 0 0 16,-2 0-1-16,5 0 2 15,-2 0-1-15,2 0 0 16,-3 0 0-16,0 0 4 0,3 0-4 16,-2 0 0-16,-1 0 1 15,1 0 0-15,-1 0 0 16,2 0-1-16,3-4 2 16,1-4 3-16,-2 0-2 15,-1-2 3-15,-3-1 3 16,1 0 5-16,-2-3 10 15,1 2-3-15,-4-2-10 16,2 2-1-16,-2 2-3 16,0-2-3-16,2 3-2 15,0 1-2-15,-2 3 1 16,3 0-2-16,-3 1 2 16,2 4-1-16,-2-2 1 15,0 2 0-15,0-3 3 16,0 1-4-16,0-5 4 0,0 6-2 15,0-2-1-15,0 2 1 16,0 1 2-16,0 0-4 16,0 0 0-16,0 0-5 15,0 0-9-15,0 0-16 16,0 0-20-16,0 0-68 16,0 0-159-16</inkml:trace>
  <inkml:trace contextRef="#ctx0" brushRef="#br0" timeOffset="22344.57">12667 12952 299 0,'0'0'118'16,"0"0"-73"-16,0 0 18 15,0 0 21-15,0 0-30 16,0 0-24-16,0 0-1 15,-9 0 27-15,9 0-4 16,0 0-10-16,0 0-3 0,0 0-3 16,0 0-6-16,-2 0 2 15,2 0-2-15,0 0-1 16,-2 0-8-16,-3 0-10 16,1 0-11-16,0 7 2 15,-2 6-1-15,4 3 0 16,0 4 1-16,0 4 1 15,2-2 0-15,0 2-1 16,0 6-2-16,0-2 0 16,0 2 1-16,6-3-1 15,4-8 0-15,-3-1 0 16,-1-5-1-16,-2-8 1 16,-1 0-1-16,-1-4 0 15,-2-1-2-15,0 0 1 16,0 0 1-16,0 0 0 0,0 0 0 15,7 0 1-15,0 0-1 16,1 3 1-16,6-3 2 16,-1 0-1-16,3 0-1 15,-1 0 3-15,4 0-3 16,-2 0 3-16,5 0-3 16,-1 0 2-16,0 0 3 15,2-3 2-15,2 2 1 16,-3-4-4-16,0 4 2 15,2-1-3-15,1-4-1 16,-2 1 2-16,0 1-2 16,-2 3 5-16,-1-1-4 0,-5 0-3 15,-1 2 1 1,1-3 2-16,-1 3 1 0,1-1-1 16,-2-2 2-16,1 3-1 15,1-4-2-15,1 2 2 16,5 1 0-16,0-3 5 15,0 1-7-15,-1 2 3 16,0 1-1-16,2-3 0 16,1 3-1-16,-2 0 0 15,2 0-3-15,-1 0 3 16,3 0-2-16,-6 0 2 0,2 0-2 16,-3 0-1-1,-5 0 0-15,0 0 1 0,-1 0 0 16,-2-2-1-1,4 2 0-15,-1 0 0 16,0 0 4-16,1 0-4 0,-1 0 5 16,3 0-3-16,-1 0-1 15,4 0 4-15,-4 0-5 16,-1 0 1-16,3 0-1 16,1 0 0-16,0 0 4 15,0 0 0-15,0 0 1 16,1 0-2-16,2 0 2 15,-3 0-4-15,1 0 2 16,2 0-2-16,-3 0 1 0,1 0-1 16,-3 0-1-16,2 0 2 15,2 0-1-15,3 0 1 16,-2 0-1-16,2 0 0 16,-1 0-1-16,-2 0 0 15,2 0 0-15,1 0 2 16,-6 0-2-16,3 0 1 15,-1 0-1-15,0 0 2 16,-3 0 0-16,1 0-2 16,2 0 0-16,-1 0 1 15,1 0-1-15,2 0 1 16,-1 0-1-16,2 0 0 16,2 0 0-16,1 0 2 15,0 0-2-15,2 0 0 16,-1 0 2-16,-2 0-2 0,1 0 2 15,0 0-2-15,-1 0 1 16,-2 0-1-16,-4 0 4 16,-1 0-2-16,0 0-2 15,-4 0 0-15,3 0 3 16,-6 0-1-16,2 0 1 16,-3 0-2-16,-1 0 0 15,1 0 3-15,-4 0-4 16,2 0 1-16,-3 0-1 15,-2 0 0-15,3 0 1 0,-1 0-1 16,3 0 0 0,0 0-1-16,-1 0 1 15,3 0 0-15,1 0 1 0,-2 0-1 16,1 0 0-16,3 0 1 16,-2 0-1-16,1 0 0 15,1 0 0-15,-3 0-1 16,-1 0 1-16,-1 0 0 15,0 0 0-15,-3 0 0 16,1 0 0-16,1 0 1 16,1 0-1-16,0 0 0 15,0 0 0-15,-5 0 1 16,2 0-1-16,-2 0 0 16,0 0 1-16,-2 0-1 15,0 0 1-15,0 0-1 0,0 0 0 16,0 0 0-16,0 0 0 15,0 0 0-15,3 0 0 16,-1 0-1-16,-2 0 1 16,2 0 0-16,-2 0 0 15,0 0 0-15,0 0-1 16,0 0 1-16,2 0-1 16,-2 0 1-16,0 0 0 15,0 0 0-15,3 0-1 16,-3 0 2-16,0 0-1 15,0 0 0-15,0 0 0 16,0 0 1-16,0 0-1 0,0 0 0 16,0 0 1-16,0 0-1 15,0 0 0-15,0 0 0 16,0 0 0-16,0 0 0 16,0 0 0-16,0 0 0 15,0 0 0-15,0 0 0 16,0 0 0-16,0 0 0 15,0 0 0-15,0 0 0 16,0 0 0-16,0 0 1 16,0 0 0-16,0 0-1 15,0-2 0-15,0-4 0 16,2-4 1-16,3-4 3 16,-3 1-2-16,2-2 0 15,0-1-1-15,1 2 0 0,-1 2-1 16,1 2 1-16,-3 4-1 15,1 0 2-15,-1 0-1 16,-2 2-1-16,0 0 1 16,0 0 3-16,2-2-1 15,-2 2 1-15,2-2-4 16,-2 4 1-16,0-1-1 16,0 3 0-16,0 0 0 15,2 0 1-15,-2 0-2 16,0 0 1-16,0 0 0 15,0 0 1-15,0-1-1 16,0 1 0-16,0 0 0 16,0 0 1-16,0 0 0 0,0-2 0 15,0 2 3-15,0-4 1 16,0-4-1-16,0-2-1 16,0-2-1-16,2-1-1 15,-2 6 0-15,0-1-1 16,0 4 1-16,0 2-2 15,0 2 2-15,0 0-2 16,0 0 1-16,0-2 0 16,0 2 0-16,0 0-1 15,0 0-1-15,0 0-6 16,0 0-17-16,0 0-28 16,3-6-58-16,-3 0-93 15,0 4-201-15</inkml:trace>
  <inkml:trace contextRef="#ctx0" brushRef="#br0" timeOffset="45002.05">12641 13008 130 0,'0'0'50'0,"0"0"-12"0,0 0 21 15,0 0-2-15,0 0-13 16,0 0-13-16,0 0 5 16,0 0 11-16,-6-4-12 15,6 4-13-15,0 0-5 16,0 0-4-16,0 0-2 16,0 0-5-16,0 0 0 15,0 0 2-15,0 0 10 16,0 0 4-16,0 0 3 15,0 0 7-15,-2 0-8 16,2 0-3-16,0 0 3 16,0 0-17-16,0 0-1 0,0 0-3 15,0 0-3-15,0 0 9 16,0 6-4-16,0 10 1 16,0 4-1-16,0 2 5 15,0 2-8-15,0 2-1 16,0 1 5-16,0-1-6 15,0-2 0-15,0-7-2 16,0-2 5-16,0-6-6 16,0-5 3-16,0-1-1 15,0-1 1-15,0-2 1 0,0 0 0 16,0 0-1 0,0 0 1-16,0 0 5 0,0 0-4 15,0 0 0-15,0 0 2 16,0 0-4-16,0 0 0 15,0 0-2-15,0 0 2 16,2 0-1-16,4 0 2 16,-2 0-1-16,3 0 6 15,1 0 2-15,4 0 2 16,-1 0 9-16,4 0 0 16,1 0-2-16,4 0 5 15,0 0-14-15,0 0 2 16,3 0-4-16,-2-2 6 15,2-2 4-15,2 1-7 16,-1-1 7-16,3 2-10 0,-3 1 2 16,3-1 4-1,-3 0-7-15,-1 2 2 0,-4 0 2 16,0 0-4-16,-4 0-4 16,1 0 3-16,-3 0-1 15,3 0 2-15,-1 0-3 16,-1 0 3-16,-1 0-1 15,-1 0-2-15,-2 0 1 16,3 0 2-16,1 0-1 16,1 0 1-16,1 0 2 15,-1 0-1-15,4 0-2 16,-6 0-3-16,1 0 0 0,-1 0 3 16,-2 0-1-16,2 0 0 15,0 0-1-15,5 0 2 16,1 0 1-16,-2 0-2 15,1-3 0-15,-1 2 0 16,-1-2-1-16,-3 3 3 16,1 0-5-16,1 0 0 15,2 0 1-15,0 0-1 16,3 0 2-16,1 0-2 16,-2 0 2-16,1 0 0 15,-1 0 0-15,-2 0-1 16,1 0 0-16,-1 0 0 15,-1-2 6-15,0 2-5 0,-3 0 2 16,3-2-2 0,0 2-2-16,1 0 1 0,3 0 0 15,1 0-1-15,0 0 2 16,2 0-1-16,-1 0 1 16,-2 0-1-16,2 0 0 15,1 0-1-15,-1 0 0 16,0 0 1-16,-4 0-1 15,3 0 0-15,-4 0 0 16,3 0 0-16,3 0 5 16,-2 0-3-16,2 0 1 15,2 0 3-15,-6-2-3 16,-1 1-1-16,1 1-2 0,-2-3 3 16,-1 3-3-16,-1-1-1 15,1 1 0 1,-1 0 2-16,1 0-1 0,-3 0 0 15,1 0 0-15,1 0 1 16,1 0-1-16,-1 0 4 16,4-3-3-16,-4 3 1 15,1-1 0-15,-3 1 1 16,3 0 0-16,-1-3 0 16,1 3-3-16,1 0 1 15,2-2-1-15,-2 2 1 16,-1 0-1-16,1 0 1 15,1-2 0-15,1 2-1 16,-6 0 2-16,-1 0-2 0,0 0 0 16,-3-1 0-16,0 1-1 15,2-2 2-15,2-1-1 16,5 3 1-16,0-4-1 16,0 2 0-16,-3 0 0 15,-1 0 0-15,-1 0 1 16,-1 2-1-16,-4 0 0 15,3-1 0-15,-1 1 0 16,0-3 0-16,-1 3 0 16,1-2 0-16,-4 2 0 15,1-1 1-15,-1-2-1 16,1 1 1-16,0 0-1 0,-3 0 1 16,3 2-1-16,-3-2 1 15,0 2-2-15,-1-2 1 16,-1 2 0-16,1 0 0 15,1 0 1-15,-2-2-2 16,1 2 1-16,-1 0 0 16,2 0 1-16,0-2-1 15,-1 2 0-15,1 0 0 16,-2-1 0-16,1 1 0 16,-1 0 0-16,0 0-1 15,-2 0 1-15,0-3 0 16,0 3 0-16,0-2-1 15,3 0 1-15,-1 2 0 0,2-1 0 16,0 1 0 0,3-3 0-16,-3 1-1 0,1 0 1 15,0 0 0 1,-3 0-1-16,4 0 1 0,-1 0-1 16,1 0 1-16,2 1-1 15,-4 1-2-15,0 0 1 16,-2 0-2-16,-2 0-1 15,3 0 0-15,-3 0 1 16,0 0 3-16,0 0-1 16,0-3 2-16,0 3 2 15,0-2-2-15,0 2 1 0,0-2 5 16,0 2-4 0,0 0 1-16,0-2 2 0,0 0-2 15,0-6 0-15,0-5 0 16,0-8-1-16,0-1-2 15,0 2 0-15,0 4 0 16,0 0 3-16,0 0-1 16,0-1-2-16,0 4 0 15,0 5-1-15,0 2 0 16,0 3 1-16,0 3 0 16,0 0 0-16,0 0-5 15,0-2-17-15,-5-1-29 16,-6-6-94-16,-5 0-51 15,-4 0-140-15</inkml:trace>
  <inkml:trace contextRef="#ctx0" brushRef="#br0" timeOffset="51682.97">13066 9865 100 0,'0'0'25'16,"0"0"-21"-16,0 0-4 16,0 0-1-16,0 0-20 15,0 0-37-15</inkml:trace>
  <inkml:trace contextRef="#ctx0" brushRef="#br0" timeOffset="52080.75">13066 9865 64 0,'-36'121'169'0,"36"-121"-62"16,0 0 14-16,0 0-12 16,0 0-5-16,0 0 1 15,0 0-12-15,0 0-13 16,0 0-24-16,0 0-10 15,0 0-15-15,4 0-28 16,19 0-1-16,15 0-3 16,13 0 2-16,7-4 6 15,0-2-4-15,-2 2-3 16,-3 2 2-16,-6 0-2 0,-5 2 1 16,-6 0 1-16,-7 0-1 15,-7 0-1-15,-9 0 0 16,-1 0 0-16,-8 0 0 15,-2 0 0-15,-2 0 0 16,0 0-6-16,0 0 0 16,0 0 0-16,0 0-44 15,0 0-109-15,-13 0-265 16</inkml:trace>
  <inkml:trace contextRef="#ctx0" brushRef="#br0" timeOffset="60749.17">11567 9553 378 0,'0'0'214'16,"0"0"-58"-16,0 0 2 16,0 0-36-16,0 0-16 15,0 0-28-15,0 0-20 16,-25-4-24-16,25 2-8 16,0 2-12-16,0 0-11 15,25 0-3-15,25 0-4 16,27-3 4-16,8 3 3 0,1 0-2 15,-6 0-1 1,-11 0-1-16,-9 0 1 0,-8 0 0 16,-8 0-2-16,-13 0-2 15,-13 0-3-15,-9 0 1 16,-9 0 5-16,0 0 1 16,-9 0 16-16,-28 3 4 15,-21-1-20-15,-11 6-2 16,-5 2 1-16,-2 1 1 15,7 0 4-15,4-3-4 16,12-2 4-16,6-2-1 16,12-4-1-16,8 0 3 15,4 0-5-15,10 0 0 0,9 0 4 16,2 0-4 0,2 0-1-16,0 0-2 0,8 0-12 15,32 0-5-15,20-6 17 16,12-6 1-16,1 2-6 15,-10 2-12-15,-12 6 9 16,-17 2 9-16,-15 0 1 16,-11 0 2-16,-8 0 1 15,0 0 3-15,-25 0 24 16,-20 0-20-16,-10 0-9 16,-3 0 0-16,8 0-5 15,17 0-15-15,17 3-68 16,16 6-112-16,0 11-245 15</inkml:trace>
  <inkml:trace contextRef="#ctx0" brushRef="#br0" timeOffset="62063.06">11312 13038 445 0,'0'0'145'0,"0"0"-55"15,0 0 6-15,0 0 45 16,0 0-76-16,0 0-53 16,72-16 18-16,-12 2 26 15,5 2-17-15,-3 4-21 16,-2 4-5-16,-4 2-7 0,-7 2 4 16,-4 0-10-16,-10 0 0 15,-8 0 0-15,-10 0 1 16,-5 0 0-16,-8 0 0 15,-1 0 0-15,-3 0 5 16,0 0 31-16,-9 0 48 16,-28 0-13-16,-11 8-63 15,-10-2-3-15,2 2 7 16,4-2 7-16,13-2-3 16,3-2-6-16,9-2 0 15,7 0-5-15,7 0-2 16,7 0-2-16,1 0-2 15,5 0 0-15,0 0 0 0,0 0-17 16,7 0-18-16,22 0-27 16,13 0 35-16,9 0 14 15,1 0-13-15,-8 0 3 16,-11 1 4-16,-8 8 5 16,-12-5 6-16,-9 0 4 15,-4-4 4-15,0 1 16 16,0 4 40-16,-19 1 5 15,-12 2-38-15,-7 0-19 16,-1-4 0-16,6 0-4 16,8-4-26-16,6 0-43 15,7 0-86-15,10-2-196 16,2 2-316-16</inkml:trace>
  <inkml:trace contextRef="#ctx0" brushRef="#br0" timeOffset="63540.3">12953 8801 378 0,'0'0'232'0,"0"0"-111"16,0 0-24-16,0 0 41 15,0 0-56-15,0 0-47 16,75-34 14-16,-24 16-11 16,3 6-14-16,-1 4-15 15,1 4-5-15,-5 4-2 16,-3 0-1-16,-3 0 1 16,-5 0-2-16,-5 0 1 15,-6 0-2-15,-7 0 1 16,-11 0 0-16,-4 0 0 0,-5 0 1 15,0 0 2-15,0 0 11 16,-19 0 25-16,-14 4-5 16,-9 4-23-16,-10 0 6 15,1 1-2-15,-2 0-5 16,-1 0 0-16,3 2 0 16,0-2-6-16,8 0 2 15,8-6-1-15,8 3-1 16,12-5-4-16,3-1 0 15,10 0 0-15,2 0-13 16,0 0-62-16,22 0-111 16,20 0-171-16,10 0-171 15</inkml:trace>
  <inkml:trace contextRef="#ctx0" brushRef="#br0" timeOffset="64989.33">15490 12887 276 0,'0'0'182'15,"0"0"-46"-15,0 0-12 16,0 0 21-16,0 0-24 15,0 0-12-15,-20 0-31 0,20 0-36 16,0 0-21-16,18 0-15 16,13 0 13-16,7 0-5 15,7 4-9-15,3 1-2 16,2-4 1-16,-2-1-3 16,-1 0 1-16,-9 0-1 15,-11 0 0-15,-11 0-1 16,-12 0-3-16,-4 0 3 15,0 0 4-15,0 0 12 16,-6 0 9-16,-25 0 14 16,-12-1-32-16,-9-8-4 15,4 4-2-15,-2 2 6 16,6 0-3-16,6 3-1 0,0 0-2 16,9 0 4-16,5 0-3 15,6 0-2-15,9-3 2 16,7 3 6-16,2 0-8 15,0 0-4-15,9 0-10 16,26-4-13-16,15 0 24 16,12-2 2-16,2 2-2 15,-1 0-20-15,-5 4 4 16,-12 0 14-16,-13 0-8 16,-8 0-7-16,-16 0-2 15,-6 0 12-15,-3 0 10 16,0 0 15-16,-29 0 24 15,-16 0-7-15,-13 0-30 16,-5 0 9-16,11 0 8 0,4 0-1 16,13 0-4-16,6 0-3 15,6 3 4-15,8-3-8 16,6 1-7-16,2-1 0 16,7 0-7-16,0 0-49 15,0 0-117-15,18 0-302 16,7-16-193-16</inkml:trace>
  <inkml:trace contextRef="#ctx0" brushRef="#br0" timeOffset="67157.86">13019 9904 450 0,'0'0'129'0,"0"0"-70"16,0 0 13-16,0 0 53 15,0 0-62-15,0 0-33 16,9-9-6-16,13 4-2 15,14-2 5-15,6 2 3 16,7-1-15-16,1 2 0 16,-2 4-8-16,-5 0-4 15,-5 0 0-15,-7 0-2 16,-12 0 0-16,-7 0-1 0,-8 0 0 16,-4 0 3-16,0 0 3 15,0 0 37-15,0 0 28 16,-20 0 5-16,-15 0-55 15,-12 0-16-15,-4 0-3 16,-3 0 4-16,6 0 5 16,5 0 3-16,11 0-1 15,11 0-7-15,7 0 1 16,10 0-2-16,4 0-2 16,0 0-3-16,0 0-9 15,0 0-7-15,4 0-26 16,16 0-12-16,7 0 22 15,-3 0-17-15,-2 4-84 16,-3 2-61-16,-15 2-144 0</inkml:trace>
  <inkml:trace contextRef="#ctx0" brushRef="#br0" timeOffset="75810.39">15290 12210 28 0,'0'0'101'0,"0"0"6"15,0 0-13-15,0 0-3 16,0 0 7-16,0 0-3 0,-5 0 20 15,5 0-5-15,0 0-36 16,0 0-8-16,0 0-7 16,0 0-15-16,0 0-7 15,0-4-20-15,5-8-10 16,14-10 5-16,6-6 10 16,2-2-10-16,-5 3-5 15,-4 1-4-15,-2 4 3 16,-5 4-4-16,-3 4-1 15,-2 4 2-15,-4 4-3 16,-2 2 2-16,0 4-1 16,0 0 0-16,0 0 0 0,0 0 2 15,2 0 0 1,-2 0 0-16,0 0 1 16,0 0 12-16,0 0-5 0,0 0-3 15,0 0-7-15,0 7-1 16,2 13-1-16,4 5 1 15,1 9 18-15,-3 3-8 16,1-1-5-16,-2-2 1 16,-1-2 3-16,0-2-3 15,-2 0 2-15,0 2 0 16,0-2-1-16,0 0 1 16,0-2-2-16,-2-6 0 15,-3-6-5-15,0-6 1 16,1-7-2-16,2-2-1 15,0-1 0-15,2 0-10 0,0 0-35 16,0 0-72-16,0 0-101 16,0 0-146-16</inkml:trace>
  <inkml:trace contextRef="#ctx0" brushRef="#br0" timeOffset="76648.39">15014 12298 61 0,'0'0'275'15,"0"0"-179"-15,0 0-10 0,0 0 25 16,0 0-47-16,0 0 39 16,50-2-19-16,-29 2-23 15,-3 0-17-15,-1 0-8 16,1 2-18-16,-5 0-4 16,1 0-7-16,-3 0-5 15,-2 0 0-15,2-2-2 16,2 2-10-16,0-2-38 15,3 0-53-15,-5 0-124 16,-3 0-123-16</inkml:trace>
  <inkml:trace contextRef="#ctx0" brushRef="#br0" timeOffset="90445.55">11390 12270 70 0,'0'0'23'15,"0"0"-6"-15,0 0 43 16,0 0 20-16,0 0-29 16,0 0-22-16,0 0 6 15,0 0 20-15,0 0-9 16,0 0-9-16,0 0 6 15,0 0-8-15,0 0 1 16,0 0-8-16,0 0 9 16,0 0 19-16,0 0 12 0,0 0-15 15,0 0-1-15,0 0-9 16,0 0-5-16,0 0-11 16,0 0-6-16,0 0-11 15,0 0-6-15,0 0-4 16,0 0-6-16,9 0 6 15,9 0 2-15,3 0 2 16,0 0 0-16,4 0 5 16,2 0-3-16,-2 0-4 15,-4 0 1-15,4 0-2 16,0 0-1-16,-1 0 0 0,1 0 2 16,-6 2-2-1,-3-2 0-15,-3 0 0 0,-1 0 0 16,-5 0 0-16,-5 0 0 15,0 0 0-15,-2 0 0 16,0 0 3-16,0 0 0 16,0 0-1-16,0 0 2 15,0 0 1-15,0 0 2 16,0 0 1-16,0-2 0 16,0-12 3-16,0-2-10 15,-4 0-1-15,-3 2 1 16,-2 2 1-16,0 0 0 15,-2 2-1-15,-1 0 2 0,2 2-3 16,1 1 1 0,1 3-2-16,4 3-8 0,2 1-11 15,2-2-52-15,-2 2-105 16,2 0-142-16</inkml:trace>
  <inkml:trace contextRef="#ctx0" brushRef="#br0" timeOffset="94286.81">13284 12057 337 0,'0'0'105'0,"0"0"-35"16,0 0 26-16,0 0 19 15,0 0-28-15,0 0-29 16,0 0-6-16,0 0-5 0,0 0-16 16,0 0-9-16,3 0-10 15,10 0 9-15,7 0 9 16,2 0 1-16,5 3-6 15,0 1-6-15,2-1-7 16,-5-1-5-16,1 2-2 16,-6 1-3-16,2-4 1 15,-3 2-2-15,-1-3 0 16,-3 1-1-16,-5-1 1 16,0 0-1-16,-5 0 2 15,-4 0-1-15,0 0-1 16,0 0 4-16,0 0 2 15,0 0 1-15,0 0 3 16,0 0 4-16,0 0 12 16,0-5-4-16,-2-8-7 0,-7-1-12 15,-2 4-1-15,-1-2 2 16,0 2-3-16,0 1 2 16,-1-2-3-16,2 3-1 15,1 0-8-15,4 1-18 16,2 4-46-16,2 1-75 15,-1 2-167-15,1 0-248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5:38:33.0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10437 4776 97 0,'0'0'0'0,"0"0"-5"16,0 0 4-16,0 0-39 16</inkml:trace>
  <inkml:trace contextRef="#ctx0" brushRef="#br0" timeOffset="1104.62">10798 4860 271 0,'0'0'112'0,"0"0"-28"0,0 0 9 16,0 0 24-16,0 0-9 15,0 0 0-15,2 0-8 16,-2 0-12-16,-2 0-22 16,-18 0-30-16,-5 0-16 15,-2 0 1-15,-2 0 7 16,3 0-2-16,-3 0-9 16,-2 0-2-16,0 0-13 0,0 0 3 15,2 0-2 1,2 0-3-16,8 0 0 0,4 0 2 15,9 0 1-15,1 0 5 16,5 0-6-16,0 0-1 16,0 0-1-16,-3 0-2 15,3 0-5-15,0 0 0 16,0 0 1-16,0 14-2 16,0 4-2-16,0 11 9 15,0 7 1-15,0 0 0 16,0 0 2-16,0-2-2 15,0 0 1-15,0 0-1 16,8 1 2-16,-2 1 1 0,-1 4-1 16,-3 2 9-1,0 3-7-15,-2 2 3 0,0 5-1 16,0 2-2-16,0 5-3 16,0-5 5-16,0-7 1 15,0-7-4-15,0-1 0 16,0-3-2-16,-2 0 0 15,2 0 1-15,-2 0-1 16,-3 2 6-16,3-2-2 16,0-2 5-16,2 0-5 15,0-3-5-15,0-1 2 16,0-2-1-16,0-1-2 16,0-2 2-16,0 0-1 15,2 0 2-15,0-3-1 0,-2 0 0 16,2-2 2-1,1 2-2-15,-1 3 1 0,-2 0-1 16,0 4 0-16,2-1 1 16,-2-2 0-16,2 0-2 15,-2-1 1-15,0 2 3 16,0-4-1-16,0 2-2 16,0-3-1-16,0 1 0 15,0-4 0-15,0 1 1 16,0-6-2-16,0-2 1 15,0-6 0-15,2-2 0 16,-2-2 0-16,0-2 1 16,0 0-1-16,0 2 0 0,2-2 2 15,-2 0-2 1,0 0 0-16,0 0 4 0,0 0-4 16,0 0-1-16,0 0 0 15,0 0 1-15,0 0 0 16,0 0 0-16,3 0-4 15,6 0 1-15,6 0-3 16,10 6 6-16,6-2 5 16,5 3-2-16,1-3 1 15,2-1 0-15,-1 1-3 16,-3-2 0-16,-4 0-1 16,0 1-1-16,-4-3-1 0,-4 0-44 15,1 0-107-15,-8 0-164 16,-10 1-258-16</inkml:trace>
  <inkml:trace contextRef="#ctx0" brushRef="#br0" timeOffset="3516.13">10635 9956 456 0,'0'0'125'0,"0"0"-55"16,0 0 31-16,0 0 27 0,0 0-52 15,0 0-34-15,0 0-5 16,-3-6 23-16,6 0-2 15,2 2-20-15,-3 2-14 16,-2 2-2-16,2 0 2 16,-2 0-6-16,2-4-7 15,7-2-4-15,14-10-4 16,10-6 6-16,11-7-3 16,8-3 0-16,-3 3-6 15,-5 0-1-15,-4 7 0 16,-7 4 1-16,-10 4-9 15,-7 2-47-15,-10-3-72 16,-6 6-95-16,0 6-177 16</inkml:trace>
  <inkml:trace contextRef="#ctx0" brushRef="#br0" timeOffset="3793.99">10711 9672 645 0,'0'0'130'0,"0"0"-52"0,0 0 37 16,0 0-14-1,0 0-61-15,0 0 0 0,42 121 17 16,-24-69-27-16,3-2-21 15,-4-5-8-15,-1-11-1 16,3-6 0-16,0-8-27 16,0-6-41-16,6-6-78 15,-3-8-121-15,-1 0-93 16</inkml:trace>
  <inkml:trace contextRef="#ctx0" brushRef="#br0" timeOffset="4821.82">11306 10112 565 0,'0'0'211'0,"0"0"-105"16,0 0 18-16,0 0 18 0,0 0-69 15,0 0-40-15,18-22-26 16,-1-10-2-16,8-6-3 16,2 0-2-16,-3 8-4 15,-9 12-5-15,-5 12 4 16,-6 6-9-16,-4 0-15 15,2 0-4-15,1 24 8 16,-3 18 9-16,0 12 16 16,0 6 5-16,0-1 3 15,0-5-8-15,0-13 0 16,0-9-6-16,8-13-82 16,8-19-139-16,-1 0-171 0</inkml:trace>
  <inkml:trace contextRef="#ctx0" brushRef="#br0" timeOffset="7496.96">11424 9290 473 0,'0'0'143'15,"0"0"-80"-15,0 0 36 16,0 0 29-16,0 0-82 16,0 0-34-16,0 0 36 0,69-2-10 15,-45 14-15-15,-1 0-11 16,-4 2-4-16,-3-3 0 16,-7 0-4-16,-3-3 6 15,0-1-2-15,-6-2 4 16,0 1 5-16,0 7 19 15,-25 0 14-15,-2 5-18 16,-6 1 1-16,-3-6-5 16,7-2-19-16,5-1-5 15,9-6 7-15,5 0 1 16,6-2-1-16,4 0-4 16,0-2-7-16,0 4-5 15,0 2-7-15,8 2-12 0,10 6 6 16,5 0-35-16,4-3-33 15,-1 2-45-15,3 1-72 16,0-2-104-16,-4 2-178 16</inkml:trace>
  <inkml:trace contextRef="#ctx0" brushRef="#br0" timeOffset="8481.71">11894 9922 397 0,'0'0'462'16,"0"0"-360"-16,0 0-35 16,0 0 59-16,0 0-44 0,0 0-52 15,26 0-11-15,-1 0 21 16,6 0-5-16,1 0-19 16,-3 0-12-16,0 0-4 15,-3 0 0-15,-1 0-9 16,-3 0-52-16,2 0-63 15,-1-6-110-15,-8-4-170 16</inkml:trace>
  <inkml:trace contextRef="#ctx0" brushRef="#br0" timeOffset="8721.48">12086 9705 239 0,'0'0'93'16,"0"0"-81"-16,0 0-12 0,0 0 7 16,0 0 33-16,-45 119 23 15,45-69 25-15,0 2-5 16,0 2-6-16,0-6-7 16,2-3-21-16,2-10-22 15,1-5-20-15,2-8-7 16,0-7-31-16,1-9-108 15,1-6-145-15</inkml:trace>
  <inkml:trace contextRef="#ctx0" brushRef="#br0" timeOffset="8989.04">12415 10046 421 0,'0'0'416'0,"0"0"-373"15,0 0 58-15,0 0-7 16,96-104-38-16,-58 63-30 16,0 1-20-16,0 3-6 15,-1 0 0-15,-1 6-5 0,-5 3-36 16,-2 3-89-16,-9 9-132 15,-11 4-87-15</inkml:trace>
  <inkml:trace contextRef="#ctx0" brushRef="#br0" timeOffset="9186.84">12544 9683 558 0,'0'0'357'0,"0"0"-294"16,0 0 11-16,-9 106 31 16,9-45-41-16,0-3-26 15,3-3-20-15,11-4-17 0,1-7-1 16,3-4-50-16,1-7-76 16,4-9-113-16,-1-8-125 15</inkml:trace>
  <inkml:trace contextRef="#ctx0" brushRef="#br0" timeOffset="9520.44">12888 9982 421 0,'0'0'223'16,"0"0"-178"-16,0 0 57 0,0 0 20 15,0 0-63-15,0 0-47 16,65 82-6-16,-52-58-5 15,-3-4 1-15,-2-2 0 16,-8 2 5-16,0-2 8 16,-10 4 20-16,-19 3-3 15,-4-3 15-15,-5 0-3 16,3-2-11-16,6-8 3 16,8-2-3-16,15-6 10 15,4-2-10-15,2 0-32 16,0 4-1-16,6 4-18 15,19 0 7-15,8-2-31 16,5-8-59-16,5 0-50 16,-1-2-104-16,-3-12-126 15</inkml:trace>
  <inkml:trace contextRef="#ctx0" brushRef="#br0" timeOffset="9699.5">13410 9901 809 0,'0'0'140'15,"0"0"-82"-15,0 0 62 16,0 0-99-16,0 0-20 16,0 0 2-16,79-6-3 15,-52 3-43-15,-2-2-149 0,-6 5-193 16</inkml:trace>
  <inkml:trace contextRef="#ctx0" brushRef="#br0" timeOffset="10040.849">13906 9836 1039 0,'0'0'73'16,"0"0"-67"-16,0 0 37 16,0 0-40-16,0 0 2 0,125-71-2 15,-79 35-2-15,2 0-1 16,-9 4-2-16,-8 8-20 16,-10 8-5-16,-10 10-16 15,-7 6 7-15,-4 0 9 16,0 14 19-16,0 28 8 15,0 22 19-15,-17 12 4 16,-2 3 9-16,4-7 2 16,4-8 10-16,8-8-36 15,3-12-8-15,0-3-59 16,5-15-115-16,15-12-161 16,1-9-190-16</inkml:trace>
  <inkml:trace contextRef="#ctx0" brushRef="#br0" timeOffset="10371.1">14492 9898 114 0,'0'0'824'0,"0"0"-735"15,0 0-81-15,0 0 25 16,0 0-27-16,92-113 6 15,-48 70-9-15,-2-6 1 16,-2-1-4-16,-4 2 2 16,-9 8-2-16,-10 16-17 15,-5 14 1-15,-8 10 16 0,-4 0-2 16,0 32-3-16,0 22 5 16,-14 24 1-16,-3 11 12 15,1 0 16-15,5-4 0 16,7-13-4-16,4-14-25 15,0-10-29-15,4-10-80 16,19-16-80-16,1-12-112 16,2-10-210-16</inkml:trace>
  <inkml:trace contextRef="#ctx0" brushRef="#br0" timeOffset="10592.12">15156 9801 897 0,'0'0'141'0,"0"0"-36"15,0 0 9-15,0 0-85 16,0 0-29-16,0 0-6 16,56-12-2-16,-23 12 1 15,0 8-33-15,-2 5-39 16,-4-2-50-16,-6-3-84 15,-13 0-121-15</inkml:trace>
  <inkml:trace contextRef="#ctx0" brushRef="#br0" timeOffset="10791.02">15051 10098 1100 0,'0'0'95'0,"0"0"-61"16,0 0 28-16,0 0-38 16,0 0-22-16,0 0-2 15,145 34-22-15,-92-34-84 16,7-20-100-16,1-4-168 16,-8 0-96-16</inkml:trace>
  <inkml:trace contextRef="#ctx0" brushRef="#br0" timeOffset="11138.58">15824 9703 637 0,'0'0'251'0,"0"0"-143"15,0 0-34-15,-116-4-19 16,89 34-29-16,8 15-15 15,3 10-6-15,5 10-1 16,9-3-2-16,2-4-2 16,0-8 0-16,25-8-2 15,6-8 2-15,11-7 0 0,12-12 2 16,8-15 3-16,9-1 2 16,0-42-7-16,-1-17 3 15,-18-12-2-15,-13-4 0 16,-24-4-1-16,-15 4-8 15,-2 7-12-15,-31 15-19 16,-15 22 10-16,-7 18-12 16,-3 14-35-16,3 2-77 15,5 28-95-15</inkml:trace>
  <inkml:trace contextRef="#ctx0" brushRef="#br0" timeOffset="12037.73">10678 11251 644 0,'0'0'322'0,"0"0"-273"0,77-102 65 15,-40 58-81-15,-4 0-13 16,-2 2-15-16,-7 3-5 16,-2 8-2-16,-6 8-69 15,-5 11-101-15,-11 10-169 16,0 2-159-16</inkml:trace>
  <inkml:trace contextRef="#ctx0" brushRef="#br0" timeOffset="12246.72">10753 11007 724 0,'0'0'145'0,"0"0"-109"0,-22 114 38 16,17-56 5-16,5-2-57 15,0 1-22-15,0-7 0 16,14-5-25-16,3-2-67 15,6-11-129-15,-3-8-125 16</inkml:trace>
  <inkml:trace contextRef="#ctx0" brushRef="#br0" timeOffset="12524.62">11114 11486 684 0,'0'0'101'0,"0"0"-25"0,0 0-17 16,0 0-44-16,0 0-2 15,110-114-10-15,-77 79-3 16,0 8 1-16,-8 9-1 16,-8 9-2-16,-8 9-3 15,-4 0-19-15,0 6-15 16,-3 23 39-16,0 14 10 15,-2 10 9-15,0 1-8 16,0-4-8-16,2-8-3 16,7-10-5-16,5-8-72 15,3-8-85-15,1-10-102 0</inkml:trace>
  <inkml:trace contextRef="#ctx0" brushRef="#br0" timeOffset="12823.66">11831 11219 831 0,'0'0'108'0,"0"0"-42"0,0 0 69 16,0 0-58-16,0 0-25 16,0 0-24-16,108-2-7 15,-71 2-10-15,5 0-9 16,3-3-2-16,0-4-22 16,0 1-34-16,-3 2-46 15,-5 0-76-15,-10-2-189 16</inkml:trace>
  <inkml:trace contextRef="#ctx0" brushRef="#br0" timeOffset="13032.14">12153 11117 501 0,'0'0'570'0,"0"0"-508"15,0 0-11-15,0 0 28 16,-36 104-79-16,29-44 0 16,7-2-3-16,0-1-69 15,0-7-74-15,16-12-113 16,3-8-120-16</inkml:trace>
  <inkml:trace contextRef="#ctx0" brushRef="#br0" timeOffset="13265.88">12446 11492 761 0,'0'0'156'16,"0"0"-75"-16,0 0 53 16,0 0-89-16,0 0-18 15,0 0 1-15,114-116-23 16,-76 86-5-16,-1 2 0 15,0 3-6-15,-4 5-31 16,-2 4-28-16,-4 2-61 16,-7 2-108-16,-12 2-139 15</inkml:trace>
  <inkml:trace contextRef="#ctx0" brushRef="#br0" timeOffset="13767.94">12552 11208 771 0,'0'0'94'0,"0"0"-39"15,0 0 98-15,26 117-77 16,-17-69-52-16,2 2-11 15,3-1-11-15,-3-7-2 16,5-6-13-16,-3-4-58 16,0-5-70-16,-2-10-129 15,-2-5-156-15</inkml:trace>
  <inkml:trace contextRef="#ctx0" brushRef="#br0" timeOffset="14153.94">12968 11444 428 0,'0'0'412'0,"0"0"-370"16,0 0-8-16,0 0 46 15,0 0-68-15,0 0 6 16,76 44 0-16,-61-20-5 15,1 0 0-15,-7-2-4 16,-7-4 0-16,-2-2 10 16,0-2 8-16,0-2 17 15,-9 2 14-15,-13-4-12 0,-5 1-24 16,4-4 4-16,6-3 0 16,5 3-3-16,6-6 5 15,6-1-8-15,0 0-20 16,0 2-2-16,6 4-20 15,19 0-10-15,4 2 24 16,4-4-24-16,-1 1-7 16,-3-1-27-16,0-4-54 15,-3 0-27-15,-1 0-100 16,-2 0-144-16</inkml:trace>
  <inkml:trace contextRef="#ctx0" brushRef="#br0" timeOffset="14572.1">13277 10720 208 0,'0'0'552'15,"0"0"-467"-15,0 0-30 16,0 0 72-16,0 0-82 16,0 0-38-16,25 10-2 0,0 14 6 15,-3 6-11-15,0 2 3 16,-8-2 0-16,-8-2 0 16,-6-6 5-16,0-1-6 15,0-2 5-15,-11-1 8 16,-13 3 6-16,-5-5-1 15,0-4-7-15,2-7 10 16,9 2 7-16,5-5-15 16,4 0-9-16,7 2-4 15,2 3-2-15,0 7-18 16,4 7-18-16,19 3 18 16,3 1-45-16,5-6-72 0,2-5-129 15,-1-4-182 1</inkml:trace>
  <inkml:trace contextRef="#ctx0" brushRef="#br0" timeOffset="14968.59">13788 11405 966 0,'0'0'151'15,"0"0"-110"-15,0 0 30 16,0 0-39-16,0 0-8 16,116 7-11-16,-70-7-12 0,8 0-1 15,2 0-16-15,-1-11-78 16,-10-3-135-16,-14 5-277 15</inkml:trace>
  <inkml:trace contextRef="#ctx0" brushRef="#br0" timeOffset="15399.07">14472 11121 685 0,'0'0'302'15,"0"0"-233"-15,0 0-5 16,0 0 6-16,0 0-52 15,0 0-13-15,58-6 1 16,-29 6-5-16,4 0-1 16,3 10 0-16,-3 6-1 15,-6 1-1-15,-5 8 2 16,-11 6 0-16,-6 8 4 16,-5 9-1-16,0 12 0 0,-18 5 1 15,-4 1 0 1,-1 0-1-16,4-4 4 0,-2 0-4 15,8-8 1-15,0-7-4 16,6-11-2-16,3-11-35 16,4-10-59-16,0-15-75 15,0 0-116-15,0-10-164 16</inkml:trace>
  <inkml:trace contextRef="#ctx0" brushRef="#br0" timeOffset="15584.05">14474 11488 802 0,'0'0'187'16,"0"0"-146"-16,0 0 45 15,0 0-29-15,0 0-35 0,0 0 13 16,145-2-34-16,-91 2-1 16,-4 0-46-16,-2 0-97 15,-9 0-86-15,-5 0-40 16,-5 6-75-16</inkml:trace>
  <inkml:trace contextRef="#ctx0" brushRef="#br0" timeOffset="15800.08">15245 11239 814 0,'0'0'134'0,"0"0"-16"16,0 0-42-16,0 0-38 16,0 0-25-16,0 0-9 15,125 14-4-15,-94-2-10 16,-2-2-112-16,-9 2-127 16,-11 0-118-16</inkml:trace>
  <inkml:trace contextRef="#ctx0" brushRef="#br0" timeOffset="15968.57">15165 11494 986 0,'0'0'143'16,"0"0"-78"-16,0 0 23 0,0 0-71 16,0 0-16-16,0 0-2 15,73 38-5-15,-37-32-73 16,2-4-87-16,0-2-129 15,-2 0-87-15</inkml:trace>
  <inkml:trace contextRef="#ctx0" brushRef="#br0" timeOffset="16352.77">15938 11153 835 0,'0'0'183'0,"0"0"-81"0,0 0-23 16,0 0-39-16,-127 61-29 15,103-6-5-15,3 13 0 16,6 7 17-16,6-3-13 16,9-2-3-16,0-8-3 15,2-7 1-15,27-9 7 16,12-12-12-16,9-12-5 15,10-16 0-15,1-6 1 16,1-18 1-16,-2-29 1 16,-8-7 2-16,-10-8 3 15,-18-4 2-15,-15-4-3 0,-9-2-2 16,0 5 1-16,-22 9 0 16,-12 14 3-16,-10 10-1 15,-14 12-3-15,-7 12-16 16,-3 10-56-16,1 0-62 15,11 20-85-15,7 12-83 16</inkml:trace>
  <inkml:trace contextRef="#ctx0" brushRef="#br0" timeOffset="17858.73">10528 11328 81 0,'0'0'224'0,"0"0"-141"0,0 0 1 16,0 0 11-16,0 0-12 16,0 0-2-16,0 0 16 15,-6 3-3-15,6-3-23 16,0 0-13-16,0 0-14 16,0 0-17-16,2 0-27 15,23-12 0-15,10-11 0 16,7-9 5-16,1-3 2 15,-8 3 4-15,-3-1 4 0,-3 2 10 16,-2 3-11 0,-4 2-7-16,-2 4-4 0,-6 2-1 15,-1 4-1-15,-6 2-1 16,1 6 0-16,-4 2-18 16,-3 4-33-16,1 2-61 15,-3 0-69-15,0 0-83 16,-5 0-173-16</inkml:trace>
  <inkml:trace contextRef="#ctx0" brushRef="#br0" timeOffset="18170.5">10675 10856 286 0,'0'0'216'16,"0"0"-133"-16,0 0 13 16,0 0-5-16,0 0-71 15,0 0-15-15,13 98 63 16,8-37-23-16,-2 0-28 15,-3-2-9-15,-3-5 0 16,1-6 0-16,-3-6-1 16,3-6-7-16,-3-4 0 15,-1-3-6-15,0-6-33 0,-3 1-55 16,-1-5-97-16,-6-3-95 16</inkml:trace>
  <inkml:trace contextRef="#ctx0" brushRef="#br0" timeOffset="21029.24">10248 11841 311 0,'0'0'145'0,"0"0"-100"15,0 0 16-15,0 0 25 16,0 0-2-16,-3 112-16 15,3-74-18-15,0-1 0 0,0-4-7 16,0-7-4 0,0-5-1-16,5-7-10 0,-3-4-14 15,2-6-2-15,0 0 0 16,1 0-10-16,7-1-2 16,3 1 0-16,9 0 8 15,8 1 5-15,5-5 0 16,6 2 3-16,1 0-10 15,1 0-1-15,-3-1-5 16,0-1 2-16,-3 0-2 16,-1 2 2-16,1-2 1 15,3 0 5-15,1 0-3 16,6 0 1-16,7 0-5 16,2 0 3-16,4 0-1 15,0 0 0-15,-1 0-3 0,-3 0 2 16,-5 0-2-16,-6 0 0 15,0 0 0-15,-3 0 0 16,-1 0 2-16,-1 0-2 16,0 0 4-16,1 0-3 15,-3 3 0-15,-3-2 0 16,4 4 0-16,-5-1 1 16,1 1-2-16,1 2 5 15,0-3-4-15,0 0 1 16,0-2 1-16,0 0 2 15,-3 2-5-15,1-4 4 16,-2 2 2-16,1-2 1 16,-3 2 3-16,-1 0 0 15,0-2-6-15,-2 1 1 0,4 2-3 16,1-1 2-16,-1-2-2 16,2 2 1-16,1-2-1 15,-1 0 1-15,-1 0 0 16,0 0-1-16,-1 0-1 15,-1 0 4-15,-3 0-3 16,2 0-2-16,0 0 3 16,-2 0-1-16,4 0 0 15,3 0 1-15,-1 0 2 16,5 0 6-16,3 2-6 16,-1-2 1-16,2 0 0 15,1 0 3-15,2 0-4 0,-2 0 0 16,-1 0-4-1,-1 0 0-15,-1 0-1 0,-3 0 2 16,4 0-1-16,-1 0 0 16,-2 0 1-16,3 0 0 15,-1 0-1-15,1 0-1 16,-1 0 0-16,0 0 0 16,3 0 1-16,-3 0 0 15,-4 0-1-15,0 0 0 16,-4 0 2-16,-3 0-1 15,2 0-1-15,-2 0-1 16,5 0 0-16,-1 0-1 16,1 0 2-16,-1 0-1 0,4 0 1 15,-1 0 0-15,-3 0 0 16,1 0-4-16,-1 0-1 16,-2 0 3-16,6 0 1 15,1 0-1-15,0 0 0 16,3 0 2-16,1 0 0 15,3 0 0-15,1 0 1 16,2 0 0-16,-2-2-1 16,0 0 0-16,-2 2 1 15,-1-2-1-15,-1-1 0 16,1 3-3-16,-1 0 3 16,1 0 2-16,2 0-2 0,2-1 1 15,0-3-1-15,0 2 1 16,3 0 0-16,-4-2 0 15,1-1 0-15,-2 0 0 16,-4-2-1-16,-4 4 0 16,-5-1 0-16,-1 4 0 15,-2 0 1-15,0 0-1 16,1 0 0-16,-1 0-1 16,2-2 1-16,1 2-2 15,2 0 0-15,4 0 1 16,0-2 0-16,3-1 1 15,3 2 0-15,-2-4 0 16,1 2 0-16,-1 1-2 16,1 0 0-16,-3 0-2 0,-1-1 2 15,-3 3-2-15,-3-1 0 16,1 1 2-16,-3-3 2 16,3 1 0-16,-1 2-3 15,2 0 2-15,-4 0-2 16,-2-2 2-16,-4 1 1 15,-6-1-1-15,0 2 0 16,-8-4-1-16,-1 4-1 16,-6-3 2-16,0 2 1 15,-1-2 0-15,-1 2 1 16,-1-2 0-16,-1 0-1 0,3-9 0 16,-1-9 0-1,3-8 7-15,1-12-1 0,0-7-4 16,-6-1-1-16,0 2 3 15,-2 7-3-15,0 6 3 16,0 8-4-16,0 4-2 16,2 1-1-16,2 3-66 15,1 0-141-15,-5 11-257 16</inkml:trace>
  <inkml:trace contextRef="#ctx0" brushRef="#br0" timeOffset="29637.85">10508 11926 529 0,'0'0'128'0,"0"0"-77"0,0 0 39 15,0 0 64 1,0 0-48-16,0 0-29 0,0 0-20 15,0-1-1-15,0 1-7 16,0 0-12-16,0 0-11 16,0 0-6-16,0 4-9 15,0 22-4-15,0 10-6 16,4 10 0-16,12-5-1 16,5 0 0-16,2-5-1 15,0-7-1-15,2-3-1 16,-3-6-4-16,0-4 3 15,2 0 1-15,3-6-2 16,2-2 1-16,0 0 2 16,0-4 1-16,3-4-1 15,-1 0-1-15,0 0 3 0,2 0 0 16,1 0 0-16,-1 0 1 16,0-6 0-16,-2 2-1 15,3-2 0-15,2-4 0 16,2 0 0-16,2-2 1 15,-1 0 0-15,4 0 1 16,-3 0-1-16,0 2 1 16,3 2 3-16,-5 0-3 15,1 2-2-15,-1-3 1 16,1 4-1-16,1-2 0 16,-1 3 2-16,2 0-2 15,-5 3 3-15,-1-1-3 0,1 2 0 16,-1 0 1-16,3 0-1 15,-2 0 0-15,0 2 0 16,-5 6 3-16,-2 0-2 16,-2-1-2-16,-3 6 1 15,-2 3 0-15,1 0 3 16,-4 4-3-16,-1 2 1 16,1 6 1-16,-4 2 0 15,-1 4-2-15,-6 0 1 16,1 2-1-16,-3-1 0 15,-4-3 0-15,-2-5-2 16,0-9-5-16,0-5 4 16,4-9-3-16,-4-3-4 0,2-1-5 15,0 0 8-15,-2 0-7 16,2-4 0-16,5-24 5 16,5-11 7-16,9-16 0 15,8-1 4-15,2 6-2 16,2 6 1-16,5 8-1 15,1 4 0-15,0 4-4 16,6 3 1-16,-2 3-1 16,-1 3 3-16,-3-2 1 15,2 5 0-15,1 4-3 16,0 2 3-16,7 5 0 16,3-4 1-16,-1 5 0 0,2 3-1 15,3 1 1 1,0 0-1-16,4 0 0 0,1 0 1 15,-1 0 0-15,-1 0 2 16,4 0 1-16,0 0 4 16,1 0-2-16,-1 0 3 15,3 0-6-15,-1 5-1 16,-3-1-2-16,0 1 3 16,-1-2-3-16,-1 3 1 15,0-1-1-15,0 0 1 16,-2 1 0-16,-7-2-1 15,-2 3 0-15,-5-3-3 16,-1-1 3-16,-3 4-1 0,-4-2 0 16,1-1 0-1,2 2 1-15,-1-3 0 0,4 0 0 16,3-3 1-16,1 0-1 16,-1 0 0-16,-1 0 2 15,1-6-1-15,-3-9-1 16,2-10 3-16,2-7 3 15,-7-6 0-15,-3-6-2 16,-7 4-4-16,-9 6-21 16,-15 8-76-16,-5 22-189 15,-32 4-398-15</inkml:trace>
  <inkml:trace contextRef="#ctx0" brushRef="#br0" timeOffset="30471.14">11524 13022 563 0,'0'0'212'16,"0"0"-108"-16,0 112-41 16,0-24 15-16,0 6 8 15,9-1-30-15,2-2-24 16,7-14 1-16,-2-8-12 15,-4-19-9-15,2-16-3 16,-5-14 4-16,-5-10-7 16,-2-10-4-16,-2 0 2 15,0 0-1-15,0-7 5 0,0-30 10 16,0-24-6-16,-4-25-10 16,-4-4 2-16,1 6-3 15,3 16 0-15,4 21 2 16,0 15 0-16,0 13-2 15,0 4-1-15,0 5-1 16,0 1 0-16,0-6 1 16,15-3 0-16,7-2 0 15,5 0 8-15,4-2 2 16,3 4 1-16,1 2-6 16,3 4-5-16,0 4 2 15,-4 4-2-15,-6 4-33 0,-6 0-68 16,-8 0-98-1,-9 16-177-15,-5 6-226 0</inkml:trace>
  <inkml:trace contextRef="#ctx0" brushRef="#br0" timeOffset="30686.85">11531 13315 632 0,'0'0'380'15,"0"0"-333"-15,0 0 5 16,0 0 28-16,0 0-60 16,0 0-5-16,96-6-7 0,-48 4-8 15,-3 0-5-15,2 0-51 16,-2 0-101-16,-5 2-86 16,-9 0-117-16</inkml:trace>
  <inkml:trace contextRef="#ctx0" brushRef="#br0" timeOffset="30950.08">12268 13064 805 0,'0'0'165'16,"0"0"-42"-16,0 0-9 0,0 0-51 15,-154 132-14-15,116-62-8 16,7 5 0-16,12 3-29 16,7-4 5-16,12-6-14 15,0-7-3-15,10-11-6 16,16-8-15-16,7-14-75 16,8-14-112-16,1-14-131 15,-5 0-129-15</inkml:trace>
  <inkml:trace contextRef="#ctx0" brushRef="#br0" timeOffset="31153.34">12369 13682 137 0,'0'0'883'0,"0"0"-825"15,0 0-8-15,0 0 65 16,0 0-85-16,0 0-14 15,95-89-2-15,-55 53-10 16,0 2 0-16,5 0-4 16,-3 2-1-16,-3 4-30 15,-6 0-62-15,-9 6-132 16,-10 8-228-16</inkml:trace>
  <inkml:trace contextRef="#ctx0" brushRef="#br0" timeOffset="31356">12498 13397 709 0,'0'0'361'0,"0"0"-295"16,0 0 22-16,-7 112-15 16,7-57-28-16,0-4-41 15,15 2-4-15,8-9-29 16,0-4-57-16,3-8-103 15,-2-10-159-15,-1-8-143 16</inkml:trace>
  <inkml:trace contextRef="#ctx0" brushRef="#br0" timeOffset="31640.17">12820 13690 731 0,'0'0'190'0,"0"0"-161"16,0 0 36-16,0 0-43 16,0 0-11-16,0 0-4 15,108-108-4-15,-83 85-3 16,-8 10-7-16,-3 6-10 16,-6 7-1-16,-8 0-16 0,0 0 12 15,0 26 22-15,0 16 0 16,0 15 30-16,0-1-13 15,0-2 6-15,0-8-14 16,0-8-9-16,0-6-10 16,5-8-79-16,3-8-166 15,2-6-193-15</inkml:trace>
  <inkml:trace contextRef="#ctx0" brushRef="#br0" timeOffset="31843.829">13325 13653 740 0,'0'0'33'0,"0"0"21"0,0 143 16 15,-3-97-64-15,3-8-6 16,0-8-7-16,0-8-105 15,11-8-147-15</inkml:trace>
  <inkml:trace contextRef="#ctx0" brushRef="#br0" timeOffset="32040.06">13556 13609 624 0,'0'0'210'15,"0"0"-60"-15,0 0-21 0,0 0-40 16,95-112-43-16,-65 84-33 16,3 2-13-16,1 4-8 15,2 2-59-15,1 2-60 16,-3 0-113-16,-5 0-71 16</inkml:trace>
  <inkml:trace contextRef="#ctx0" brushRef="#br0" timeOffset="32295.4">13668 13247 979 0,'0'0'153'15,"0"0"-123"-15,0 0 107 16,0 150-60-16,4-97-66 15,12-2-5-15,1-2-4 16,-1-6-2-16,2-7-19 16,2-7-67-16,-3-11-69 15,1-9-97-15,-1-7-96 16</inkml:trace>
  <inkml:trace contextRef="#ctx0" brushRef="#br0" timeOffset="32659.23">14111 13383 180 0,'0'0'588'15,"0"0"-465"-15,0 0-35 16,0 0 12-16,0 0-93 16,0 0 3-16,55 64-8 15,-34-24 2-15,-6 3-4 16,-3-2-6-16,-10-5-3 15,-2-3 5-15,0-5 4 16,-16-5 6-16,-15 2 10 16,-7-7-1-16,-9-2 7 15,0-6 0-15,8-4 14 0,14-4 35 16,9 0 27-16,14-2-34 16,2 0-23-16,0 0-37 15,0 0-4-15,14 2-22 16,19 4-7-16,9 1 27 15,5 2-23-15,2-1-33 16,-2-2-25-16,-3 0-93 16,1-6-122-16,-5 0-179 15</inkml:trace>
  <inkml:trace contextRef="#ctx0" brushRef="#br0" timeOffset="33004.65">14412 12832 383 0,'0'0'357'0,"0"0"-218"16,0 0-54-16,0 0 32 16,0 0-31-16,0 0-18 0,104 156-23 15,-73-82-14-15,3 6-11 16,-5 3-11-16,-5 4-2 16,-6 10-3-16,-9 1-3 15,-7-2 2-15,-2-5 0 16,0-13-3-16,-4-10-2 15,-9-8-41-15,-5-6-90 16,-3-4-187-16,-2-2-465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5:56:09.52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2911 4750 62 0,'0'0'43'0,"0"0"-5"16,0 0 5-16,0 0-1 15,0 0 1-15,0 0-5 16,0 0 5-16,0 0 0 16,0 0-36-16,0 0-7 15,0 0-23-15,0 0-14 16,0 0-3-16,0 0 13 0,0 0 26 16,0 0 1-16,0 0 5 15,0 0 11-15,0 0 25 16,0 0 17-1,-2 0 0-15,2 0-1 0,0 0 2 16,-4 0-9-16,4 0-5 16,0 0-6-16,0 0-5 15,-2 0-7-15,0 8-5 16,-2 13-9-16,0 9 3 16,1 3-10-16,1-1 0 15,0-6-5-15,2-1-1 16,0-5-1-16,0-6 1 15,0-2 0-15,0-6 1 16,0-4-1-16,0 0 0 0,0-1-1 16,0-1 1-16,0 0 0 15,0 0 0-15,0 0-1 16,0 0-2-16,4 0 2 16,3 0 2-16,5 0 3 15,-2 0 8-15,3 3-6 16,3-3 2-16,-1 2 4 15,6 0 6-15,-1-2-3 16,2 2-3-16,0-2 3 16,1 0-2-16,2 0-1 15,-2 2 1-15,2 0-4 16,0-2 1-16,-3 2-2 16,-2 0-2-16,2-2 7 0,-3 3-4 15,2-2-1-15,0-1 0 16,-3 0-2-16,3 0 1 15,0 0 1-15,-1 0 2 16,4 0-3-16,1 2-3 16,1 0-1-16,1-2-2 15,4 0 2-15,-1 0 4 16,1 0-6-16,0 0 3 16,-2 2-1-16,-2 0-2 15,-3 0 4-15,-2-2-1 16,1 1 1-16,-1 2 0 15,-2 0-2-15,2-2 0 16,3 1-1-16,0 0 0 16,1 0 5-16,-2 0-3 0,1 0-2 15,2-2 1-15,0 0-2 16,-1 0 3-16,1 0-2 16,0 0 1-16,-3 0-1 15,3 0 1-15,0 0 6 16,4 0-2-16,2 0-1 15,3 0-3-15,2 0-1 16,0 0-1-16,0 0 1 16,-1 0 0-16,-3-4-1 15,-1 2 1-15,-2 2 2 16,-2-2-4-16,2 2 1 0,-2-2-1 16,2 1 2-16,3-2 0 15,-1 3-1-15,8-3 0 16,1 0 0-16,7 1 4 15,2-4 7-15,3 0-12 16,-1 0 0-16,1 0 2 16,4 2-1-16,5-4 1 15,-1 2-2-15,-2 0 3 16,-3 0-2-16,-5 1-1 16,-3 0 2-16,-5 1-1 15,-2-1-1-15,-1 1 0 16,-1 3 0-16,-3-1 1 15,-1-2-1-15,-2 4 0 16,-6-2-1-16,1 2 2 16,-2 0-1-16,0 0 1 0,-2 0-1 15,0 0 0-15,-1 0 0 16,-2 0 0-16,0 0 0 16,1 0 0-16,-2 0 0 15,4 0 0-15,0 0 0 16,-3 0 0-16,3 0 0 15,1 0 0-15,1 0 0 16,2 0 0-16,4 0 0 16,6 2 0-16,-1-2 1 15,1 0-1-15,1 0 0 16,3 0 0-16,-1 0 1 16,1 0 0-16,1 0-1 15,-2-4 2-15,1 1-2 0,-3 2 0 16,2-3 0-16,1 1 0 15,3 0 0-15,3-1 0 16,3 0 0-16,3 0 0 16,3-2 0-16,0 3 0 15,0-1 0-15,-4 3-1 16,-4-1 0-16,-2 0 1 16,-2-2-2-16,-3-1 2 15,3 4-1-15,-1-2 1 16,2-1 0-16,2 3 0 15,-3-3 0-15,4-1 1 16,-1 2-1-16,2-2 1 0,-2 4-1 16,0-2 0-1,-2 1-1-15,-3 2 1 0,-1 0 1 16,-1 0-1-16,-2 0 0 16,-2 0-1-16,0 0 2 15,0 0-2-15,-3-2 2 16,1 2-1-16,2 0 2 15,-2-2-2-15,-1 2 1 16,3-1 0-16,0 1-1 16,-2 0 1-16,2-2-1 15,-3 2 0-15,1 0 0 16,-1 0 0-16,4 0 0 0,-4 0-2 16,1 0-3-16,4 0 4 15,-5 0-1-15,4 2 2 16,-2-1 0-16,-5 1 0 15,-1-2 1-15,0 0-1 16,-4 0 0-16,2 2-1 16,0 0 0-16,-3-2 1 15,1 3 1-15,-5-3-1 16,3 1-1-16,0 2 1 16,-2-1 0-16,4 0 0 15,2-1 0-15,2 1 0 16,3-2 2-16,4 0-2 15,-2 0 0-15,-1 0 2 0,1 0-2 16,-3 0 1-16,0 0-1 16,-1 0 0-16,-1-3 3 15,-2 1-3-15,-2 0 0 16,-3-1-1-16,-1 3 1 16,-8 0-1-16,-2 0 1 15,-1 0-1-15,-4 0 1 16,-1 0 2-16,0 0-2 15,-5 0 0-15,1 0 1 16,-1 0-1-16,-2 0 0 16,0 0 1-16,0 0 0 15,0-1 2-15,0 1-3 16,0 0 2-16,0 0 1 16,0-3-1-16,0 1-1 0,0 0-1 15,2-5 0-15,2-11 0 16,3-11 5-16,-1-9 2 15,2-4-4-15,-2 4-2 16,-2 0 1-16,1 4 0 16,-1 1-2-16,-2 4-1 15,0 0 1-15,2 7-1 16,-4 4-5-16,0 4-14 16,0 0-19-16,0 0-61 15,-19 4-150-15,-21 6-294 16</inkml:trace>
  <inkml:trace contextRef="#ctx0" brushRef="#br0" timeOffset="10187.849">9744 6685 86 0,'0'0'56'16,"0"0"0"-16,0 0 9 15,0 0 11-15,0 0-13 16,0 0-20-16,0 0-20 16,-14 0 8-16,10 0-1 15,0 0-8-15,-3 0-17 16,2 0-5-16,-1 0-3 16,-1 0 1-16,3 3 0 15,-1-2-11-15,1 1-1 0,-3 0-2 16,2-2 12-16,1 0 4 15,-2 0 1-15,-1 0 11 16,-2 0 15-16,2 0 3 16,5 0 19-16,0 0 22 15,0 0-14-15,2 0-6 16,0 0-6-16,0 0-2 16,0 0-14-16,0 0-3 15,0 0-6-15,0 0 0 16,0 0-2-16,0 0-3 15,8 0-1-15,6 0 1 16,1 0 6-16,8 0-3 16,-1 4 1-16,2 2 1 0,1 0-9 15,2 0-8-15,2 0 7 16,0-2 1-16,0 0 0 16,0 1-4-16,-2-1-1 15,-4-3 3-15,0 1 2 16,-3 0-5-16,0-2-2 15,-2 4-1-15,0-2 1 16,4 2 1-16,-2 0-3 16,3 3-1-16,4-4 0 15,-4 1 2-15,2 0 1 16,0-1-1-16,-3-2-2 16,3 2 0-16,1-3 0 0,-1 2 1 15,-1-1 2 1,1-1-3-16,0 3 4 0,-4-2-4 15,4 1 0-15,0 0-1 16,2 2 0-16,-1-1 3 16,0-1-2-16,3 2-1 15,0-3 1-15,-2 2 0 16,0-2-1-16,-2-1 0 16,-1 0 4-16,5 0 1 15,-5 0-4-15,1 0 0 16,2 0 2-16,-5 0-3 15,3 3 2-15,-1-3 0 16,0 1 1-16,-1 2 0 16,2-3-2-16,2 2-1 15,-2 0 1-15,2-2-1 0,5 0 1 16,-6 0 0-16,3 0-1 16,0 0 1-16,0 0 0 15,3 0 0-15,-3 0 2 16,-5 0-3-16,3-2 0 15,-5 2 0-15,0 0 0 16,3-2-1-16,0 2 1 16,0-3 0-16,-2 2 3 15,0-2-3-15,-1 2 0 16,3-3 0-16,-1 1-1 16,0 3 2-16,-1-1 0 15,0 1-1-15,-4 0 0 0,4 0 1 16,-3 0-1-16,-1 0 0 15,4 0 0-15,-1 0 0 16,-2 0 0-16,0 0 0 16,-1 0 0-16,-2 0-1 15,-1 0 1-15,-1 0 0 16,3 0 1-16,-3 0 0 16,1 0-1-16,-1 0 0 15,2 0 0-15,-2 0 0 16,3 0 0-16,-3 0 0 15,1 0 0-15,-1 0 0 16,-1 0 1-16,-5 0-1 16,2 0 0-16,-6 0 1 15,1 0 0-15,-4 0 0 16,1 0 1-16,1 0-2 0,-2 0 3 16,2 0-3-16,-1 0 0 15,-3 0 1-15,2 0-1 16,-2 0 0-16,3 0 1 15,-1 0-2-15,0 0 0 16,2 0 1-16,5 0-28 16,5-11-117-16,-10-1-180 15,-4 3-238-15</inkml:trace>
  <inkml:trace contextRef="#ctx0" brushRef="#br0" timeOffset="28766.12">12130 7632 130 0,'0'0'124'0,"0"0"-89"15,0 0 36-15,0 0 19 16,0 0-29-16,0 0-19 16,0 0 4-16,0 0 18 0,-4 0-5 15,2 0-18-15,0 0-4 16,2 0 0-16,0 0 7 15,-3 0 3-15,3 0-8 16,0 0 3-16,0 0-3 16,0-2-7-16,0 2-6 15,0-2-3-15,0 2-4 16,0-2-6-16,0 2-4 16,0 0-4-16,0 0-4 15,0 0-1-15,0 0 0 16,0 0-1-16,0 0 1 15,0 0-1-15,0 0 1 0,0 0-1 16,0 0 1-16,0 0 0 16,3 0 2-16,3 0 0 15,5 0-1-15,1 0 3 16,-4 0 0-16,3 0 1 16,-1 0-4-16,-2 0 2 15,1 0 4-15,5-2-3 16,-3 2 0-16,1 0 0 15,2 0-2-15,-3 0 1 16,-2 0 0-16,3 0-1 16,-4 0 0-16,1 0-1 15,5 0 5-15,-1 0-5 16,3 0 4-16,1 0 2 16,1 0-1-16,-5 0 1 15,1 0-1-15,-3 0-6 0,3 0 4 16,-3 0 0-16,-1 0-4 15,0 0 1-15,-1 0 4 16,-1 0-2-16,2 2-3 16,1 2 2-16,-1-2 0 15,0 2 1-15,1-4-1 16,0 2 2-16,0 0 0 16,0 2 0-16,2-2 0 15,-1 0-1-15,-1 0-2 16,-1-2 1-16,2 0 0 15,-1 2 2-15,1 0-2 16,-1 0-1-16,-1 1 2 0,2 0-2 16,-1-1-1-16,2 0 0 15,1-2 1-15,-1 2-1 16,3-2 0-16,-3 0 0 16,1 0 1-16,1 0-1 15,1 0 1-15,1 0-1 16,-1 0 1-16,-1 0-1 15,1 0 0-15,2 0 0 16,0 0 1-16,2 0-1 16,-2 0 0-16,0 0 0 15,-1 0 1-15,-1 0-1 16,-3 0-1-16,3-2 1 16,-3 0 0-16,-1 2 1 0,1-2-2 15,0-1 1 1,3 2 0-16,-1-1 2 0,3 0-2 15,0 0 0 1,0 0 0-16,-2 2-1 0,1 0 1 16,3 0 0-16,-1-2 0 15,-2 2 0-15,3-2 1 16,0 2-1-16,0-2 0 16,0 2 0-16,2 0 0 15,1 0 2-15,-1 0-3 16,-1 0 2-16,-2 0-2 15,-1-3 3-15,-1 3-5 0,2-1 4 16,-2-1-2 0,1 2 1-16,3-2 0 0,-4 2 1 15,3 0-1-15,-2 0 1 16,0 0 1-16,0 0-4 16,-1-3 2-16,-1 3 0 15,2 0 0-15,-2 0 3 16,-1 0-3-16,1-1 0 15,-3 1 0-15,1 0 0 16,-6 0 1-16,3 0 0 16,-1 0 0-16,-2 0 0 15,3 0 3-15,3 0-3 16,-1 0 5-16,5 0-4 16,-1 0 4-16,0 0-1 15,0 0 0-15,-1 0 0 0,-1 0-1 16,-1 0-2-16,-1 0 1 15,1 0-1-15,1-2 0 16,3 2 5-16,-3 0-7 16,-1 0 5-16,-1 0-3 15,-1 0 1-15,-4 0-3 16,-1 0 0-16,-1 0 1 16,-3 0-1-16,2 0-4 15,-1-8-36-15,0-10-89 16,-1-8-98-16,-3 1-242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08:27.20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6482 12785 66 0,'0'0'47'0,"0"0"1"0,0 0 13 15,0 0-3-15,0 0 0 16,0 0 19-16,0 0-19 16,-2-6-10-16,-1 6-11 15,3 0-13-15,0-1 1 16,0 1 5-16,0 0 17 15,0 0 11-15,0 0-4 16,0 0-10-16,-2 0-2 16,2 0-3-16,0 0 0 15,-2 0-6-15,2 0-2 16,-2 0 2-16,2 0-8 16,0 4-10-16,0 19-3 15,0 11-3-15,0 6 3 0,0 4-3 16,0-5 0-16,0-1-4 15,4-4-1-15,3 0 3 16,2 2-1-16,-5 0-1 16,3-2 3-16,-5-1 0 15,2-6-4-15,-4-3-2 16,3-3 3-16,0-9-1 16,-3-5-2-16,2-4-2 15,-2-3 0-15,0 0 0 16,2 0 1-16,0 0 0 15,-2 0 0-15,0 0-1 16,2 0 0-16,0 0-1 0,7 0 1 16,5 0 2-16,1 2 0 15,3-2 4-15,-1 0-1 16,4 0-1-16,1 0 2 16,-2 0-2-16,2 0 2 15,-1 0 2-15,6 0-2 16,0 0 0-16,4 0 4 15,2 0-1-15,5 0 5 16,-1-6-5-16,1 4-2 16,-5 0-1-16,-4 2-5 15,-2 0 1-15,2 0 0 16,0 0-1-16,0 0-1 0,0 0 1 16,2 0-2-1,-1 0 2-15,1 0-2 0,-2 0 0 16,4 0 1-16,0 0 2 15,-1 0 2-15,-1 0-3 16,-2 0 1 0,0 0-1-16,0 0 0 0,2 0 1 15,0 0-1-15,0 0 2 16,1 0-2-16,-3 0 0 16,4 2 2-16,-2-2-3 15,2 0 0-15,1 0 1 16,-1 0-1-16,0 0 0 15,1 0 1-15,-3 0-1 16,-2 0 1-16,0 0-1 0,-2 0 1 16,2 0 1-16,2 3 4 15,0 2 13-15,5 1-11 16,1 1-8-16,2 0 4 16,1-3-2-16,2 2-1 15,-1-2 0-15,-2 0-1 16,-3 0 1-16,2-2-1 15,2 1 1-15,-2-3 1 16,4 0-1-16,1 0 0 16,1 0-1-16,3 0 1 15,0-3 2-15,-2-1-1 16,-1 0-2-16,-7-1 1 16,2 1-1-16,-6 1 2 0,1-1-1 15,-3 2-1 1,0-3 0-16,0 4-1 0,0-2 1 15,3-2 0-15,3-1 0 16,3 0 2-16,5 0-3 16,2-3 1-16,-4 4 0 15,-4-1 0-15,-3-1 0 16,-3 6 2-16,-2-2-2 16,1 3 0-16,-1-1 1 15,0-2 0-15,2 2-1 16,6-4 2-16,-1 0-2 15,1-2 0-15,4 1 0 16,-1-2 0-16,0 0 1 0,-1 2-1 16,-1 1 1-1,4 0-1-15,1 2 0 0,4-2 1 16,2 1 3-16,-1-2-3 16,0 3 0-16,2-6-1 15,-1 3 1-15,4 0 0 16,5-4 1-16,3 4 1 15,-1-2-3-15,0 3 4 16,-8 0-3-16,0-1-1 16,-6 0 0-16,2 0 1 15,-1 0-1-15,2-2-1 16,-2 0 1-16,1 2 2 16,-4 0-1-16,1 0-1 15,-5 6 0-15,-2-2 0 0,-5 2 0 16,0 0 1-16,-4 0-1 15,0 0 0-15,0 0 1 16,-3 0-1-16,5 0 2 16,0 0-2-16,2 0 1 15,5 0-1-15,-2 0 0 16,5 0 0-16,-3 0 0 16,2 0 0-16,3 0 0 15,-1 0-1-15,3 0 3 16,1 0-2-16,0 0 2 15,-4 0-2-15,1 0 1 16,1 0-1-16,-1 0 0 0,2 0-1 16,0 0 2-16,-3 0-1 15,1 0 0-15,-1 0 0 16,-6 0-2-16,1 0 2 16,-8 0 0-16,-3 0 0 15,-1 0 0-15,-3 2-1 16,1 0 1-16,-2 0-2 15,3 2 2-15,0-2-2 16,1 2 2-16,2-2 2 16,-2 0-2-16,0-2 0 15,0 2-2-15,2-2 4 16,0 0-4-16,0 2 4 16,0-2-2-16,0 0 0 0,-3 0 0 15,-1 0 0-15,-5 2 0 16,-1-2 0-16,4 0 1 15,-3 0-1-15,3 2 0 16,-2 0 0-16,4 1 0 16,2-3 0-16,-2 1 0 15,2-1 1-15,-4 0-2 16,2 0 2-16,0 0-1 16,-5 0 0-16,-3 0 0 15,-3 0 0-15,-3 0 0 16,-4 0 0-16,-3 0-1 15,1 0 1-15,-3 0 0 16,0 0 0-16,1 0 0 0,1 0 0 16,-2 0-1-16,0 0 1 15,0 0-2-15,-2 0 2 16,0 0 2-16,0 0-2 16,0 0 0-16,0 0 0 15,0-1 0-15,0-2 1 16,0 1-1-16,0-2 0 15,0-4 0-15,0-4 1 16,0-8 0-16,0-6 0 16,3-4-1-16,-3-6 0 15,0 1 0-15,0 1 0 16,0 0 0-16,0 0 1 16,0-24 0-1,0 34-1-15,0 8-1 0,0 6 0 16,0 1-13-1,0 0-24-15,0-5-29 0,0-6-60 16,-3 0-117-16,-19 12-207 16</inkml:trace>
  <inkml:trace contextRef="#ctx0" brushRef="#br0" timeOffset="11630.2">11036 9298 10 0,'0'0'21'0,"0"0"-1"16,0 0-7-16,0 0-11 15,0 0-2-15,0 0-2 16,0 0 2-16,0-2 0 15,0 2 0-15,0 0 0 16,0 0 0-16,0 0 0 16,0-2 2-16,0 2 14 15,0 0 25-15,-2-2-5 16,2 2 9-16,0 0 3 16,0 0 2-16,0 0-7 0,0 0 2 15,0 0 10 1,0 0-8-16,0 0-14 0,-3 0-7 15,3 0-14-15,-2 0 8 16,2 6 0-16,0 10-2 16,-2 2-2-16,0 5-4 15,0-2 3-15,2-1 0 16,0 1-9-16,0 1-2 16,0 0-1-16,0 2-1 15,0 2 3-15,0 0-5 16,0 0 9-16,0 1 0 15,0 0 4-15,0-1 1 0,0 3-2 16,0-2 13 0,0 2-10-16,0-4-9 0,0 0-2 15,0-2-4-15,0-5 0 16,0 0 2-16,0 1-2 16,4-6 0-16,0 5 0 15,1 1 1-15,-2-1 1 16,1 0 1-16,-4 0 2 15,0 0 3-15,0 2 5 16,0 2 6-16,0-2-9 16,0 2-5-16,-2-4-2 15,0 0-2-15,-1-2 0 16,3 1 0-16,-2-6 1 16,-1 2-1-16,1-1 9 0,0 2-1 15,0-1 6-15,0 1-6 16,0 3-2-16,-3 2 0 15,3 2 4-15,0 1-9 16,2 2 3-16,-2-2-4 16,0 0 0-16,2 1-1 15,-4-2 1-15,4-1 1 16,0 0-1-16,0-2 1 16,0 0 1-16,0 0 3 15,-2 0 4-15,0 2 1 16,2-1 1-16,-2-1 0 15,0 0-8-15,0-4-3 16,-3 1 5-16,1 1-5 0,-2-1 2 16,0 1-1-16,2 0 1 15,2-2-2-15,2 2 0 16,0 0 0-16,0 0-1 16,0-2 0-16,0 2 2 15,0 2-1-15,0-2-1 16,0 3 2-16,0-4-2 15,0 3 2-15,0 0-2 16,0-1 0-16,0-4 0 16,0 0 0-16,0-4-2 15,0 1 2-15,0 0 0 16,0-2 2-16,0 0-2 16,0-3 0-16,0-1 0 0,0-4-5 15,0 0-2-15,0 0-17 16,0 0-26-16,0-27-110 15,0-13-256-15</inkml:trace>
  <inkml:trace contextRef="#ctx0" brushRef="#br0" timeOffset="13991.62">11083 9344 7 0,'0'0'38'0,"0"0"-3"0,0 0 9 16,0 0 14-16,0 0-9 16,0 0-5-16,0 0-11 15,0-4-8-15,0 4-13 16,0 0-12-16,0 0 1 16,0 0 0-16,0-2-1 15,0 2-11-15,0-1-31 16,0-2-44-16,0 1-44 15</inkml:trace>
  <inkml:trace contextRef="#ctx0" brushRef="#br0" timeOffset="14144.24">11083 9344 10 0</inkml:trace>
  <inkml:trace contextRef="#ctx0" brushRef="#br0" timeOffset="14269.51">11083 9344 10 0,'-16'-70'47'0,"16"70"-6"0,0 0 6 0,0 0 3 0,0 0-8 0,0 0-10 15,0 0-8-15,0 0-8 16,0 0-16-1,0 0-3-15,0 0-22 0,0 0-19 16,0 0-11-16,0 0-10 16,0 0-8-16</inkml:trace>
  <inkml:trace contextRef="#ctx0" brushRef="#br0" timeOffset="15576.01">11065 9274 10 0,'0'0'35'15,"0"0"-24"-15,0 0-11 16,0 0 1-16,0 0 1 15,0 0-1-15,-5-2 0 16,5 2 12-16,0-2 24 0,0 2 0 16,0 0-13-16,-2 0 3 15,2 0 11-15,0 0-8 16,0 0-14-16,0 0-5 16,0 0-6-16,0 0-2 15,0 0 0-15,0 0 0 16,0 0 10-16,-2 0 16 15,2 0 5-15,0 0-3 16,0 0-6-16,0 0-6 16,0 0-9-16,0-2-4 15,0 2 0-15,0 0 0 16,0 0-4-16,0 0 5 0,0 0 18 16,0 0 13-1,0 0-9-15,0 0 0 0,0 0 2 16,0 0-2-16,0 0-5 15,0 0 4-15,-2 0-2 16,2 0-3-16,0 0-7 16,0 0-5-16,0 0 1 15,0 4 6-15,0 12 1 16,-2 2 4-16,2 6-1 16,-2 1-6-16,2 2-4 15,0 1-1-15,0 2 1 16,0 1-5-16,0 1 4 15,0 0 2-15,0-2-2 0,0 2 5 16,0-1 2 0,0-2-5-16,0 1-4 0,0 0 3 15,0-2 4-15,0 1-4 16,0-2 0-16,0 0-1 16,0 3-2-16,0-1 1 15,0 2-1-15,0-1 3 16,0 0-1-16,0-2-2 15,0 2-4-15,0 0-1 16,0-4-4-16,0 2 0 16,0-2 1-16,-5 4 2 15,3 1-4-15,0 1 2 0,0-2 3 16,-1-6-4 0,-2 0 1-16,3-4-1 0,2 0-3 15,0-4 3-15,0 1 0 16,0-2 3-16,0 1-2 15,0 3-1-15,0-1 0 16,-2 7 2-16,2-1 0 16,-2 0 0-16,2-2-2 15,0-4 0-15,0 1 0 16,0-4 0-16,0-2 0 16,0-5 0-16,0-1 2 15,0 0-1-15,0-1-1 16,0 2 0-16,0 0 4 15,0 2 1-15,-2 2 3 16,0 4-8-16,2-3 6 0,-5 2-3 16,3-1-1-16,-2-2-2 15,2 0 0-15,-2-2 1 16,4 2 0-16,-2-2-1 16,0 2 3-16,2 1-2 15,-2-2 0-15,2 1 0 16,-2-4 0-16,2 2-1 15,-2-1-1-15,2-2 1 16,0 4 1-16,0-3 2 16,-2-1-3-16,2 4 0 15,-3-3 0-15,3-1 0 16,0 4 0-16,-2 0 0 0,2-1 1 16,0-1-1-16,0 1 0 15,0 0 1-15,0 0 1 16,0 2-2-16,-2-2 0 15,2 2 0-15,0-2 0 16,0 1 0-16,0 0 0 16,0-1 0-16,0-2 0 15,0 2 1-15,0-4-1 16,0-1 0-16,0 1-1 16,0-3 1-16,0 1 0 15,0 0 1-15,0 0-1 16,0 0 1-16,0 0 0 15,0-2-1-15,0 2 1 0,0-1-1 16,0-3 0 0,0 1 0-16,0-1 0 0,0 0 0 15,0 0 0-15,0 0-1 16,0 0-14-16,0 0-35 16,0 0-48-16,0-18-76 15,0-3-147-15,-2 0-32 16</inkml:trace>
  <inkml:trace contextRef="#ctx0" brushRef="#br0" timeOffset="17140.21">11021 9312 38 0,'0'0'75'15,"0"0"-18"-15,0 0-13 16,0 0 16-16,0 0-3 0,0 0-10 16,-7 0 3-16,7 0 3 15,0 0-21-15,0 0 1 16,-2 0 1-16,2 0 11 16,0 0 10-16,0 4-4 15,0 30-22-15,0 19 2 16,0 12 2-16,0 0-12 15,0-5-2-15,0-10 8 16,0-8-8-16,0-14-2 16,0-10 7-16,0-7 6 15,0-11-2-15,0 0-3 16,0 0-7-16,0-5-3 16,0-31 13-16,0-18 9 0,0-21-22 15,0-8-6-15,0 4-4 16,-8 7 2-16,0 12-7 15,1 14 10-15,1 9-2 16,2 11-2-16,1 8-4 16,0 7 6-16,1 4-7 15,2 6 2-15,0 1-2 16,0 0 2-16,0 0-3 16,0 26-11-16,0 18 4 15,8 18 7-15,5 8 3 16,-5-4-2-16,2-5-1 15,-4-9 1-15,-1-8 1 16,-1-11-2-16,0-6 0 16,1-11 0-16,-5-6-2 0,0-8 0 15,0-2-2-15,0 0 0 16,0 0 3-16,0 0-1 16,0-26-6-16,0-12 8 15,0-14 0-15,-7 4 0 16,3 7 0-16,2 18-1 15,-1 12 0-15,3 10 1 16,-2 1 0-16,2 0-6 16,0 0-96-16,0 26-128 15,-8 26-339-15</inkml:trace>
  <inkml:trace contextRef="#ctx0" brushRef="#br0" timeOffset="23362.62">13614 5992 1 0,'0'0'53'15,"0"0"-18"-15,0 0-12 16,0 0-9-16,0 0-1 16,0 0-5-16,0 0-8 15,0 0 0-15,0 0-2 16,0 0 2-16,0 0 0 15,0 0 6-15,0 0 11 0,0 0 12 16,0 0-1 0,0 0 1-16,0 0-3 0,0 0 6 15,0 0 5-15,0 0-5 16,0 0-7-16,0 0-2 16,0 0 4-16,0 0 2 15,0 0-3-15,0 0-5 16,0 0-9-16,0 0-7 15,0 0 2-15,0 0 0 16,0 0-2-16,0 0-1 16,0 0-2-16,0 0 4 15,0 0 0-15,0 0-2 0,0 0 0 16,0 0-3-16,0 0 3 16,0 0-2-16,0 0 1 15,0 0 0-15,-2 0-2 16,2 0 2-16,0 0 0 15,0 0-3-15,0 0 0 16,0 0 1-16,0 0-2 16,0 0 2-16,0 0 1 15,0 0-2-15,0 0 0 16,0 0 0-16,0 0 0 16,0 0-2-16,0 0-5 15,0 0-15-15,0 0-6 16,0 0-11-16,0 0-22 0,0 0-32 15,0 7-12 1,-5 1-58-16</inkml:trace>
  <inkml:trace contextRef="#ctx0" brushRef="#br0" timeOffset="24625.66">13622 6023 135 0,'0'0'142'0,"0"0"-86"16,0 0 3-16,0 0 40 15,0 0-42-15,0 0-24 16,0-3-4-16,0 8 0 16,0 16-8-16,0 8 15 15,0 4 5-15,0 1-20 16,0 2 1-16,0-2-5 16,0 2-1-16,0 2-2 15,0-2-1-15,0-4 7 16,0 0-10-16,0-1 3 15,0-5 1-15,0-2-3 16,0-1-1-16,0 0-2 0,0 2 4 16,0-2-3-16,0 1 1 15,0 0-1-15,0 0-5 16,0 2 4-16,0-1-1 16,0-2-1-16,0-1-4 15,0-2 2-15,0 1-4 16,0-3 4-16,0 1-2 15,-2-1 0-15,0 3 1 16,2-2-3-16,-2 2 0 16,2-3 1-16,0 1 0 15,0-1-1-15,0-1 0 16,0-3-1-16,0 2 0 16,0 4 1-16,0 2 5 0,0 4 3 15,0-2 3-15,0 0-3 16,0-4-3-16,0 1 0 15,0-6 0-15,0 3 0 16,0-1-3-16,0 1 0 16,0 2-2-16,0-4 0 15,0 3 0-15,0-1 2 16,0 2 2-16,0 1-3 16,0-1 1-16,-4 0 1 15,-1-1 2-15,1 2-3 16,-2-1 6-16,-2 0-1 0,2 3 8 15,-1-4-12 1,1 3 6-16,-1 0-7 0,2-3-1 16,-2-3 3-16,1-1 1 15,0 2-2-15,-1-2 5 16,-3 2-6-16,4-3 4 16,0-1-6-16,1 2 0 15,0-1 7-15,1 2-7 16,-1 0 1-16,1 0 2 15,2-2-2-15,-2-4-1 16,1 2-2-16,1-2 2 16,-2 0 2-16,1 0-2 15,1-2 1-15,-1 2 1 16,3 0-2-16,0 2 4 0,-2-3 3 16,2 0-6-1,-2 1 0-15,2-3-1 0,0 1 0 16,0-3 1-16,0 1-1 15,0 5 0-15,0-4-1 16,-2 4 2-16,2-4 2 16,0 0-3-16,0-1 1 15,0 2-2-15,0-3 1 16,0 0 0-16,0 1-1 16,0-3 2-16,0 4-1 15,0-1 0-15,0-1 1 16,0 4-1-16,0-1 2 15,0 0-2-15,0-2 2 0,0-1 0 16,-2 2-2 0,2-4 1-16,0 4-1 0,0-3 2 15,0 0-2 1,0-1 0-16,0 4 0 0,0-3-1 16,0 0 1-16,0 1-1 15,0-5 1-15,0 0-4 16,0 0-79-16,-2 0-128 15,-7 0-184-15</inkml:trace>
  <inkml:trace contextRef="#ctx0" brushRef="#br0" timeOffset="26736.85">13663 7213 31 0,'0'0'183'0,"0"0"-101"16,0 0-2-16,0 0 12 16,0 0-41-16,0 0-19 0,0 50 2 15,0-24 3 1,0 0 6-16,0 4-7 0,0 0-4 16,0 4 13-16,-2-2-6 15,-5 1-1-15,0 2-9 16,1 2-14-16,-1-5 2 15,3-1-6-15,2-2-5 16,0-3-3-16,2-2 3 16,-4 0-3-16,0 0-3 15,-2 2 6-15,-1 4 9 16,1 0-1-16,-4 0-1 16,4 0 1-16,-3-4-6 15,5-2-2-15,-1-3-5 16,5-3 5-16,-2-3-6 15,2 2-2-15,-3 1 2 0,3 3 2 16,0-4 1 0,0 5-1-16,0-2 0 0,0 0-2 15,0 2 0 1,0-2 2-16,0 0 1 0,0 0-3 16,0 1 8-16,-2-2 0 15,0-1-2-15,2 0 6 16,-2-1 2-16,2 1-8 15,-3 0 3-15,1 1-6 16,-2 6 6-16,0-1-9 16,-1 0 3-16,3-2 0 15,-3-2-1-15,3 0-3 0,0 2 1 16,2-2-2 0,0 0 2-16,0-2 0 0,0 3 0 15,0 0 2-15,0 2-2 16,0 0 9-16,0-2-7 15,0 0 5-15,0 0-3 16,0-1-4-16,0 1 2 16,0 2 0-16,2-1-1 15,0 0-1-15,3 0 0 16,-3-2 0-16,1 0 0 16,-1 0 6-16,0 0-5 15,2 2-1-15,-4 1 6 16,2 0-6-16,0-3 7 15,1-6-7-15,-1-1 3 16,0-2-3-16,0 1 2 0,1 0-1 16,-3 3 4-16,0 1-5 15,0 2 5-15,2-2-5 16,-2 0 0-16,3 2 0 16,-3-2 0-16,2 0-2 15,0 0 2-15,0-2 0 16,2 2 3-16,-1 0-2 15,-1 2-1-15,2 2 0 16,0 0 0-16,-1-2 4 16,2-1 9-16,-3-6-13 15,-2 5 3-15,0 0-2 16,0 3 2-16,2 0-3 0,-2 2 2 16,0-1-2-16,0 0 0 15,2 1 1-15,-2 0-1 16,0-3 2-16,0 2 4 15,0 0-2-15,2 3-3 16,-2 0 3-16,0-2-3 16,0 6 0-16,0-7 1 15,3 3-1-15,-3-4 4 16,0 3-5-16,0 5-2 16,0-1 2-16,0 1 0 15,0 0 2-15,0 1-1 16,0 2 2-16,0 0-1 15,0 0 7-15,0-4-4 0,0 2-3 16,0-2-1-16,0-2 1 16,0-1-2-16,0-3 0 15,0-2 0-15,2 2 0 16,0 2 0-16,-2 2 0 16,2 2 0-16,0-1 3 15,-2 2-3-15,2-1 1 16,0 4-1-16,2-4 2 15,-4 0 0-15,2-4-2 16,0 2 0-16,0 1 0 16,0-4 0-16,3-1 3 15,-3-2-3-15,2 1 0 0,2 3 0 16,0 0 1-16,-2 2-1 16,-2 0 0-16,3 4 0 15,1 0 0-15,-2 2 1 16,4-2-1-16,-4-6 0 15,3 0 2-15,-3-2-2 16,2 2 0-16,-1 0 0 16,0 2 1-16,-1-4 2 15,-2 1-2-15,1-3 0 16,-3 4 1-16,2 0-1 16,-2 0 1-16,2-4-2 15,0-2 2-15,0-4-2 16,0 2 0-16,1 0 0 15,-3 0 2-15,0 0-3 16,0-2 1-16,0 2 0 0,0 0 1 16,0 0-1-16,0 1 0 15,0 0 1-15,0-3-1 16,0 0 1-16,0-2-1 16,0 0 1-16,0-4-2 15,0 0 2-15,0-4-1 16,0 0 0-16,0-2 0 15,0 0-2-15,0 0 2 16,0 0-2-16,0 0 2 16,0 0-1-16,0 0 0 15,0 0 0-15,0 0 1 16,0 0-3-16,0 0-2 0,0 0-5 16,0 0 4-16,-3-2-4 15,-3-6 3-15,2-1-1 16,-1-2 7-16,1-1-3 15,-1-3-3-15,0-3 2 16,1-3 4-16,0-2-2 16,2-8 2-16,-1-3-1 15,-1-4 2-15,2-2-4 16,2-1 1-16,0 5 2 16,0 9-2-16,0 2 3 15,0 9-3-15,-2 2 2 16,-6-2-40-16,2-4-62 15,-5 2-144-15,-7 8-235 16</inkml:trace>
  <inkml:trace contextRef="#ctx0" brushRef="#br0" timeOffset="31623.57">11014 10730 7 0,'0'0'73'0,"0"0"-19"16,0 0 4-16,0 0-12 15,0 0-8-15,0 0-13 16,0 0-18-16,22 26 12 16,-17 0-9-16,1 6-9 15,1 4-1-15,2 8 33 16,0 8 18-16,-2 5-11 16,-3-2-2-16,0-2-3 15,1-15 2-15,-1-11-3 16,1-12 5-16,-3-10 5 0,1-5 23 15,-3 0-3 1,0 0 0-16,2-29-9 0,-2-21 4 16,0-26 5-16,0-19-20 15,0-5-5-15,0 6-32 16,0 8 6-16,0 6 0 16,0 1 0-16,0 0-5 15,0 0-5-15,0 3-2 16,0 10 1-16,0 9 1 15,0 17-2-15,-2 16 7 16,-1 14 5-16,1 7 10 16,2 3-15-16,0 0 2 0,0 0-10 15,0 32-11 1,0 23 5-16,15 28 3 0,1 17 3 16,-1 4-18-16,-6-4-10 15,-4-5-9-15,-2-11-3 16,-3-20 25-16,0-12 1 15,0-16 10-15,0-11 2 16,0-11 2-16,0-5 4 16,2-7-4-16,-2-2 1 15,0 0 1-15,0 0-2 16,0 0 7-16,0-11-1 16,0-20 13-16,0-13-18 15,-2-8 0-15,-6-2 3 16,2-1-2-16,-3 5 5 15,3 6 8-15,-2 0-7 16,4 2 9-16,-1-1-15 16,1 2 3-16,0-7-1 0,-3-6 8 15,0-3-2-15,-2-5 8 16,-2-2-11-16,2 5 4 16,0 6 0-16,3 5 1 15,1 10-1-15,1 4 1 16,0 2 3-16,-1 1-2 15,-2 1-7-15,3-3 0 16,-1-4-2-16,3-3-4 16,2 0 0-16,0-2 1 15,0 5-1-15,0 2 0 0,0 0 1 16,0 8-1 0,0-4 1-16,0-1-1 0,0 4 0 15,0 1 0-15,0 1 0 16,0 1-2-16,0 3 2 15,0 6 1-15,0 4 0 16,0 4-1-16,0 2 1 16,0 4 2-16,0 0-2 15,0 0 0-15,0 2 2 16,0 0-3-16,0-2-1 16,0 0 1-16,0-2 0 15,0-4 0-15,0-4 0 16,0-2-1-16,0-6 0 0,0-4-1 15,0 0 0 1,0-2-3-16,0 8 3 0,0 4 2 16,2 4 0-16,-2 3 2 15,0 3 0-15,0 1 1 16,0 3 0-16,0 0 3 16,0 0 1-16,0 0-3 15,0 0-2-15,0 0-2 16,0 33 0-16,-10 22-2 15,2 19 2-15,4 20 3 16,4 5 4-16,0 3-4 16,0 1 0-16,2-10 4 15,8 1 0-15,-2-1 0 16,1-1-3-16,-5 0-1 16,3 2 0-16,0-1-2 0,-3-8 3 15,1-3-3-15,-1-9 5 16,-4-6 3-16,2 1-1 15,-2-4-1-15,0 2-5 16,0-6 1-16,0-10 0 16,0-5-3-16,0-9 0 15,0-4 0-15,0-6 0 16,0-2 0-16,0-6 0 16,0-2 1-16,0-2-1 15,0-4 0-15,0-4-1 16,0-2 1-16,0-3-3 15,0 2-7-15,0-3-1 0,0 0-1 16,0 0 7 0,0 0 2-16,0 0-3 0,0 0 5 15,0 0 1-15,0 0 2 16,0 0-1-16,0 0 1 16,0 0-2-16,0 0 0 15,0 0-1-15,0 0 0 16,0 0-3-16,0-12-2 15,0-23-12-15,5-22 18 16,-3-25 4-16,0-15-1 16,-2-5-2-16,0-2 1 15,0-1-1-15,-9-4 1 16,1-2-2-16,-1-5 1 0,-3-1 1 16,-1-7-1-16,1-3-1 15,2 3 1-15,-1 7-1 16,-1 20 0-16,4 12 1 15,-1 15 0-15,-1 6 0 16,2 3-1-16,1 11 0 16,1 5 1-16,-1 6 0 15,0 5-1-15,0 8 0 16,5 6 0-16,0 8 0 16,2 6 0-16,-2 4 2 15,2 2-2-15,0 0 1 16,0 0 2-16,0 0 1 15,0 0-2-15,-2 0-1 16,2 0-1-16,0 11-5 0,-2 14 2 16,2 13 3-16,-3 15 1 15,3 15 2-15,0 8-3 16,0 14 4-16,0 13 0 16,0 11-1-16,0 10 2 15,0 0-3-15,0-11-1 16,0-13 2-16,11-12-3 15,5-5-1-15,-1-3 1 16,1 4 2-16,-5-2 1 16,-4 2-2-16,-5-6 0 15,-2-7 1-15,0-9 0 16,0-6 0-16,0-10-4 0,0-6 4 16,0-12-5-16,0-10 2 15,0-8 1-15,0-3-3 16,0-6 3-16,0-1-1 15,0 0-1-15,0 0 1 16,0 0 0-16,0 0-3 16,0 0-1-16,0 0 1 15,0 0-1-15,0 0 0 16,0-8-8-16,0-17 3 16,0-18 1-16,4-21 0 15,6-18-1-15,3-21 7 16,1-7 1-16,-6 2 2 15,-1 14-2-15,-1 16 0 16,-1 10 2-16,2 9 0 16,-1-3-3-16,-1 2-7 0,-1-4 5 15,-2-5 5-15,0 1 0 16,1 4 0-16,-1 14-1 16,0 16 1-16,-2 14-2 15,0 13 2-15,0 4 0 16,0 3 3-16,0 0-2 15,0 0-1-15,0 22-3 16,0 21-3-16,0 18 6 16,0 13 6-16,0 7 5 15,3 5-3-15,-3 4-1 16,0 9 1-16,0 3-2 16,0-4 2-16,0-4 1 0,0-8-2 15,0-11 0-15,0-1-2 16,0-6 0-16,0 0 0 15,0-4-3-15,0-6 0 16,6-5-2-16,-1-5 2 16,1-3-2-16,1-4 0 15,0-3 0-15,0-2 0 16,-1-1 0-16,-4-3 1 16,0-5 0-16,-2-3 0 15,0-6 0-15,0-5-2 16,0-8-1-16,0-5-28 15,0 0-18-15,0 0-62 16,0-5-146-16,-2-13-267 0</inkml:trace>
  <inkml:trace contextRef="#ctx0" brushRef="#br0" timeOffset="33191.32">10983 9505 207 0,'0'0'229'0,"0"0"-124"0,0 0-9 16,0 0 67-16,0 0-13 15,0 0-47-15,-7-44-35 16,33 27-29-16,13 1-12 16,1 6-16-16,2 6-2 15,-4 4-8-15,-4 0-1 16,-5 12 1-16,-8 17-1 16,-5 9 5-16,-11 8-3 15,-5 5-2-15,-7 2 3 16,-22-7 0-16,-4-7 6 15,0-6-1-15,-6-9 24 16,-1-3 9-16,2-9 12 0,3-12-13 16,2 0-4-16,8-8-22 15,2-27-7-15,8-15-7 16,8-14-2-16,7-7 0 16,4 3-4-16,25 13 0 15,8 6 2-15,0 13 0 16,3 10 1-16,-4 10-1 15,-3 10-1-15,-4 6 0 16,-2 0-17-16,-2 22-9 16,-5 14 12-16,-9 4-17 15,-11 4 18-15,0-1 11 0,-2-1 7 16,-23-4 4 0,-2-6-1-16,-2-6-1 0,0-11 11 15,2-2 6-15,3-9 11 16,0-4-2-16,-1 0-5 15,2-4-7-15,6-16-10 16,1-8-6-16,12-10 0 16,4-8-3-16,0-4-8 15,27 2 3-15,6 7 1 16,0 14 0-16,3 12-5 16,-3 11 2-16,-2 4-5 15,-2 14-23-15,-8 18 5 16,-8 11 0-16,-10-1 2 15,-3-2 23-15,0-7 8 16,-3-4 5-16,-12-9 11 0,-6-6 9 16,2-6 4-16,-8-8 6 15,2 0-26-15,-4-6-9 16,7-21-13-16,6-11-52 16,14-3-105-16,2 4-196 15,0 18-161-15</inkml:trace>
  <inkml:trace contextRef="#ctx0" brushRef="#br0" timeOffset="35020.21">10192 10012 23 0,'0'0'19'0,"0"0"-7"0,0 0-12 15,0 0-3-15,0 0-7 16,0 0 8-16,0 0 2 16,-23 0 15-16,21 0 10 15,2 0-10-15,0 0-15 16,0 0 1-16,0 0-1 16,0-2 6-16,12-4-6 15,3-4 0-15,5-2-3 16,5 0-4-16,4-2 3 0,2-2-1 15,5 2-13-15,1-2-5 16,-3 4-18 0</inkml:trace>
  <inkml:trace contextRef="#ctx0" brushRef="#br0" timeOffset="37142.71">10158 10024 25 0,'0'0'63'16,"0"0"-29"-16,0 0 10 15,0 0 8-15,0 0 0 16,0 0 30-16,-16 20 22 16,16-20-38-16,0 0-11 15,0 0-4-15,0 0-12 16,0 0-28-16,8-12-9 15,9-4 22-15,5 0-9 16,-3 2-7-16,-2 4-6 16,1 0 0-16,-3 0-2 15,6-1 3-15,-1 0-1 16,2 1-2-16,-4-4 0 0,1 2 8 16,6-6 13-1,0-1 6-15,-1 0 1 0,3-2-12 16,-7 6-4-16,-2 1 6 15,0 3 2-15,-5 1-9 16,-2 0-9-16,1 2 0 16,-4 2-2-16,1 1 2 15,3-2 2-15,-1 1-8 16,1-4 9-16,5 1-8 16,-2-6 6-16,3 3-4 15,0-2 2-15,-1 0 0 16,2 2-1-16,-2-2 0 0,1 2 0 15,3-2 0 1,-2 0 1-16,1-3-1 0,3 5 2 16,-6-1-2-16,-1 5 3 15,-5 0-1-15,-2-1 0 16,5 2-1-16,-2 0 4 16,5-2-4-16,0 3-1 15,-1-4 0-15,1 2 0 16,1-2 1-16,1 0-1 15,-2 1 0-15,1 0 1 16,-1 0-1-16,-1 3 1 16,-3 1 1-16,4-4-1 15,-2 4 4-15,1-2-1 16,1-1 3-16,1 2-4 16,3-2-1-16,-2 1-1 0,4-4-1 15,-1 3 0-15,-3-2 0 16,2-2 3-16,-6 4-2 15,1 0 1-15,-3 0 4 16,1 4-3-16,-5-2-2 16,1 1 2-16,2-2 2 15,-1-1-2-15,5-2-1 16,3-2 4-16,2 0-6 16,4 0 2-16,-3 0-1 15,-3 0 0-15,0 2 3 16,-4 2-4-16,-1-2 0 0,-1 2 1 15,-3-2 5 1,4 2 3-16,1-2 0 0,-1-1-5 16,1-1-2-16,-3 3 1 15,1 0-2-15,-1 0-1 16,-1 0 1-16,4 4-1 16,-1-4 0-16,1 1 0 15,1 1 0-15,1-4 0 16,-1 5 1-16,-3-2-1 15,-1 0 1-15,1 1 1 16,-1-2 2-16,1 0 1 16,2 0 0-16,-1 1-3 15,-4 0 1-15,2 2 1 16,-5-1 0-16,3 2-3 0,2 1-1 16,-1-4-4-1,2 4 4-15,1-4 0 0,1 0 5 16,-1 1-5-16,1-2 0 15,1 0 0-15,-1 0 0 16,1 1-2-16,-3 0 0 16,1 2 4-16,-3 2-4 15,2-2 5-15,1-3-6 16,1-2 3-16,1 1 0 16,1 0 4-16,1 2-4 15,-1 0-4-15,0 0 4 16,-1 0 0-16,-3 1 3 15,0 0-3-15,1 0 1 16,-1 2-1-16,1-3 0 0,1 2-1 16,1-4-2-16,-1 2 6 15,3-2-4-15,-1-1 1 16,4 1-3-16,-1-2 2 16,2-3 1-16,0 1 1 15,3 0-1-15,0-1 0 16,-3 3 0-16,0 0 1 15,-2 0 2-15,3 2-2 16,-4-2 1-16,2 0 1 16,1 0 0-16,-2 2-3 15,2 1 0-15,1-4 0 0,4 3 2 16,2-4-2-16,-4 2 2 16,2 0-1-16,0-2-1 15,-2 2 2-15,2-2-2 16,0 2 5-16,-4 0-4 15,2 1 0-15,0 0-1 16,-1-3 0-16,5-2 1 16,0-4 0-16,3-2 0 15,-5-1-1-15,2 3 0 16,-6 1 0-16,4-2 2 16,0-1 0-16,0 1-2 15,0 0 0-15,0 1 0 16,-1 0 0-16,0 0 0 0,-1 2 0 15,0 2 0 1,-3 2 0-16,0 0-1 0,0 0 0 16,1 1 2-16,0-1 0 15,-2-1 1-15,0 1-1 16,-1 0-1-16,-1-1 1 16,4 4 1-16,2-6 8 15,1 1-9-15,-1 0 3 16,-1-2-2-16,3 4 0 15,-5 1-2-15,-1 0-4 16,-2 0 4-16,2 0 1 16,1-1 0-16,0 0-1 15,0 0 0-15,1-2 1 16,1 2-1-16,2 0 1 0,1 0 0 16,4-2 0-16,1-2-2 15,1 0 1-15,0 0-1 16,-4 0 0-16,0 4 1 15,-6 2 1-15,-3-1-1 16,-5 5-3-16,-5 2-10 16,-6 2-65-16,-4 2-129 15,-14 2-289-15</inkml:trace>
  <inkml:trace contextRef="#ctx0" brushRef="#br0" timeOffset="39363.55">13612 8135 79 0,'0'0'32'15,"0"0"7"-15,0 0 58 0,0 0 40 16,0 0-6-16,0 0-4 16,0 0 50-16,-25 0-25 15,25 0-56-15,0-4-37 16,0-10-39-16,0-4-20 16,18-2 0-16,3 2-7 15,0 10-10-15,0 4-34 16,-3 4 4-16,-5 0 15 15,0 8 2-15,-4 12 3 16,-4 4 14-16,-3-4 0 16,-2-2 10-16,0-3 3 15,0 2 13-15,-11-3 18 16,-14 2 15-16,-10-6-16 0,-2-1-17 16,2-8 10-1,4-1 4-15,6 0-15 0,6-8 8 16,7-10-19-16,5-8-1 15,5-1-6-15,2-8 6 16,0-1-1-16,21 4 2 16,1 4-2-16,2 6 1 15,-2 8-3-15,3 8 0 16,-2 6-6-16,-4 0-10 16,4 6 5-16,-5 20-12 15,-3 6 1-15,-6 0-8 16,-5 4 21-16,-4-6 3 15,0 2 7-15,-7-6 2 0,-19-2 7 16,-4-6 9-16,-3-6 16 16,2-6 12-16,2-6 1 15,7 0-6-15,2-2-6 16,4-20-14-16,5-10-19 16,7-2-6-16,4-4 1 15,0 3-8-15,22 8-6 16,7 7 1-16,3 7-13 15,-1 12-12-15,2 1 9 16,-4 0-11-16,-2 18 24 16,-5 2 13-16,-6 2-7 15,-6-3 14-15,-5-2 1 0,-5-3 0 16,0-2 6-16,-5 0 23 16,-21 0 3-16,-12 0-6 15,-4-6 5-15,1-6 6 16,3 0 0-16,7 0-7 15,7-12-19-15,9-6-10 16,6-2-1-16,9-4-9 16,0-5-9-16,6 0 17 15,23-2-3-15,7 6 4 16,-1 5-1-16,3 8 0 16,-5 6 1-16,1 6-5 15,-3 0 0-15,-6 0-7 0,-3 16-11 16,-7 9 13-1,-3 6-12-15,-8-1 1 0,-4 0-4 16,0-4 25-16,-16 0 1 16,-15-4 4-16,-7-2 13 15,1-5 0-15,-1-6 14 16,9-9 8-16,4 0 4 16,5 0-21-16,5-20-13 15,4-8-9-15,6-8-1 16,5-4-7-16,0 0-2 15,27 4 2-15,8 8-16 16,6 8 4-16,3 9 6 16,-6 8 6-16,-2 3-8 15,-8 0-14-15,-7 12 15 16,-5 8-9-16,-6-2-5 0,-7 2 2 16,-3-2 8-16,0 0 18 15,-9-4 5-15,-16-2 2 16,-2-6-7-16,-2-2-1 15,-4-4-109-15,2 0-208 16</inkml:trace>
  <inkml:trace contextRef="#ctx0" brushRef="#br0" timeOffset="45701.83">11208 9599 232 0,'0'0'133'0,"0"0"22"16,0 0-26-16,0 0 11 15,0 0 3-15,0 0-48 16,0 0-19-16,-105 4-17 15,100-8-15-15,5 0-19 16,-2-2-25-16,2-11-5 16,0-6-11-16,10-9 3 15,11 0 13-15,4 2 0 0,2 10 2 16,-5 7-2 0,-2 8-3-16,0 5-13 0,-2 0-26 15,-1 20 1-15,-5 19 10 16,-12 10-21-16,0 4 16 15,-9-3 36-15,-17-11 1 16,-3-5 5-16,-2-10 18 16,-4-6 17-16,-2-8-5 15,-8-7 4-15,-4-3-10 16,3-3 2-16,1-22-5 16,11-10-16-16,7-5-11 15,15-6-1-15,9 0-2 0,3 0-2 16,7 3-8-1,24 8 3-15,7 4 2 0,9 10-4 16,4 8-1-16,2 11-1 16,1 2 6-16,-10 0-5 15,-11 17-9-15,-8 1-6 16,-11 5-4-16,-12 2 1 16,-2 7 25-16,-6 2 6 15,-26 0 8-15,-6 0 2 16,-6-8 23-16,1-6 8 15,3-6 0-15,7-10 8 16,4-4-2-16,6 0-6 16,8-6-21-16,1-17-16 15,10-4 4-15,4-11-8 16,2-4-6-16,29-5 4 0,8 5-3 16,5 10 1-1,0 8 3-15,-1 10-2 0,-1 10 1 16,-7 4-6-16,-3 0-24 15,-10 24-4-15,-6 8-7 16,-14 6 20-16,-2 5 23 16,-4-3 0-16,-23-4 3 15,-4-6 3-15,-2-6-2 16,-1-6 20-16,0-10 11 16,1-4-1-16,2-4-3 15,2 0-7-15,5-14-2 16,3-14-22-16,8-10-5 0,8-6 5 15,5-9-10-15,2 6 1 16,25 3-5-16,4 5-3 16,3 13 1-16,-3 12 6 15,-2 8-3-15,-4 6-13 16,-1 2-13-16,-3 26-7 16,-8 4 4-16,-5 4 4 15,-8-2 35-15,0-4 3 16,0-7 4-16,-17-5 6 15,-1-6 15-15,1-4 4 16,-2-5-5-16,1 0-10 16,3-3-10-16,1 0-2 15,1 0-2-15,7 0-15 0,-1 0 0 16,5 0-13 0,2-6-28-16,0-5-109 0,0 2-173 15,0 0-9-15</inkml:trace>
  <inkml:trace contextRef="#ctx0" brushRef="#br0" timeOffset="52053.3">14225 5311 93 0,'0'0'44'0,"0"0"25"15,0 0 23-15,0 0-21 16,0 0-8-16,0 0-20 15,0-6-4-15,0 6 5 16,0 0-8-16,0 0-6 16,0 0-4-16,-5 0-2 15,1 0-12-15,-6 13-11 16,-1 3 1-16,1 0-4 16,-2 0 4-16,3-4-1 15,1-3-1-15,1 4 0 16,-5 3 0-16,2 0 7 0,1 6 0 15,-3 0 11 1,1 2-1-16,0 2-7 16,0-4-1-16,-2-2-6 0,6-2-2 15,0-4 0-15,1-1 4 16,-1-2 6-16,-5 6 1 16,-1-1 14-16,3 2-4 15,-4 2 10-15,3-4-10 16,2-2-12-16,2 0-3 15,3-6-1-15,-1 0-6 16,1 2 11-16,2-4-10 16,-3 2 0-16,1 1 6 15,-1-2-2-15,0 3 5 16,-3 2-1-16,1-2 2 16,-2 4-5-16,0-2 6 0,3 0-9 15,-1-2-3-15,3-4 0 16,2-2-2-16,2 0 4 15,-3-2-1-15,0 0-1 16,-1 4 0-16,0 4 4 16,0 2 0-16,-1 1-2 15,-1 2 1-15,-2-1-3 16,2-4 1-16,1 1 1 16,1-3-2-16,2 2-2 15,-2-2 2-15,-2 2 2 0,2-5-2 16,2-1 0-1,2 1-1-15,-2-1 1 0,0-3 2 16,2 3 4-16,-3 3-1 16,1-2 0-16,-2 8-1 15,-2-2-2-15,0 2-2 16,0-3 0-16,4-2-1 16,-1-2 1-16,1 0 0 15,2-2 1-15,-2-2-2 16,2 2 1-16,-2 0 0 15,0 0 0-15,2 0 0 16,0 0 0-16,0-2-1 16,-2 0 1-16,0 1 0 0,2 2 1 15,-3-3 0 1,3 2 1-16,0 0-3 0,-2 2 1 16,-1 0 0-16,1 0 0 15,0 0-1-15,0 2 1 16,-1 0 0-16,1 0 1 15,0-2-1-15,2 2 0 16,-2-2 0-16,0 0 0 16,0 0 2-16,-3 0 2 15,1 0-2-15,-1 2-1 16,-2 0-1-16,1-2 2 16,1 1-2-16,-1-2 3 15,1 1-7-15,-2 1 4 16,3 0 0-16,0 1 0 15,-1 1 0-15,1 0 0 0,-4-1 1 16,4 1-1-16,-2-1 0 16,1-1 0-16,-1 2 1 15,2-3 0-15,-2 1-2 16,4 0-1-16,-2-1 2 16,2 2 0-16,0 0-1 15,-3 0 1-15,1 0 0 16,0 0 1-16,1-3-1 15,-2 4 1-15,1-1-2 16,0 0 2-16,1 2-2 16,1-2 0-16,-2 2 1 15,2-4 0-15,-3 2 0 0,3-2 0 16,-1 0 1 0,1 0-1-16,-2 0 0 0,-1 2 0 15,3 0 1-15,0-2-2 16,0 0 1-16,0 0 0 15,0 0 0-15,2-2 0 16,-3 0 0-16,1 0 0 16,0 2 2-16,-1 0-2 15,-4 2 0-15,3 0 0 16,0 0 1-16,-3 2-1 16,3-3 1-16,-1 4-1 15,0-5 0-15,3-2 5 16,0 0-9-16,2-2 4 15,-2 0 0-15,0 3 0 0,-2-1 0 16,-1 3 0-16,3 1 0 16,-5 0 4-16,2 2-2 15,1-2-2-15,0-2 1 16,-1 0 0-16,1-2 7 16,2 0-7-16,0 0 6 15,-1 0-4-15,-2 3-3 16,3-1 0-16,-2 2 3 15,-1-2-3-15,1-1-3 16,0 2 3-16,2-1 5 16,-4-2-5-16,4 1-1 15,2-2-2-15,-2-2 3 16,2 4-1-16,0-2 1 0,-2 3 0 16,0-1 0-16,0-1 1 15,-1 5-1-15,1 0 0 16,-2 0 0-16,2 2 0 15,-3-3 3-15,0-1 0 16,1 4-3-16,2-5 2 16,-3 2 0-16,3 2-2 15,0-2 0-15,-2-2 0 16,2 0 1-16,-3 0-1 16,0 2 0-16,1 0 1 15,-1-2 0-15,1 2 8 16,0-2 0-16,-1 0 6 0,-2 1-5 15,3-2-7 1,-3 3 4-16,1 0-5 0,1 0-2 16,1 0 1-16,-1 0-1 15,0 0 0-15,1 0-6 16,2 0 5-16,-2 0 1 16,2-6-1-16,-1 1 3 15,1 0-2-15,0 1 0 16,0 5 1-16,-3-2-1 15,2 0 2-15,1-2 1 16,-2 4-3-16,2-1-5 16,-5-1 5-16,3 4 0 15,0-1 4-15,-2-2-4 16,4 2 0-16,-2-1 0 0,2 0 0 16,0-4 0-16,-3 2 0 15,1-1-1-15,2-1 3 16,0 2 1-16,0-3-3 15,-2 2 0-15,2 0 0 16,-2 0 1-16,2 0-1 16,-3 4 3-16,1-2-3 15,0 0 0-15,0 2 0 16,1-4 0-16,-2 1-3 16,3-4 4-16,0 1-1 15,0-2 0-15,-1 1 0 16,1 0 0-16,2 1 0 15,-2 2 0-15,-2-1 0 0,2 4 2 16,-3-1-1-16,-2 4-1 16,-2 2 3-16,3-2-3 15,-3-2 0-15,4-2 0 16,-2-2 0-16,5 3 1 16,-4-4-4-16,4-1 5 15,-3-1-3-15,3 2 2 16,0-1-1-16,-3 0 1 15,0 3-1-15,1-2 0 16,-2 1 4-16,1 1-4 16,1 2-3-16,0 1 3 0,-4 3 0 15,2-2-1 1,-1 0 1-16,1-4 0 0,-2 1 1 16,4-1 1-1,0-1-2-15,-3 2 0 0,1 0 0 16,-2-1 0-16,2 5 0 15,-1-3 0-15,3 0 2 16,0-3-2-16,-1 1 0 16,3 1-4-16,-3-2 4 15,1-1-1-15,-1 4 1 16,-1-1 0-16,2 0 0 16,-1 0 0-16,-2 2 0 15,0 0 4-15,-1 0-4 16,3-4-1-16,-1-2 1 0,3 0 4 15,1-4-4 1,-1 2-6-16,1 2 6 0,0 2-1 16,0 0 1-16,-4 4 3 15,1-2-3-15,-1 2-2 16,0 0 1-16,2-2 0 16,0 0-1-16,2-2 1 15,-3 0 0-15,3-4 0 16,0 2 0-16,2-2 2 15,-2 2-1-15,0 1 0 16,-6 0 1-16,4 3-1 16,0 2 0-16,1-1-1 15,-1-2 1-15,2 2 0 0,-2-2-2 16,-2 1 1-16,2 2 1 16,0-1 0-16,2-2 0 15,-3 2 0-15,3-1 0 16,0-2 0-16,-2-1 0 15,2 2 0-15,-1-1 0 16,-2-1 0-16,1 4 0 16,2-1 0-16,-3 0 0 15,3 2 0-15,0 0 0 16,-2-1 0-16,-1 2 3 16,0-1-3-16,1 3 0 15,-1-4 0-15,1 3 1 0,2-4-1 16,-2 2 0-16,-1 1 0 15,3-2-3-15,-3 3 3 16,3-1 3-16,0-2-3 16,-3 1 0-16,3-2 0 15,0 0-1-15,0 2-2 16,2-2 3-16,-2 4 0 16,-1 0 0-16,-1 0 1 15,0 0 2-15,-1 2-6 16,-2 0 6-16,3 3-3 15,-1-5 0-15,3 2 0 16,-2-3 0-16,4-3 0 16,-2 2 0-16,2-2 1 0,-2 1-2 15,-2-1-1 1,2 0 2-16,2 4 3 0,-2-2-1 16,0 4-1-16,-2 0-1 15,-3 2 0-15,3 2 1 16,-4-2 5-16,6 0-5 15,-2-2 1-15,2 0-1 16,0-4 2-16,0 0-1 16,-1 2 0-16,3-2-2 15,-2 2 8-15,0 2-7 16,-2 3 1-16,2 2 0 16,-6 1-1-16,2 0 0 0,-1 5 3 15,1-3-3 1,-1-2 0-16,0 0-1 0,2-6 1 15,1 2 0-15,0-3 0 16,2 3 4-16,-3-5-2 16,3-1 0-16,0-1 0 15,-1 2-1-15,1-2-2 16,-3 0 2-16,3 5 1 16,-2-2 0-16,-2 0-3 15,-1 2 3-15,2-4-2 16,0-1 3-16,1 0-3 15,2-3-1-15,-2 2 0 16,-3 0-2-16,3 2 4 16,-6-1-2-16,6 2 3 15,0-1-3-15,-1-4 0 0,1 1 0 16,2-2 0 0,0-1 0-16,-1 2 0 0,-2-2 0 15,1 3 0-15,0-1 0 16,-1 1 0-16,-1 1 0 15,-2-1 0-15,4-2 1 16,2-1-1-16,0 1 0 16,0-2 0-16,2-1 0 15,-3 2-1-15,-1 1 1 16,0 0 0-16,-1 2 0 16,0 1 0-16,-1 2 2 15,-1-1-2-15,3 0-2 0,2-5 2 16,0-2 0-16,2-2-1 15,0 0 1-15,0 0-1 16,0 2 1-16,0-2 0 16,0 1 0-16,0 2-1 15,0-1-1-15,0-1 2 16,0-1 0-16,0 0 0 16,0 0 0-16,0 0-14 15,0 0-15-15,0 0-1 16,0 0-1-16,0 0-1 15,0 0 11-15,0 0 6 16,0 0 0-16,0 0-12 16,0 0-40-16,0 0-81 15,0 0-126-15,-3-9-203 16</inkml:trace>
  <inkml:trace contextRef="#ctx0" brushRef="#br0" timeOffset="56503.81">10310 10546 14 0,'0'0'36'0,"0"0"13"15,0 0-17-15,0 0-24 16,0 0 0-16,0 0 12 16,0 0 6-16,-7 4-3 15,7-4 3-15,0 0 0 16,0 0 4-16,0 0-15 16,0 0-7-16,0 0-4 15,0 0 2-15,0 0 8 16,0 0-1-16,0 0 4 0,0 0-11 15,0-7 1-15,7-3 0 16,4-4 4-16,0-2-2 16,5-4 4-16,-3-5 13 15,5 2-6-15,0 1-1 16,1-2-13-16,-3 2-2 16,0 2 4-16,-3 1-8 15,-2-2 3-15,1 3-2 16,-1 4 0-16,-5 0-1 15,5-3 0-15,-3 4 2 16,2-6-6-16,1 0 8 16,1-1-8-16,-1-3 8 15,3-3-4-15,-1 2 4 0,3 0-2 16,-1 3-2 0,-2 0 0-16,1 3 0 0,-4 2 3 15,0 2-3-15,-4 2 0 16,1 0 4-16,-1 0-4 15,1-2 0-15,2-3 0 16,2-2 3-16,0-7-3 16,5-3 1-16,-1-1-1 15,3 2 1-15,-1 2 1 16,-5 0 1-16,1 4-3 16,-3 2 1-16,-1 6 4 15,-5 0 2-15,0 2 0 0,3-2 0 16,0-4-5-1,2 0 5-15,2-4-7 0,3 2 0 16,-2-2 3-16,2 2-3 16,2 2 0-16,0 0 3 15,1 0-1-15,-1 2-1 16,-3-1-1-16,-1 3 0 16,-4 2 0-16,1-2 0 15,0 0 0-15,2-1 1 16,2-4 1-16,-1-1-2 15,1 2 0-15,2-4 1 16,1 2-1-16,0 0 2 16,-1 0-1-16,-4 4 3 15,-1 2 6-15,-4 2-6 16,1-2 0-16,-1 2-4 0,4-2 6 16,-6-1-3-1,3 3-3-15,1 1 0 0,-1-1 1 16,2-3-1-16,0-2 9 15,2 0-6-15,-2-2 3 16,2-2-1-16,0 1-2 16,1-2 1-16,-2 6-3 15,-1 2 0-15,-2 2-1 16,0 0 2-16,-1 2 3 16,-1 0-3-16,1-2-1 15,4 0 1-15,-2-6-2 16,3-2 0-16,3-6 0 15,-1-1 1-15,1 4-1 0,-5 5 0 16,-3 2 1-16,1 1 5 16,0 0 9-16,-1-1-8 15,3-4-6-15,0 2-1 16,3-3 1-16,-2 1-1 16,2 2 0-16,-1 0 0 15,-3 4 0-15,1-2 0 16,1 2 1-16,-4 0 0 15,3-2 2-15,3 0-3 16,-2 2 0-16,3-2-2 16,-1 0-1-16,1-1 2 15,1-1 0-15,1-4-1 0,-1 4 4 16,-3-3-4 0,0 0 2-16,-2 3 0 0,2-2 0 15,-2 2 2-15,2 0-2 16,0 0 0-16,0-2 0 15,1 0 0-15,-2 0 0 16,1 0 1-16,1-2-1 16,-3 0 1-16,-1 0-1 15,4 1 9-15,-3-4-4 16,1 3-2-16,2-2 0 16,1 2-3-16,-4 1 4 15,0 3-4-15,2 0-3 0,-4 0 3 16,4-4 1-1,-2-2 0-15,-3 0 1 0,3-2-2 16,1 0 1-16,1-2-1 16,2 0 0-16,0-2 2 15,0 0-4-15,3-2 2 16,-3 2 0-16,1-1 2 16,-3 3-2-16,1 6 2 15,-4 6-2-15,-3 4 1 16,1-1-1-16,-1-3 1 15,2 1 2-15,4-3-2 16,0-4 0-16,7-2 1 16,-5-2-2-16,3 4 4 15,-3-2-4-15,-1 7-3 16,-4 2 3-16,-4 2 3 0,3 0 1 16,-3-3-4-16,2-2 0 15,2 0 0-15,3-6 0 16,1-5 1-16,3-3-1 15,1 1 0-15,-3-2 1 16,2 5-1-16,-5 6 0 16,-2 4 2-16,-1 0-1 15,0 1-1-15,2 0 0 16,-1-1-4-16,3-2 4 16,-1-1 0-16,1 2 1 15,3-6-1-15,-2 4 0 16,-1 0 0-16,1-2 4 0,-1-4-3 15,-3 1 0-15,6-3 3 16,-3-2-4-16,3 1 0 16,-1 0 2-16,0 3-2 15,-1 0 0-15,-2 4 0 16,2-2 2-16,1 1-4 16,0-2 2-16,1 2 0 15,-1 0 0-15,1-3 0 16,-5 4 1-16,1-4-1 15,2 4 1-15,-1-4-1 16,-2 5 5-16,0-2-3 16,-2 2-4-16,1-2 4 15,1 1-5-15,3 2 3 0,-6 1 0 16,1-2 3 0,-3 1-3-16,1 2 0 0,-1-2 4 15,1-3-4-15,-3 2 0 16,2-2 0-16,1-2-2 15,3 0 0-15,4-1-8 16,-1 2 6-16,1-1 3 16,-2 4 0-16,-3 2 1 15,-1 4 3-15,0 2-1 16,-4 0 2-16,0 1 9 16,0 2-13-16,2-1 1 15,3-5-1-15,1-2-2 16,2-2-1-16,3 1-1 15,1 1 3-15,-3 0 1 0,-1 4 0 16,2 2-1-16,-7 5 2 16,1 0 0-16,-2-6 5 15,3 0-4-15,2-2-2 16,0 2 0-16,0 2 0 16,-1 2 0-16,2 0 0 15,-4 2-4-15,1 4 3 16,-5 2-17-16,0 2-61 15,-2 0-91-15,0 0-249 16</inkml:trace>
  <inkml:trace contextRef="#ctx0" brushRef="#br0" timeOffset="57032.28">12674 5727 229 0,'0'0'194'16,"0"0"-110"-16,0 0 19 15,0 0 36-15,0 0-58 0,0 0-3 16,0 0-36-16,0 144-28 16,2-98-4-16,0-4-5 15,1-2-3-15,-3-4-3 16,2 1 2-16,-2-4-2 15,0 2-1-15,0 1-26 16,0-6-11-16,2-2-61 16,-2-6-53-16,2-8 8 15,0-8-41-15,3-6-134 16</inkml:trace>
  <inkml:trace contextRef="#ctx0" brushRef="#br0" timeOffset="57350.42">12734 5725 448 0,'0'0'86'0,"0"0"-18"15,0 0 60-15,0 0-39 16,0 0-55-16,29 106 34 16,-20-52-48-16,2-1-9 15,-3-6 6-15,0-3-9 16,-2-5-2-16,1-7 4 0,-3-9-5 16,-2-6-5-1,0-5-8-15,4-4-111 0,-2-6-131 16,0-2-69-16</inkml:trace>
  <inkml:trace contextRef="#ctx0" brushRef="#br0" timeOffset="58253.25">13888 5660 78 0,'0'0'128'16,"0"0"0"-16,0 0 36 15,0 0-19-15,0 0-16 16,0 0-23-16,0 0-23 16,0 11-28-16,0 15-23 15,0 15-2-15,0 2-13 16,0 7-3-16,0 1-7 16,0 6-6-16,0-3 1 15,0-5-2-15,0-7-13 16,0-10-10-16,0-2-16 15,0-10 2-15,0-6-16 0,0-4-44 16,0-6-58-16,0-4-47 16,0 0-112-16</inkml:trace>
  <inkml:trace contextRef="#ctx0" brushRef="#br0" timeOffset="58518.48">14029 5599 376 0,'0'0'203'16,"0"0"-173"-16,0 0 30 0,0 0 50 16,0 0-87-16,4 108 32 15,3-42-11-15,-1 4-26 16,-2 3-1-16,-1-5-8 15,0-9-7-15,-3-6-2 16,0-11-57-16,0-4-5 16,0-4-91-16,-6-2-112 15</inkml:trace>
  <inkml:trace contextRef="#ctx0" brushRef="#br0" timeOffset="59954.119">10960 9413 20 0,'0'0'50'0,"0"0"15"16,0 0-44-16,0 0-17 0,0 0-4 15,0 0-31-15,0 44-98 16</inkml:trace>
  <inkml:trace contextRef="#ctx0" brushRef="#br0" timeOffset="62803.18">10834 9683 45 0,'0'0'60'0,"0"0"-39"16,0 0 41-16,0 0 1 15,0 0-8-15,0 0 15 16,-5 2 20-16,5-2-11 15,0 0-31-15,0 0-13 16,0 0 1-16,0 0-7 16,0 0-11-16,0 0-8 15,0-13 3-15,0-4 14 16,9-7 15-16,4-2 0 0,1-7-18 16,1 4 12-16,3-6 4 15,-3 3-2-15,3 0-9 16,-2 2-11-16,-3 4-4 15,-2 5-7-15,1 0-5 16,-3 1 0-16,1 0-1 16,2-4 0-16,1 0 3 15,1 2 3-15,1-2 3 16,1 0-1-16,1-2-7 16,0 0 4-16,-2 0-5 0,1 4-1 15,-3-1 2 1,-2 5 3-16,-2 0 6 15,0 4-3-15,-3-4-1 16,4 2 1-16,-2-4 6 0,3-4-5 16,3-2-9-16,1-4 4 15,3-2-3-15,-3 0 0 16,2 2 0-16,-4 6 0 16,-4 6-1-16,-2 4 0 15,-3 0 2-15,0 4-1 16,1-2 1-16,3-7 1 15,2 3-1-15,-2-4 2 16,3-1-4-16,3-6 0 16,1 1 0-16,-1 2 1 15,-3 6 0-15,-5 4 0 0,0 4 0 16,-2 0-1 0,0 2 0-16,-2-2 2 0,3-4 1 15,-1 0-1-15,3-3 1 16,2-4-2-16,2 1 0 15,0-2-1-15,-2 1-1 16,0 3 1-16,-3 0 2 16,3 7-2-16,-1-2 0 15,-4 4 1-15,-2-2 4 16,2-3-2-16,3-2 2 16,2-4 2-16,0 0 0 15,0 2-6-15,1-3-1 0,-2 3 0 16,1 3 1-1,-3 3-3-15,0 2 2 0,0 0-1 16,-2-2 1-16,0-4 0 16,3 0 2-16,-1-3 1 15,2 1 0-15,0 3-3 16,-1-3 0-16,2-3 3 16,2 3-2-16,-2-5-1 15,0 0 1-15,2 0-1 16,-2 1 1-16,0 4-1 15,-3 1 0-15,2 3 0 16,-2 0-2-16,3 1 1 16,-3-4 1-16,4-1-1 15,0-2 4-15,3 0-6 0,-1-2 3 16,3 4 0-16,-3-3 1 16,-1 2-1-16,0 2 0 15,-2-2 1-15,0 2 0 16,2-1 0-16,-4 3-1 15,2-2 0-15,-1 1-3 16,-1 2 3-16,2 0 0 16,0-1 0-16,-2-1 0 15,-1 4 0-15,4-5 0 16,-2 1 0-16,5-4 1 16,1-2-1-16,3-3 1 15,2-6 0-15,-4 1-1 16,3 3 1-16,-2 4-1 0,-5 3 1 15,0 4-1 1,-2-1 0-16,-2 6 0 0,-1-2 1 16,1 1 0-16,-3 6-2 15,3-6 1-15,0-2 0 16,1 0 2-16,-1-4 0 16,3 2 2-16,-2-2-2 15,1 0 0-15,3 0-2 16,-2 0 0-16,1 0 0 15,3-2 2-15,-3 4-2 16,2 0 0-16,-1 2 0 16,-4 2 2-16,1-2-2 15,0 2 0-15,-2 0-1 0,2-4 1 16,0-3 2-16,-2 0 1 16,3-4-1-16,1 1-1 15,3 0-2-15,-1 0 1 16,3 2 0-16,-3 2 0 15,-1 0 0-15,-1 4 0 16,-3 0 2-16,-1 0-2 16,2-2 2-16,-2-2-2 15,-1-2 1-15,1-5 0 16,2 2 0-16,0-1-2 16,2 0 1-16,1-1-1 15,-2 6 1-15,1-1-1 0,-3 5 1 16,-2 1 0-16,3 1 0 15,-5-1 0-15,3-1 1 16,0 1-1-16,-1-4 1 16,1-2-1-16,5-4 0 15,-2-4-1-15,5-2 1 16,2 0 0-16,-4 0 0 16,-2 5 0-16,-2 5 0 15,0 2 0-15,-5 9 0 16,1-3 0-16,-1 1 0 15,1-2 0-15,1-4-1 16,1 1-1-16,2 2 1 16,0-2 0-16,-3 3 1 15,1-1 1-15,0-1 0 16,-2 3 0-16,1 0-1 0,-2 2 0 16,3-2-1-16,-1 3 0 15,2-2 0-15,0 1 0 16,-1-4-2-16,-1 2 2 15,4-2 1-15,1-2 0 16,0 0 0-16,0 4-1 16,-4-1 1-16,-1 3 0 15,-1 3 0-15,-3-4 1 16,3 0-1-16,-1-3 1 16,3-2-1-16,-1-2 0 15,3 0-1-15,3-3 1 16,-1-1 0-16,0 3 0 0,2-4-2 15,-2 1-3-15,3 2 3 16,-5 0 1-16,1 2 1 16,4-2 0-16,-3 2 1 15,1-1 0-15,-1 1-1 16,-1 1 0-16,2-3-2 16,3-1 2-16,-1 2 0 15,1 1-2-15,-1 1 4 16,-5 6-4-16,-1-1 2 15,-1 2 0-15,0-1 0 16,2 0 2-16,-3-2-2 16,1-1 1-16,-1-4 0 15,2 0 0-15,1-2-1 0,-1-4-1 16,2 0 1 0,1-1 0-16,-3 4 0 0,2 1 0 15,-4 2 1-15,1 0-1 16,-3 1 0-16,2 0 0 15,2 0-1-15,-2 4 1 16,1-1 0-16,-3 2 0 16,1-3 1-16,-3 1 0 15,5-2-1-15,-3-4 0 16,3 0 0-16,-1-1 0 16,1 0-1-16,0 1 1 15,-2 2 0-15,-1 6 1 0,-2 2-1 16,-2 4 1-1,2 0-1-15,3-2 0 0,-3-2-1 16,2-4 0-16,3-4-1 16,0 0 1-16,-1-2-1 15,3 2 2-15,-1 1-1 16,-2 3 1-16,-2 3 3 16,1 0-3-16,-1 2-3 15,0 0 3-15,4-1-1 16,-2-2 2-16,1 2-3 15,1-2 0-15,-3 4 0 16,2 0 1-16,-3 4-2 16,-1 0 2-16,-1-1 1 15,2-2-3-15,0 1 3 16,-2 1 2-16,1 0-1 0,-1 1-2 16,0 2 0-16,1 2 1 15,-3 0-1-15,0 0-12 16,0 0 1-16,0 0 6 15,0 0 3-15,0 0-1 16,0 0 3-16,0 0-4 16,0 0 4-16,0 0 1 15,0 0-5-15,0 0-3 16,0 0-21-16,0 0 5 16,0 0 11-16,0 0 10 15,0 0 3-15,0 0 3 16,0 0 0-16,0 0-2 0,0 0-1 15,2 0 0-15,3 0 0 16,3 0-9-16,8-2 9 16,1-4-1-16,0-2-13 15,-4 3-73-15,-5 2-56 16,-8 3-119-16,0 0-92 16</inkml:trace>
  <inkml:trace contextRef="#ctx0" brushRef="#br0" timeOffset="64614.74">13213 5209 36 0,'0'0'57'16,"0"0"-15"-16,0 0-20 15,0 0 5-15,0 0 9 16,0 0 11-16,71-106 9 16,-59 85 9-16,-4 3 0 15,1 1-19-15,-2-1-18 16,2-2 4-16,0 0-15 0,2-2-12 16,0-2-1-16,2-1-3 15,-1 4 2-15,-4 3 7 16,-1 3 1-16,-3 3 6 15,2 2 6-15,0-1 9 16,0-2-5-16,3 0-18 16,3-8-5-16,1-1 12 15,3-2-10-15,-3-2-1 16,-2 4 3-16,-2 0 4 16,0 4-3-16,-3 2-4 15,-1-2-3-15,-1 2 4 16,3-4 4-16,0 0-6 15,1-5-4-15,4-3 0 0,-3 1 1 16,4-4-1-16,-4 3 0 16,0 6 2-16,-2 4-2 15,-1 4-2-15,0 2 1 16,0-2 1-16,2-2 0 16,-1-2 0-16,1-4-1 15,6-2-7-15,-1-2-11 16,3-4-3-16,0 2 4 15,0 4-9-15,-6 2 17 16,-1 2 4-16,1 5 5 16,-6 1 1-16,0 2-1 15,1 1 1-15,-3 0-2 0,2 0 2 16,1 3-15-16,0 3 11 16,-3-1-24-16,0 2-11 15,-2 2 23-15,0-2 13 16,0 2 0-16,0-2 3 15,0 4 11-15,0 0-8 16,0 0-3-16,0 0-4 16,0 0 1-16,0 0-17 15,0 0 10-15,-4 0 7 16,-8 12 6-16,-3 4 1 16,-1 2 22-16,-2 4 5 15,-2 4 13-15,7-1-7 0,-3 0-6 16,5 2-6-16,-1-4-1 15,0 2-7-15,-1 0-6 16,-1 2 13-16,1 2-12 16,-1-2 3-16,1 1-9 15,4 0-4-15,0-2 2 16,2-3-1-16,1-4 0 16,-1-1 0-16,2 0 2 15,-2 0-3-15,3 5-1 16,-4-1 0-16,-2 0 3 15,1 2 3-15,1 0 2 16,1 0-7-16,0-2 6 16,-2 2-2-16,3 0-6 15,-3 0 4-15,-1-2-3 16,2 0-1-16,-3 0 2 0,-1 1 1 16,1-3 2-16,3-2 0 15,-2-3 6-15,4 0 2 16,-1-2-12-16,1 2-1 15,-4 1 6-15,-1 2-5 16,3 2 0-16,-6 0 1 16,1 1-1-16,2 0 0 15,-3-1 10-15,3 0-2 16,0 1-2-16,2-6 3 16,0 0 4-16,3 0-11 15,-4-1-2-15,0 2 4 16,1 0 2-16,-5 0 0 15,3 0 1-15,-3 2 0 16,1 3 0-16,3-1-5 0,-2-2-1 16,3 0-1-16,0-1-1 15,-2 1 4-15,2 1-4 16,-2-1 4-16,-3 4 0 16,1 0-3-16,-5 2 8 15,3 2 3-15,-3 0-5 16,-2 0-4-16,2-2 5 15,2-5-3-15,3-1-5 16,5-2-1-16,-2 4-2 16,1-1 3-16,1 4 0 0,-3-3 0 15,-1 4 0-15,1-2 3 16,0 2-3 0,0 0 1-16,0 0-1 0,-3 0 0 15,3-2 0-15,1 2 1 16,-2-2-1-16,3 0 0 15,-5 1 1-15,3-4 1 16,1 3-1-16,-2 1-1 16,-1 0 0-16,2 2 0 15,-3 3 0-15,-1 0 0 16,-3 0 0-16,3 0 0 16,-3 0 0-16,-3 2-2 15,2 2 1-15,-4 2-14 0,1-1-12 16,2-3-16-1,4-2-56-15,1-6-113 0,5-10-134 16</inkml:trace>
  <inkml:trace contextRef="#ctx0" brushRef="#br0" timeOffset="67115.6">13626 7020 174 0,'0'0'96'0,"0"0"-15"16,0 0 10-16,0 0-26 16,0 0-16-16,0 0-19 15,-6-34-14-15,6 22-7 16,0-2 16-16,0-5-4 15,0 0-1-15,0-3-7 16,0-2 13-16,0-5-5 16,0 4-11-16,0 0 14 15,0 1 3-15,0 4-4 16,-4 1 4-16,2-4-12 16,-2 1 0-16,1-4-12 15,1-6 2-15,2-2 3 16,0-2-5-16,0-2 7 0,0 0-1 15,0 6-6-15,0 4 4 16,0 3 10-16,0 6-8 16,0-3 3-16,0-4 1 15,0-1-10-15,0-1 3 16,0 0-6-16,0 2-4 16,0-4 4-16,0 2 1 15,0 0-1-15,0 2 1 16,0 2 6-16,0 2-6 15,0 2 12-15,0-1-10 16,0-1 5-16,0-2-7 16,0 2 0-16,0 0 2 0,0 3-5 15,0-2 3-15,0 3-2 16,2-2 1-16,3 4 0 16,-1-2 0-16,-2-2 1 15,0 2-1-15,0 0 0 16,-2 0 2-16,4 1 2 15,-2 3-5-15,0-1 4 16,0-2-6-16,-2-1 4 16,2-1-2-16,0-3 2 15,1 1 0-15,-1 1-1 16,0 2 0-16,0 2 1 16,-2-2 1-16,2 0-2 15,0-1 3-15,0-4 3 0,1-1 0 16,0-4-1-1,-1 0-2-15,0-2-2 0,0 2-1 16,0 2 0-16,3 1 0 16,-3 6 1-16,0 2 1 15,0 3-2-15,-2 3 0 16,0 0 2-16,0-3 3 16,0-4-5-16,0-6 0 15,0-6 0-15,0-8 0 16,0-2 0-16,0 0-2 15,0 2 2-15,0 6 0 16,0 6 2-16,-2 5-2 0,0 8 0 16,-2 1 1-1,1 1 0-15,1 2 0 0,0-2-1 16,0 2-2-16,-3-6 1 16,2-3 1-16,3-4 0 15,-2-2 0-15,2 2 0 16,-2 0-2-16,0 2 2 15,0 2 0-15,0 0 0 16,2 4-6-16,0-1 4 16,0 2 2-16,0-1 0 15,-2 0 0-15,2 2 1 16,-3-2-1-16,1-1 0 16,2-1 0-16,-2 1 0 15,0-2 1-15,2-1-1 16,-2 4 0-16,-4 2 0 0,4 2 2 15,0 0-1-15,-2 1-1 16,4 0-1-16,-2 1 1 16,2-2-2-16,0-4-4 15,0-8-1-15,0-2-2 16,0-2 1-16,0 4 8 16,0 4 0-16,0 7 0 15,0 0 1-15,0 1-1 16,0 0 2-16,0 0-1 15,0-2-1-15,0-2-1 16,0-4-6-16,0-3 7 16,0 2 0-16,0-3-1 0,0 4-2 15,0-1 6-15,0 3-7 16,0 1 6-16,0-2-4 16,0 3 2-16,0-4 0 15,0 0-1-15,0-4 0 16,0-8 1-16,4 0-3 15,2-4 1-15,0 4 1 16,-2 2 1-16,-4 1 0 16,0 7 0-16,0 6 5 15,0 0-4-15,0 6 2 16,0 4 4-16,0 1-4 16,0 3 3-16,0 0-1 15,0 0-5-15,0 0-7 16,0 0 4-16,0 0-5 0,0 0-5 15,0 11 0-15,-2 18 4 16,-2 11 9-16,-2 10 1 16,0 6 2-16,2 4-2 15,1 0 1-15,-1 1 2 16,4-7 2-16,-2-2-2 16,2-4-2-16,0 0 7 15,0-2-1-15,0 0-1 16,0 3-3-16,0-2 10 15,0 6-8-15,2 3 1 16,0 4 3-16,0 4-5 16,-2 0-4-16,3 3-1 15,-3-2 7-15,2 6-3 0,0 1-2 16,2 2 4-16,-4-2-5 16,0 2 1-16,0-5-3 15,0-9 1-15,4-4-2 16,2-10-4-16,2-10-39 15,-1-8-63-15,-7-10-204 16,0-8-131-16</inkml:trace>
  <inkml:trace contextRef="#ctx0" brushRef="#br0" timeOffset="68722.11">13599 4327 522 0,'0'0'175'0,"0"0"5"16,0 0-79-16,0 0-5 15,0 0-43-15,0 0-31 16,-34-81-20-16,39 69-2 16,16-8-6-16,2 9 0 15,4 4 0-15,0 6 0 16,-3 1-5-16,3 0 0 15,-3 18 0-15,-6 10-4 16,-7 10-7-16,-9 2-16 0,-2 5 21 16,0-2 17-1,-9-2 10-15,-13-8-2 0,-2-8 11 16,-7-3 23-16,-3-8 5 16,-4-6 13-16,5-6-23 15,1-2 7-15,8-4-4 16,2-25-30-16,4-9-9 15,3-9-1-15,10-6 0 16,5 3-4-16,0 8 1 16,9 12-9-16,15 6 4 15,8 6-3-15,4 8 3 16,3 3-4-16,3 7-22 16,-3 0 2-16,-6 9 5 15,-9 11-4-15,-8 4 14 16,-7 4 0-16,-9 2-15 15,0 0 32-15,-9 0 3 0,-18 1 9 16,-4-3 16-16,-4-6 10 16,-7-7 3-16,3-7 16 15,6-8-25-15,4 0 3 16,7-1-16-16,2-21 0 16,4-11-19-16,9-7-7 15,7-4-12-15,0 2 9 16,7 6-1-16,17 6 2 15,3 8 3-15,6 4 2 16,5 2 0-16,3 6-3 16,1 6 5-16,-4 4-3 0,-3 0-3 15,-8 11-2-15,-9 16-15 16,-7 7 8-16,-11 6-28 16,0 2 45-16,-11 0 1 15,-14-2 0-15,-6-6 11 16,-6-8-7-16,1-4 14 15,3-10 27-15,4-7-12 16,6-5-2-16,1 0-12 16,2-17-7-16,4-10-13 15,3-16 0-15,8-3-8 16,5-4-7-16,0 4 7 16,16 8-9-16,9 8 10 15,6 8-2-15,2 6-5 16,5 8 0-16,5 5 6 0,1 3-3 15,-2 4-23-15,-7 19 16 16,-6 4 0-16,-12 4 2 16,-13 5-18-16,-4 2 24 15,0 2 10-15,-23-1 8 16,-6-2-2-16,-2-6 8 16,-2-8 14-16,-5-6 4 15,0-10 16-15,1-4-12 16,-2-3-4-16,6 0-5 15,4-18-2-15,5-10-12 16,6-5-13-16,7-5-1 16,11-4-9-16,0 4-4 15,19 8-4-15,13 4-1 0,3 8-1 16,6 8 6-16,1 3-4 16,3 7-3-16,-1 0-3 15,-4 7 4-15,-7 11 5 16,-8 4 0-16,-11 4-2 15,-10 0-2-15,-4 4 19 16,0-2 6-16,-12 0 9 16,-9-6 21-16,-8-8 10 15,0-4-4-15,-2-10 2 16,-1 0-7-16,3 0-20 16,3-22-10-16,3-6-7 0,8-3-8 15,5 1-41 1,10-2-46-16,0 5-126 0,0 13-288 15</inkml:trace>
  <inkml:trace contextRef="#ctx0" brushRef="#br0" timeOffset="70938.97">13647 4411 413 0,'0'0'139'0,"0"0"-56"16,0 0 21-16,0 0-9 15,0 0-22-15,0 0-41 16,0 0-32-16,-31-86-7 0,58 72-4 15,4-2 9-15,0 8 1 16,0 6-6-16,-8 2 2 16,0 0-5-16,-6 2 4 15,-5 18 4-15,-6 4-4 16,-6 6 6-16,0 0 6 16,-4 2 25-16,-23 1-7 15,-4-4 26-15,-7-4 11 16,4-7-2-16,2-11-7 15,7-3-3-15,4-4-9 16,1 0-10-16,5-4-11 16,1-20-6-16,3-13-13 0,7-12-4 15,4-7-7 1,0 0 9-16,15 10-5 0,10 13 4 16,-1 8-3-16,1 11 5 15,-4 6-8-15,2 3 3 16,4 5-5-16,0 0-18 15,-2 0 7-15,-4 9 13 16,-5 9-3-16,-5 2-4 16,-9 4 4-16,-2 8 0 15,0 4 12-15,-24 0 2 16,-2-2 5-16,-1-8 1 16,2-6 0-16,2-5 10 15,6-8 1-15,1-5 5 0,5-2 3 16,-1 0 2-1,2-18-19-15,1-9-10 0,3-14-7 16,6-5 0-16,0 1 3 16,8 2 4-16,17 11-7 15,2 10 3-15,2 6-8 16,6 9-4-16,7 7-7 16,8 0 1-16,-2 9 4 15,-3 7-20-15,-14 2 17 16,-13-2 15-16,-9 0 0 15,-9 6 3-15,0 6 3 16,-31 4 28-16,-14 6-1 16,-1-8 3-16,3-8 15 15,9-8-19-15,10-8 0 0,6-6-14 16,0 0-6-16,3 0-5 16,-1 0-1-16,5-12-7 15,2-4-11-15,2-2-8 16,7-4-9-16,0-4 15 15,7 0-9-15,15 4 9 16,5 4 4-16,2 4 7 16,0 3 3-16,0 6 5 15,-4 3 1-15,-6 2-1 16,-3 0 0-16,-3 0-7 16,-3 16-72-16,-10 13-141 0,0 6-188 15</inkml:trace>
  <inkml:trace contextRef="#ctx0" brushRef="#br0" timeOffset="73093.47">13585 6422 248 0,'0'0'325'0,"0"0"-260"15,0 0-22-15,0 0 33 16,-2-124-13-16,20 98-46 16,1 8-17-16,2 6-3 15,-3 8-13-15,-3 4 4 16,-1 0 0-16,-3 8 12 0,0 14-5 15,-2 2 10-15,-7 0-2 16,-2 2 3-16,0-3 7 16,0-2-2-16,-7 0 19 15,-10-3 10-15,-8 0-17 16,-2-4 23-16,0-3-21 16,-2-2 23-16,0-7 14 15,3-2-33-15,2 0-3 16,3 0 3-16,8-12-26 15,4-1-3-15,6-5 5 16,3-1-5-16,0-9-2 16,21 2-5-16,4 4 5 0,-1 5-18 15,0 8 6 1,3 4 10-16,0 4-6 0,2 1 2 16,-2 0 1-16,-3 6-7 15,-4 7 7-15,-6 1 0 16,-6 0 2-16,1-2 4 15,-4-2 0-15,-3-2 1 16,-2-2 1-16,0 1 2 16,0 1 9-16,-20 0 11 15,-11 2-1-15,-11-4 5 16,-1-2-4-16,3-4-12 16,7 0 13-16,10 0-24 15,5-8 0-15,9-1-8 0,5-2 5 16,4-5-1-1,0-3 3-15,2-3-6 0,23 0-1 16,6 3 2-16,7 4 1 16,1 5-5-16,2 4-1 15,-3 6-7-15,-3 0 5 16,-6 0-11-16,-6 14 3 16,-6 4 5-16,-9 0 7 15,-8 3 7-15,0 0 2 16,0 4 7-16,-23 1 1 15,-8-2-1-15,-9-2 20 16,-3-8 21-16,3-5-5 0,1-6 6 16,7-3-7-16,8 0-27 15,3-12-15-15,11-4-8 16,5-8-5-16,5 0-28 16,2-4-79-16,18 4-165 15,-2 11-186-15</inkml:trace>
  <inkml:trace contextRef="#ctx0" brushRef="#br0" timeOffset="76038.75">13396 4155 97 0,'0'0'161'16,"0"0"-62"-16,0 0-10 16,0 0 1-16,0 0-53 15,0 0-37-15,0 0 0 16,-42 0-14-16,37 0 4 15,2 0-11-15,3 0-8 16,0 0 22-16,0 0 7 16,0 0 14-16,0 0 29 15,0 0 29-15,0 0 26 16,0 0-8-16,0 0-24 16,5 0-10-16,22 8 3 15,15 0 18-15,19 2-9 16,12-4-15-16,9-2-19 0,5-4-27 15,-5 0-5-15,-8 0 3 16,-11 0-5-16,-15 0 0 16,-17 0 0-16,-17 0-2 15,-9 0 2-15,-5 0 0 16,0 4 11-16,-17-3 10 16,-22 8-5-16,-22 5-14 15,-9 4-2-15,-9 0 1 16,2 2 0-16,6-6-1 15,8-1 6-15,14-6-6 0,13-3 4 16,12-4 1 0,11 0 0-16,5 0 0 0,6 0-2 15,2 0-3-15,0 0-12 16,23-4-16-16,26-12 10 16,20-2 18-16,8 0 1 15,-3 6-1-15,-11 4-12 16,-9 5 8-16,-15 0 4 15,-10 3 0-15,-14 0-2 16,-8 0 2-16,-7 0 1 16,0 0 11-16,0 0 2 15,-26 0 1-15,-19 4-8 16,-11 6-6-16,-8 0 2 16,-1-1-2-16,5 0 7 15,9-3-2-15,8 0 0 0,10 0-4 16,8-6 6-1,12 0 0-15,9 0-5 0,4 0-3 16,0 0-4-16,0 0-15 16,29 0-2-16,24-7 6 15,25-13 15-15,7 2 0 16,-3 3 3-16,-8 5-6 16,-14 6 6-16,-13 1-3 15,-16 3 0-15,-15 0-3 16,-12 0 3-16,-4 0 4 15,0 0 14-15,-16 0 8 16,-8 0 0-16,-5 0-25 0,7 0-1 16,8 0-1-1,7 0-27-15,7-1-69 0,0 1-123 16,0 0-226-16</inkml:trace>
  <inkml:trace contextRef="#ctx0" brushRef="#br0" timeOffset="77575.86">13923 4467 213 0,'0'0'20'16,"0"0"-18"-16,0 0 11 16,0 0 70-16,0 0 1 15,0 0 20-15,-2 0 5 0,2 0 5 16,0 13-11-16,16 9 6 15,8 6-16-15,10 10-12 16,6 4-32-16,14 8-14 16,11 8-3-16,3 3-24 15,8 1 1-15,0 2-6 16,-1 1-2-16,-1-6 3 16,-3-1 0-16,-6-4 1 15,-5-8 2-15,-8-4 2 16,-10-4 11-16,-5-1-2 15,-8-7-4-15,-8-6 1 16,-8-6-3-16,-2-4-4 16,-4-4 5-16,-5-6 0 15,2-3-6-15,-4-1-7 0,0 0 6 16,0 0-6-16,0 0-3 16,0 0-44-16,0-5-73 15,0-13-159-15,0 0-314 16</inkml:trace>
  <inkml:trace contextRef="#ctx0" brushRef="#br0" timeOffset="78088.72">15162 5037 549 0,'0'0'78'0,"0"0"-25"15,0 0 121-15,0 0-27 16,0 0-78-16,0 0 4 15,45 118-13-15,-28-68-23 16,4 5 3-16,-3-4-14 16,-1 2-15-16,2-9-1 15,-9-6-7-15,2-8-2 16,-3-12 0-16,-7-6-1 16,2-3-42-16,-4-8-54 15,0 5-109-15,0 2-155 0,-11 10-63 16</inkml:trace>
  <inkml:trace contextRef="#ctx0" brushRef="#br0" timeOffset="78611.28">15205 6082 312 0,'0'0'184'16,"0"0"-80"-16,0 0 37 0,0 0 35 15,0 0-65-15,0 0-40 16,19-87 0-16,18 15 9 16,11-16-43-16,6-12-26 15,2-7-6-15,-2 1-5 16,-4 8 7-16,-7 11-6 16,-7 17-1-16,-7 14 0 15,-10 15-1-15,-7 10-5 16,-3 6-19-16,-5 8-62 15,-2 5-92-15,-2 9-199 16,0 3-145-16</inkml:trace>
  <inkml:trace contextRef="#ctx0" brushRef="#br0" timeOffset="79253.12">15093 6078 475 0,'0'0'200'0,"0"0"-12"16,0 0-30-16,0 0-41 16,0 0-47-16,0 0-1 15,67-17-30-15,-31 10-22 16,2-5-16-16,2-2-1 0,0 0-11 15,3-5-87-15,-6-1-108 16,-1 0-121-16,-12-1-60 16</inkml:trace>
  <inkml:trace contextRef="#ctx0" brushRef="#br0" timeOffset="79803.03">15586 5039 338 0,'0'0'244'0,"0"0"-130"15,0 0 86-15,0 0-56 16,0 0-45-16,0 0-44 16,122-4-42-16,-88 4-8 0,-1 0-5 15,0 0-13-15,-6 0-77 16,-4 0-90-16,-17-3-180 16</inkml:trace>
  <inkml:trace contextRef="#ctx0" brushRef="#br0" timeOffset="80192.52">14998 5002 512 0,'0'0'54'16,"0"0"25"-16,0 0 76 0,124-20-53 15,-76 15-66-15,-4-1-26 16,-5 5-10-16,-2-2-42 16,-15 3-207-16,-13 0-182 15</inkml:trace>
  <inkml:trace contextRef="#ctx0" brushRef="#br0" timeOffset="83281.7">15673 5999 549 0,'0'0'167'15,"0"0"-72"-15,0 0 44 16,0 0-17-16,0 0-85 16,0 0 16-16,66-111-35 15,-30 76-14-15,-5 3-2 16,0 4-1-16,-6 6-1 15,-9 4 2-15,-5 8-2 16,-5 5-3-16,-4 2 0 16,-2 3-3-16,0 0 5 0,0 0-1 15,0 0-4-15,0 0 6 16,0 14-8-16,-6 14 2 16,-5 10 6-16,-3 6 9 15,4-3 5-15,7-2-3 16,3-8-11-16,0-9-2 15,5-9-12-15,15-8-65 16,7-5-67-16,4-8-138 16,-2-24-155-16</inkml:trace>
  <inkml:trace contextRef="#ctx0" brushRef="#br0" timeOffset="83425.42">15965 5510 575 0,'0'0'149'16,"0"0"-98"-16,0 0 71 16,0 0-56-16,0 0-66 15,0 0-30-15,9 2-93 16,2 14-91-16,0 3-187 16</inkml:trace>
  <inkml:trace contextRef="#ctx0" brushRef="#br0" timeOffset="83786.07">16205 5799 765 0,'0'0'206'0,"0"0"-136"15,0 0 70-15,0 0-34 16,0 0-66-16,0 0-23 0,4 14 3 15,17-10-15-15,8 0-3 16,0-4-2-16,2 2-12 16,-2-2-31-16,-4 0-45 15,-6 0-88-15,-11 0-88 16,-8 0-90-16</inkml:trace>
  <inkml:trace contextRef="#ctx0" brushRef="#br0" timeOffset="84002.28">16290 5703 758 0,'0'0'189'0,"0"0"-131"16,0 0 73-16,0 0-26 15,-21 144-74-15,19-102-29 16,2 0-2-16,0-3 0 15,0-7-38-15,0-9-89 16,2-6-93-16,8-12-154 16</inkml:trace>
  <inkml:trace contextRef="#ctx0" brushRef="#br0" timeOffset="84334.33">16486 5893 666 0,'0'0'99'0,"0"0"-47"16,0 0 58-16,0 0-54 16,0 0-14-16,130-68-23 15,-91 40-17-15,-1 1-2 16,-5 0-19-16,-8 9 2 15,-9 6 17-15,-7 6 5 16,-5 6-1-16,-4 0 2 0,0 0 8 16,0 0 20-1,0 18 12-15,0 16-3 0,0 10 9 16,0 12-2-16,-2-2-25 16,0-6-25-16,2-4-1 15,0-3-66-15,0-3-136 16,-4-8-235-16</inkml:trace>
  <inkml:trace contextRef="#ctx0" brushRef="#br0" timeOffset="97142">9015 13236 55 0,'0'0'33'15,"0"0"-18"-15,0 0-12 16,0 0-3-16,0 0-12 16,0 0-29-16</inkml:trace>
  <inkml:trace contextRef="#ctx0" brushRef="#br0" timeOffset="99168.45">10356 12940 62 0,'0'0'49'16,"0"0"-40"-16,0 0-9 15,0 0-7-15,0 0-32 16,0 0-35-16</inkml:trace>
  <inkml:trace contextRef="#ctx0" brushRef="#br0" timeOffset="100592.87">11241 13084 109 0,'0'0'155'0,"0"0"-24"0,0 0-14 16,0 0-5-16,0 0 39 16,0 0-6-16,-4-4-60 15,8 4-19-15,14-2 18 16,4 2-18-16,5 0-22 16,6 0-16-16,4 0-2 15,2 0-12-15,1 0-3 16,-2 0 0-16,0 0-6 15,0 0-5-15,-2 0 4 16,-3 0-2-16,-2 0-1 16,-4 2 0-16,-7 0-1 0,-2-2 0 15,-10 0 1-15,-5 0 1 16,0 0-2-16,-3 2 2 16,0-2 7-16,0 0 3 15,0 0 5-15,0 0 4 16,0 0-4-16,0 0-11 15,0 0 0-15,0 0-4 16,0 0 0-16,0 0 0 16,0 0-1-16,0 0 0 15,0 0-1-15,0 0-1 16,0 0-14-16,0 0-39 16,0 0-52-16,0-4-73 0,0-8-89 15,0 8-129 1</inkml:trace>
  <inkml:trace contextRef="#ctx0" brushRef="#br0" timeOffset="105918.32">11357 16405 579 0,'0'0'118'0,"0"0"-90"15,0 0 64-15,0 0-6 16,0 0-43-16,0 0-25 15,0 0 7-15,2 0 2 16,-2 0-10-16,0 0-2 16,2 0-4-16,-2 0 8 15,0 0 2-15,0 0-5 16,0 0-8-16,0 0 5 16,0 0 2-16,0 0-5 15,0 0-2-15,0 0-2 16,3 0-3-16,-3 0 1 15,6 0-4-15,2 0 1 16,2 0-1-16,3 0 0 16,1 0 0-16,-1 0-1 15,3 0 1-15,-3 0 4 0,-1 0-1 16,1 0-1-16,-2 0 5 16,3 0-7-16,-4 0 11 15,4 0-3-15,-3 0-5 16,0 0 5-16,1 0 4 15,-2 4-4-15,3-2 4 16,1 2-11-16,-1-4 3 16,1 0-2-16,1 4 2 15,1-4-4-15,-1 4 0 16,-1-4 1-16,1 0-4 16,-1 4 7-16,1-4-6 0,4 2 5 15,-4-2 0-15,3 2-3 16,-1-2 0-16,1 2 1 15,1-2 0-15,-2 4 1 16,1-4 3-16,2 0-2 16,-2 0 2-16,-1 0-2 15,1 0 3-15,-2 4-6 16,0-4 4-16,-4 0 1 16,5 0-4-16,-4 0-1 15,0 0 3-15,-2 0 1 16,1 4-1-16,-1-4 1 15,0 0-2-15,-2 2 1 16,0 0 0-16,-1 4 1 16,1-6-2-16,3 0-2 0,-4 0 1 15,1 0 0-15,3 0 0 16,-4 4-1-16,1-4 2 16,-1 0 1-16,-2 0-2 15,-2 0-1-15,3 0 0 16,-3 0 2-16,4 0 0 15,-2 0-1-15,-2 0-1 16,3 0 1-16,-3 4 0 16,0-4 1-16,2 0-2 15,-2 0-1-15,0 0 1 16,-1 0 0-16,1 0 0 16,0 0 1-16,-2 0-1 0,0 0 0 15,1 0 2-15,-3 0-3 16,0 0 1-16,0 0 0 15,0 0 0-15,0 0-4 16,0 0-25-16,0 0-42 16,0 0-68-16,0-4-133 15,0 0-95-15,0 4-111 16</inkml:trace>
  <inkml:trace contextRef="#ctx0" brushRef="#br0" timeOffset="107327.89">12752 16451 130 0,'0'0'313'0,"0"0"-189"15,0 0-43-15,0 0 64 16,0 0-1-16,0 0-57 16,0 0-16-16,0 0-10 0,0 0-14 15,14 0-15-15,3 8 3 16,10-4-18-16,-1 2-14 15,4-2 2-15,-1 0 1 16,2 0 4-16,2-4-4 16,-2 0 0-16,-2 0-2 15,0 0-1-15,0 0 0 16,-2 0-2-16,-1 0 0 16,-1 0 2-16,-1 0-3 15,-1 0 2-15,0 0-1 16,0 0-1-16,0 0 2 15,-1 0-2-15,-2 0 0 16,2 0 0-16,1 0 1 16,2-4-1-16,4 4 0 0,0-4 0 15,6 4 3-15,1-4 1 16,-3 2 3-16,5 2-7 16,-3-4 4-16,4 4 6 15,-2-4-8-15,-1 4 3 16,-3-4-3-16,-4 4-1 15,-4 0 6-15,-6-4-7 16,0 2 5-16,-3 2 3 16,-5 0-3-16,-3 0-3 15,-1 0-1-15,0 0 0 16,-3 0-1-16,1-2-1 16,3 0-5-16,-1-2-49 0,7-6-72 15,-8-2-100 1,-6 12-196-16</inkml:trace>
  <inkml:trace contextRef="#ctx0" brushRef="#br0" timeOffset="138437.6">6595 16192 244 0,'0'0'0'0,"0"0"0"15,0 0 39-15,0 0 5 16,0 0-9-16,0 0 18 0,0 0-7 16,0 0 6-16,0 0 3 15,0 0-2-15,0 0 6 16,0 0 7-16,0 0 1 16,0 0-1-16,0 0-12 15,0 0-4-15,0 0-3 16,0 0-11-16,0 0-7 15,0 0-1-15,0 8-2 16,0 4-5-16,0 6 0 16,0-4-9-16,0 0-7 15,0-2-3-15,0 6 1 16,0-4-2-16,0 4 0 16,0 0 0-16,0-5-1 15,0 5 1-15,0-8 1 16,0 4-1-16,0-2 0 0,0-2-1 15,2-2 0-15,-2-4 3 16,0 2-3-16,0-2 0 16,0-4 0-16,0 4 0 15,0-4 1-15,0 0-1 16,3 0 2-16,-3 0 0 16,0 0 1-16,0 0-3 15,0 0 1-15,0 0 1 16,0 0-2-16,3 0 0 15,-3 0 0-15,2 0 0 16,0 0-1-16,2 0 0 16,3 0 1-16,1 0 6 0,2 0-1 15,1 0-3 1,0 0 3-16,0 0-3 0,2 0 1 16,1 0 0-16,1 4-1 15,2-4 2-15,-2 0 1 16,1 0 0-16,-1 0 2 15,1 0-2-15,1 0 3 16,-1 0-7-16,1 0 3 16,4 0 2-16,-4 0-5 15,3 0 2-15,1 0 0 16,0 0-1-16,-2 0 1 16,-1 0-1-16,-1 0 1 15,-3 0 1-15,1 0-2 0,-3 0 1 16,1 0 0-1,0 0 0-15,-1 0 2 0,1 0-5 16,-2-4 3-16,4 4 3 16,2 0-3-16,0 0-1 15,1 0-1-15,-1-4-1 16,4 4 0-16,-6-4 2 16,1 2-1-16,-3 0 1 15,1 0-2-15,-3 2 0 16,0 0 1-16,-2 0-1 15,2 0 1-15,-2-4-1 16,0 4 0-16,0 0 0 16,1-4 1-16,2 4-1 15,-1 0 0-15,1 0 1 0,-4 0-2 16,1 0 1-16,0 0-2 16,-2 0 2-16,-1 0 0 15,3 0 0-15,-2-4 3 16,2 4-3-16,-2 0 1 15,-1 0-1-15,1 0 0 16,0 0 0-16,0 0 0 16,-1 0 0-16,3 0 1 15,2-4-1-15,0 4 0 16,2 0-3-16,-1 0 3 16,1 0 0-16,1 0 1 15,3 0 2-15,-1 0-6 16,1 0 3-16,-1 0 0 0,-3 0 4 15,1 0-4-15,-1 0 0 16,-2 0 0-16,-1 0-2 16,-4 0 2-16,3 0 0 15,-3 0 5-15,4 0-5 16,1 0-2-16,-3 0 2 16,2 0 0-16,1 0 2 15,-3 0-4-15,4 0 5 16,-1 0-6-16,-3 0 6 15,2 0-3-15,-1 0 1 16,-1 0-1-16,-1 0 0 16,0 0 0-16,2 0 0 0,-3 0 1 15,3 0-1-15,-2 0 0 16,0 0 0-16,-1 0 0 16,1 0 0-16,-5 0 0 15,3 0 0-15,-3 0 1 16,-2 0-1-16,3 0 0 15,-3 0 0-15,0 0 1 16,0 0-2-16,0 0 2 16,0 0 2-16,0 0-2 15,0 0 5-15,0 0-4 16,0 0 2-16,0 0-2 16,0 0 2-16,0 0-4 15,0 0-1-15,0 0 1 16,0 0 0-16,0 0 0 0,0 0-1 15,0 0 0-15,0 0 1 16,0 0-2-16,0 0 2 16,0 0 0-16,0 0 1 15,0 0-1-15,0 0 2 16,0-2-3-16,0-2 1 16,2-10-3-16,2-2 3 15,3 2 1-15,-1-4 2 16,-4 4-3-16,0 2 0 15,1 1 0-15,-3-1-2 16,3 2 4-16,-1 2-3 16,-2-1 2-16,2 4-2 15,-2 1 3-15,0 0-4 0,2 4 2 16,-2 0-1-16,0-2 1 16,0 2-1-16,0 0 1 15,0 0-2-15,0 0 1 16,0 0 1-16,0 0-1 15,0 0 0-15,0 0 1 16,0 0 0-16,0 0-4 16,0 0 0-16,0 0-3 15,0 0 7-15,0 0-1 16,0 0-6-16,0 0-24 16,0-3-61-16,0-6-128 15,-16 9-273-15</inkml:trace>
  <inkml:trace contextRef="#ctx0" brushRef="#br0" timeOffset="142180.1">8035 16152 206 0,'0'0'134'16,"0"0"-127"-16,0 0 98 15,0 0-16-15,0 0-67 16,0 0-3-16,0 0 5 16,4 0-5-16,-4 0 7 15,0 0-3-15,0 0-4 16,0 0 9-16,0 2-7 16,0 4 2-16,0 2 0 0,0-2 2 15,0 6 1-15,0-4 1 16,0 2-5-16,0 4-9 15,0 0 3-15,0 4-6 16,0 2 10-16,0 0 8 16,0 7 0-16,0-6-14 15,0 2 0-15,0-5-7 16,0 0 8-16,0-10-7 16,0-2 14-16,0-2 11 15,0 0-21-15,0-4-5 16,0 0-2-16,0 4-2 15,0-4-2-15,0 0-1 16,0 4 1-16,0-4-1 16,0 0 1-16,0 0 0 15,0 0 0-15,0 0 0 0,0 0 2 16,0 0 0-16,0 0 0 16,0 0 3-16,0 0 2 15,0 0 6-15,0 0-1 16,0 0 1-16,0 0-2 15,0 0-2-15,0 0 6 16,0 0 1-16,-4 0 0 16,-9 0-16-16,-3 0-1 15,-1 6 0-15,-2 2 2 16,1-8-2-16,1 4 0 16,1-2 1-16,3-2 2 0,-3 0 7 15,7 0-8-15,-2 0 7 16,4 0-3-16,-2 0-3 15,3 0 1-15,-3 0 2 16,0 0-4-16,-2 0 0 16,0 2 4-16,-3-2-4 15,1 0 10-15,-3 0-6 16,1 0-3-16,-3 0-1 16,3 0-1-16,-4 0-1 15,2 0 2-15,-1 0 0 16,0 0-2-16,3 0 1 15,-4 0-2-15,2 0 2 0,1 2 4 16,-1-2-2 0,-2 4-2-16,7-4 0 0,-2 0 2 15,3 0 1-15,-1 0 2 16,3 0-2-16,-1 0-3 16,-4 0 3-16,1 0 2 15,-3 0-1-15,3 0-2 16,-3 0 0-16,1 4 0 15,-1-4 1-15,3 0 1 16,0 0-4-16,-1 0-1 16,-1 0 0-16,1 0-3 15,-1 0 2-15,-1 0 0 16,3 0 1-16,-6 0 1 16,4 0 1-16,-1 0 0 0,-1 0-2 15,1 0 0-15,3 0 0 16,-3 0 0-16,3 0 1 15,1 0 4-15,3 0-5 16,1 0 1-16,-4 0 1 16,1 0-2-16,0 0 0 15,-2 0-2-15,2 0 4 16,0 0-1-16,-1 0 1 16,1 0-2-16,5 0 1 15,-1 0 0-15,-2 0 2 16,0 0-3-16,-3 0 2 15,2 0-2-15,1 0-1 16,3 0 1-16,-2 0 1 16,2 0-1-16,1 0 0 15,-3 0-1-15,0 0 1 0,0 0 0 16,-3 0 0-16,2 0 0 16,-3 0 0-16,2 0 3 15,1 0-1-15,2 0 2 16,-2 0 1-16,0 0-2 15,0 0 1-15,2 0-2 16,-1 0-2-16,1 0 2 16,1 0 0-16,-2 0-2 15,2 0 1-15,-1 0 0 16,1 0 0-16,2 0-1 16,-2 0 2-16,2 0-2 15,0 0 0-15,1 0 0 16,-1 0 0-16,0 0 0 15,0 0 0-15,-4 0 0 0,4 0-1 16,-1 0 1-16,-1 0-1 16,2 0 1-16,-4 0-1 15,2 0 0-15,1 0 1 16,-1 0-1-16,4 0 1 16,-3 0 0-16,3 0 0 15,2 0 1-15,-2 0-2 16,2 0 2-16,0 0 0 15,0 0-1-15,0 0-1 0,0 0 0 16,0 0-1 0,-3 0 0-16,3 0 2 0,0 0-3 15,0 0 6-15,0 0-5 16,0 0 4-16,0 0-4 16,0 0 2-16,0 0-1 15,0 0-5-15,0 0 2 16,-4-4 1-16,-1-6 0 15,1-4 3-15,-2 2 0 16,1-2 0-16,3-4 0 16,-3 0 2-16,3 0-3 15,-1-3 1-15,3 2-2 16,0-4 2-16,0 5 0 16,0-3 0-16,0 2 0 15,0 3 0-15,0 2 0 0,0 0-1 16,0 0 0-1,0 6 0-15,0-6 1 0,0 10 0 16,0 0 0-16,0 4 0 16,0 0 2-16,0 0-2 15,0 0-2-15,0 0 2 16,0 0-1-16,0 0 0 16,0 0 0-16,0 0 0 15,0 0-1-15,0 0-4 16,0 0 4-16,0 0-4 15,0 0 4-15,0 0-2 16,0 4 1-16,0 14 3 0,3 0 1 16,4 8 4-1,2-4-3-15,-5 0 1 0,0 2-2 16,1-1 1-16,-3-5-1 16,-2-6 1-16,2-3 2 15,-2 0-2-15,3-7-1 16,-3 0 1-16,0-2-2 15,0 0 0-15,0 0 0 16,0 0-4-16,2 0-21 16,0 0-43-16,5-4-89 15,4-14-162-15,0 6-91 16</inkml:trace>
  <inkml:trace contextRef="#ctx0" brushRef="#br0" timeOffset="147219.31">12743 16204 325 0,'0'0'38'0,"0"0"15"15,0 0 78-15,0 0-39 0,0 0-22 16,0 0 0-16,0 0 13 16,0 0-19-16,0 0-9 15,0 0 4-15,0 0-6 16,0 0-13-16,0 0-12 15,0 14-1-15,0 2-6 16,0 12-3-16,0-2-13 16,0 6-3-16,0-1 0 15,0-3 2-15,2-2 0 16,-2-4-1-16,2-4 0 16,0-4-3-16,-2-6 1 0,5 2 0 15,-3-3 0 1,0 4 0-16,0-4 2 15,1-2-3-15,-3 1 4 0,3-2-3 16,-3 1 0-16,0-5-1 16,2 3 1-16,-2-3 1 15,0 0-2-15,0 0 1 16,0 0 1-16,0 0 1 16,0 0 0-16,4 0-1 15,-4 0-2-15,0 0 0 16,4 0-2-16,-2 0 2 15,3 0 3-15,1 0-3 16,2 0 1-16,0 0-1 16,5 0 0-16,3 0 1 0,-1 0 5 15,4 0-4 1,-4 0 0-16,5 0-1 0,-2 0 3 16,-2 0-2-16,2 0-2 15,-1 0 2-15,1-3 2 16,3-2 0-16,-2 5 2 15,-1-4-4-15,2 4 3 16,-2-4-3-16,2 2-2 16,-2-3 0-16,-2 5 0 15,-3-3 4-15,1-1-3 16,-2 4-1-16,5 0 0 16,-4 0-2-16,-1 0 2 0,2-4 4 15,-1 4-4 1,3-1 1-16,-3 1-1 0,1 0 0 15,-1-3 1-15,5 0-1 16,-2 3-1-16,0 0 1 16,1 0 2-16,-1 0 1 15,-1 0-2-15,1 0 3 16,1 0-2-16,-1 0 0 16,2-3 2-16,-2 3-1 15,2 0 0-15,-1 0-1 16,-1 0 0-16,2 0-2 15,-2 0 1-15,-1 0-1 16,1 0 1-16,-5 0 0 16,3 0 0-16,-4 0 0 15,1 0-1-15,1 0 0 0,-1 0 1 16,0 0 1-16,0 0 0 16,2 0 2-16,-1-4-3 15,-1 4 1-15,2 0 0 16,-1 0-2-16,-2-4 2 15,1 4-3-15,1 0 1 16,1 0 0-16,1 0 0 16,-1 0 0-16,1 0 0 15,-4 0 1-15,1 0-1 16,1 0-1-16,-3 0 1 0,1 0 2 16,0 0-2-1,-1 0 0-15,-3 0-1 16,-2 0 1-16,3 0 0 0,-5 0-1 15,3 0 2-15,-5 0-1 16,2 0 0-16,-2 0 0 16,0 0 3-16,0 0-3 15,0 0 3-15,0-4-3 16,0 4 2-16,0-2-2 16,0 2 0-16,0-4-3 15,0-8 0-15,0 2 1 16,0-8 2-16,0 4-2 15,0-4 1-15,0 6 1 16,0-6-2-16,0 4 2 16,0-4 0-16,0 0 2 0,0-3-3 15,0 7 2-15,-2-4-2 16,0 4 2-16,-1 0-1 16,3-2 0-16,0 2-1 15,-2 0 1-15,0 0 0 16,-1 6 2-16,1 0-2 15,0 2 1-15,2 2-1 16,0 4 0-16,-2-4 0 16,2 0 0-16,0 0 0 15,0 2 0-15,0 2 1 16,0-4-1-16,0 4-1 16,0 0 1-16,0 0 0 0,0 0 1 15,0 0-3-15,0 0 4 16,0 0 0-16,0 0 0 15,-2 0 1-15,2 0-3 16,0 8 3-16,0 6-3 16,0 4 3-16,0 4 1 15,0-4 3-15,0 4-7 16,0-3 4-16,0 2 1 16,0 2-4-16,0 1 3 15,0-3-2-15,0-3 3 16,0 1-3-16,0-6-2 15,0 0 0-15,0-5 0 16,0 2-1-16,0-6 1 0,0 2 0 16,0-2 1-16,0 0 0 15,0 4-1-15,0-4 0 16,0 6 2-16,0-2-2 16,0-2 1-16,0-2-1 15,0 0 1-15,-2-4 0 16,2 3 0-16,0-3 0 15,0 0 0-15,0 0-1 16,0 0 2-16,0 0-1 16,-2 0 1-16,2 0 6 15,0 0-2-15,-3 0-1 16,1 0 0-16,-5 0-3 16,-4 0-1-16,0 0-1 15,-5 0 0-15,3 0 0 0,-5 0 1 16,1 0-1-16,-2 0 0 15,-1 0-1-15,1 0 1 16,-4 0 0-16,1 0 1 16,0 0 2-16,-1 0 0 15,5-3 2-15,1 3-2 16,1-4 0-16,1 4-3 16,1 0 2-16,1 0 2 15,-1-4-4-15,1 4-1 16,-3 0 0-16,1 0 2 15,1 0-1-15,-1 0 2 16,-3 0-2-16,2 0-1 16,-2 0 1-16,1 0 1 0,1 0-1 15,1 0 1-15,-1 0 2 16,1 0-3-16,-1 0 1 16,0 0 2-16,0 0-1 15,1 0-2-15,-1 0 5 16,1 0-4-16,-1 0 0 15,1 0-1-15,-1 0 2 16,-1 0-1-16,0 4-1 16,-1 0 0-16,3-4-1 15,-3 0 1-15,3 0 0 16,-1 3 3-16,1-3-1 16,1 3 2-16,3 0-3 0,2-2 2 15,1-1-3 1,-2 0 0-16,1 0 2 0,1 0-2 15,-4 0 0-15,1 0 1 16,0 0-1-16,0 0 0 16,-4 0 0-16,1 0 1 15,-1 0 0-15,1 0-1 16,1 0 0-16,2 0 0 16,1 0 1-16,0 0-1 15,3 0-1-15,0 0 1 16,2 0 1-16,1 0-1 15,0 0 1-15,-3 0-1 16,5-1 0-16,-2-5-2 16,-4 6 2-16,2-3 0 0,1-1 1 15,-1 4-1-15,2-4 0 16,-2 4 0-16,2 0 0 16,2-4 0-16,0 2 0 15,2 2-3-15,0-4 2 16,0 4-4-16,0 0 2 15,0 0 1-15,0 0 1 16,0 0-1-16,-2 0 2 16,-1-8-3-16,1 2 1 15,-2-2 0-15,2-4 1 16,0 6 0-16,-3-8-2 16,5 2 3-16,-3 2-1 15,1-8 0-15,0-2 1 0,0 1-2 16,0 6 2-16,2-2-1 15,-5 3 0-15,3 2 2 16,2-3-1-16,-2-2 0 16,2-1-1-16,-2-2 1 15,2 0 0-15,-2 0 0 16,-1 0 0-16,3 0 0 16,-2 4 0-16,0 2 0 15,2 4 0-15,-3 6 1 16,1-2-1-16,2 4 0 15,0 0 1-15,-2 0-1 16,2 0 1-16,0 0 0 16,0 0-1-16,0 0 0 0,0 0-1 15,0 0-1-15,0 0 2 16,0 0-1-16,0 0-1 16,0 10-1-16,0 6 3 15,0 2 1-15,0 4 1 16,0 6-1-16,0-2 0 15,0 0-1-15,0 2 1 16,2-6-1-16,0 1 0 16,1-1 1-16,-1-4-1 15,3 0 0-15,-1-4 0 16,0 4 1-16,-4-2-1 16,2 0 1-16,-2-4 0 0,3-4 2 15,-1-6-2-15,-2 2-1 16,0-4-2-16,0 0 2 15,0 0 0-15,0 0 0 16,0 0 0-16,2 0 0 16,-2 0-1-16,0 0 1 15,2 0 0-15,-2 0-2 16,2 0 0-16,1 0-5 16,2 0 5-16,-1 4-4 15,2 0 5-15,5-1 1 16,-1 0-2-16,1 1 1 15,3 0 1-15,-2-4 0 16,4 0 0-16,4 0 0 16,0 0 3-16,0 0-2 15,-2 0-1-15,0 0 0 0,0 0-3 16,0 0 3-16,-1 0 0 16,6 0 4-16,-1 0-6 15,-2 0 2-15,4 0 0 16,-1 0 4-16,-1 0-4 15,-2 0-2-15,0 0 2 16,1 0 4-16,-4 0-3 16,-1 0-1-16,3 0-3 15,0 0 3-15,3 0 0 16,4 0 1-16,-1 0-1 0,-1-4 0 16,3 0 1-1,-2 1 0-15,-3 0-1 0,0 3 3 16,-1-4-3-1,-4 4 1-15,1 0-2 0,0 0 1 16,2 0 0-16,-2 0 0 16,-1 0 0-16,1 0-1 15,-3-4 1-15,4 4 0 16,-3 0 0-16,-1-4 0 16,1 2 0-16,1 2-1 15,-1-4-2-15,-1 0 2 16,2 0 1-16,-5 4-1 15,2-6 0-15,-3 6-1 16,0 0 1-16,-1-2 1 16,2 0 0-16,-3-2 0 0,3 4-1 15,-1-4 1 1,-3 0-1-16,2 2 0 0,-1 0 0 16,-1 2-2-16,1-2 1 15,-2 2 1-15,0 0-1 16,-5-4 1-16,2 4-2 15,3-4 3-15,0 4 0 16,2-4 0-16,-5 4-1 16,0 0 1-16,1-4 0 15,-3 4-1-15,-2 0 2 16,0 0-2-16,0 0-1 16,0 0 2-16,0-2 0 0,2 2 0 15,-2 0 0-15,0 0 0 16,0 0-3-16,0 0 3 15,0 0-1-15,0-4 1 16,0-8-3-16,0-2 3 16,0-9 1-16,0-3-1 15,0 2 1-15,0 2-1 16,0-4-1-16,0-2-1 16,0 6-12-16,0 4-17 15,0 0-38-15,-13 10-91 16,-12 8-166-16,-12 0-285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11:16.31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6442 8289 306 0,'0'0'156'0,"0"0"-119"16,0 0 58-16,0 0 37 15,0 0-37-15,0 0-36 16,0 0-7-16,0 0 3 16,0 0-2-16,0 0-14 15,0 0-6-15,0 0-8 16,0 0 3-16,0 0-3 0,2 0-4 15,0 0-8 1,3 0-6-16,4 0-2 0,2 0 3 16,7 0 8-16,1 0-3 15,4 3 3-15,4-3 1 16,-3 1-5-16,3-1-5 16,0 3 0-16,-3-3-5 15,3 1 1-15,0-1-2 16,2 0 0-16,6 0 0 15,-2 0 1-15,6 0-2 16,1 0 2-16,-2 0 1 16,3 0-3-16,-4 0 2 15,-2 0-2-15,-1 0-3 16,-3 0 3-16,-2 0 0 16,2 3 0-16,3-2 0 0,-1 4 3 15,-4-4-2-15,2 3-1 16,-4 0-1-16,-2-1-2 15,4 1 3-15,-3-4 1 16,0 2-1-16,1-1 0 16,0-1 0-16,-2 2 1 15,0 0-1-15,-4 1 0 16,2-2 1-16,-1 2-1 16,5-1 0-16,0 0 0 15,-1 0 0-15,1-2 1 16,2 1-1-16,2-1 1 15,-2 0 0-15,0 0 0 0,-2 0-1 16,2 0 1-16,-2 3 0 16,0-2-1-16,2 2 0 15,0-2 0-15,2 2 1 16,-3-1-1-16,1 0 0 16,2-1 0-16,0 1 1 15,0 1 1-15,-2-3-2 16,3 4-2-16,-3-2 2 15,0 0 1-15,0 0-1 16,-2 1-1-16,2 2 1 16,-3-4 0-16,-1 2 1 15,-1-1-1-15,3 0 0 16,0 0 0-16,-1 0 0 16,1-2 0-16,0 0 0 15,-2 0 0-15,-1 0 0 0,0 0 0 16,1 0 0-16,0 0-1 15,0 0 1-15,4 0 0 16,-1 0 1-16,1 0-1 16,5 0-1-16,-6 0 0 15,3 0 1-15,-2 0 0 16,0 0-1-16,0 0 1 16,-2 0 0-16,2 0-2 15,-2 0 1-15,0 0 1 16,0 0-1-16,2 0 2 15,-2 0-2-15,4-4 2 16,0 4-1-16,2-2 0 0,1 0 1 16,1-1-2-16,1 2 1 15,-3-1 0-15,2-1 0 16,1 2 1-16,3-3-1 16,-2 0 0-16,1 0 1 15,0-2-1-15,0 2 0 16,-2 0 0-16,-1 1 0 15,3 2 0-15,-3-2 0 16,3 3 0-16,1-1 1 16,-2 1-1-16,1-2 0 15,2 0 1-15,0 0-1 16,-2-1 1-16,0-1-1 16,-3 2 0-16,2 0 0 0,-6 2 0 15,-2-1 1-15,2 1-1 16,-5-2 0-16,5 2 0 15,-2-2-1-15,0 2 2 16,0-2-2-16,2-1 1 16,5 3 0-16,0-1 0 15,0-4 1-15,-1 2-1 16,1-2 0-16,-1 1-1 16,-1 0-2-16,-1 3 3 15,4-2 0-15,-4 2-1 16,0 1-4-16,1 0 4 15,1 0 1-15,-2-3 0 16,5 3 0-16,5-2-1 16,1 2 1-16,8-1 1 0,-2-4 0 15,4 5-1-15,0-2 0 16,-1 2 0-16,2 0 0 16,-1 0 0-16,-2 0 0 15,1 0 0-15,2 0 0 16,3 0 1-16,-2 0-1 15,-2 0 0-15,-3-4 2 16,0 0-2-16,1 0 1 16,-2 2 0-16,2 0 0 15,-1 0-1-15,2 1 0 0,5-4 0 16,0 3 1 0,3-2-1-16,1 1 0 0,-4-4 0 15,-6 1-1-15,-4 1-1 16,-1 1 2-16,-5-1 0 15,3 3 0-15,-3 2 0 16,0-2-4-16,3 2 4 16,-3-2 0-16,-3 0 0 15,-1-1 0-15,-3 2 0 16,-2-3 2-16,-1 0-1 16,-3 2-1-16,-3 1 0 15,-1-2 0-15,-3 0 0 16,2 2 0-16,-1 1 0 0,0 0 0 15,0-2 1 1,2 2-1-16,0 0 0 0,2 0 0 16,2 0 1-16,0 0 0 15,0 0 1-15,2 0-2 16,2 0 2-16,-2 0 2 16,1 0-3-16,-1 0 0 15,2 0-1-15,3 0 2 16,-1 0-1-16,-2 0-1 15,1 0 0-15,-5 0 0 16,-2 0 2-16,-3 0-2 16,-1 0 0-16,-6 0 1 15,4 0-1-15,-3 0 0 16,1 2 0-16,2 2 2 0,-2 0-2 16,1-2 0-16,-6 0 2 15,-3-2-4-15,-2 0-1 16,-3 0-57-16,2 0-97 15,-8-18-122-15,0-2-209 16</inkml:trace>
  <inkml:trace contextRef="#ctx0" brushRef="#br0" timeOffset="2425.71">16383 8283 734 0,'0'0'92'16,"0"0"-52"-16,0 0 96 16,0 0-25-16,0 0-61 15,0 0-14-15,0 0 20 16,77-4-12-16,-40 2-14 15,7-1-9-15,6 0-10 16,6 2 0-16,-1 1-6 16,5 0-3-16,-2 0-1 0,2 0 0 15,0 0 0-15,-2 4 0 16,3-1 0-16,-3 3 0 16,-2-1 1-16,-4-1 0 15,-2 0-2-15,-1 0 0 16,-3-1 0-16,0 1 1 15,-5-2-1-15,1 3 1 16,4-5-1-16,0 0 1 16,-1 0 0-16,1 0 2 15,-5 0-3-15,-8 0 0 16,-1 0-2-16,-9 0 2 16,0 0 0-16,-5 0 2 15,-5 0 3-15,1 0-5 16,-3 0 1-16,-5-3 0 15,-2 3-1-15,2 0-3 0,-4 0-2 16,7-2-18 0,-1-4-54-16,1-5-128 0,-9 2-178 15,0 3-324-15</inkml:trace>
  <inkml:trace contextRef="#ctx0" brushRef="#br0" timeOffset="9472.349">12635 8085 364 0,'0'0'92'15,"0"0"-57"-15,0 0 74 16,0 0 15-16,0 0-43 16,0 0-29-16,0 0-3 15,4 30-12-15,-2-10-5 16,2 4-4-16,0 3-9 16,-1 2-3-16,1 1-7 15,-2-1 8-15,-2-6-7 16,0-2-5-16,0-3 2 15,0-8 4-15,0-2 7 16,0-3-5-16,0-5 3 0,0 0-8 16,0 0 9-16,0 0-1 15,0 0-3-15,0 0-5 16,0 0-5-16,0 0-2 16,0 0-1-16,0 0-2 15,0 0-1-15,4 0 2 16,4 0-4-16,7 0 5 15,5 0 0-15,2 0 0 16,7 0 3-16,0 0 0 16,2 0 1-16,0 0 6 0,0 0-5 15,-4 0-3 1,2 0-1-16,-2 0 1 0,-2 0-2 16,4 2 5-16,-2 1-5 15,-1-3 0-15,1 1-2 16,2 2 3-16,-3-3-1 15,1 0 0-15,-2 2 1 16,0-2-1-16,-6 2 2 16,2-2-2-16,-1 0 2 15,-3 2-1-15,1-2-1 16,-2 0 1-16,2 2 0 16,-3-2 2-16,1 1-1 15,1-1 2-15,1 0 1 16,1 3-4-16,2-3-1 15,0 0 0-15,1 0 0 16,0 2 0-16,-2-1 0 16,3 2 0-16,-4-3 1 0,-1 0 1 15,1 0 0-15,-2 0 2 16,1 2 0-16,-1-2 0 16,2 2-3-16,-2 0 2 15,1-2-1-15,-2 0-2 16,-1 0 1-16,-2 0 0 15,-3 2 1-15,-6-2-1 16,0 0-1-16,-1 0-1 16,-3 0 1-16,2 0 1 15,-2 0 1-15,2 0-1 0,2 0-1 16,4 0 0-16,0-2 2 16,3-8-1-16,-1 0-1 15,-4-1 4-15,-1 0-3 16,-1-3 2-16,-2-4 2 15,0 0 2-15,-2 0-1 16,0-1-3-16,0 5 3 16,0 0-1-16,0 3-4 15,0 4 0-15,0 5-1 16,0 0-1-16,0 2-9 16,0 0-20-16,0 0-41 15,0-2-63-15,0 2-106 16,0 0-205-16</inkml:trace>
  <inkml:trace contextRef="#ctx0" brushRef="#br0" timeOffset="11427.16">10572 8169 70 0,'0'0'391'16,"0"0"-307"-16,0 0 6 15,0 0 30-15,0 0-37 16,0 0-31-16,0-2-18 16,0 2-20-16,0 2-11 15,0 12-3-15,0 7 13 16,0 2 15-16,-2 1 0 15,-4 2-7-15,-3-2-6 16,3 0-4-16,0-2-9 0,0-4 1 16,4-3-1-16,-1-7-1 15,3-2 0-15,0-4 0 16,0-2 3-16,0 0-1 16,0 0 3-16,0 0-2 15,0 0 0-15,0 0-1 16,0 0-3-16,0 0 2 15,0 0-1-15,0 0-1 16,0 0 0-16,0 0-3 16,0 0 3-16,3 0-4 15,19 0 2-15,14 0 2 16,6 0 14-16,3 0 1 0,-1 0-3 16,-5 0 8-1,-6 0-12-15,-9 0-2 0,-4 0-4 16,-4 0 0-16,-5 0-1 15,-5 0 0-15,-4 0 0 16,-2 0-1-16,0 0 6 16,0 0-1-16,0 0 3 15,0 0 1-15,0-2 5 16,0-9-3-16,5-7 0 16,0-7-1-16,-1-6-3 15,1-1-4-15,-1 4-1 16,-2 4 11-16,-2 8-12 15,0 8 7-15,0 4-6 0,0 4 6 16,0 0-8 0,2 0-6-16,-2 0-27 0,0 0-66 15,0 10-85-15,0 10-230 16</inkml:trace>
  <inkml:trace contextRef="#ctx0" brushRef="#br0" timeOffset="12236.6">10807 8584 172 0,'0'0'281'0,"0"0"-214"16,0 0 41-16,0 0 52 15,0 0-46-15,0 0-45 16,16 4-2-16,7 16 14 15,6 4-32-15,0 7-14 0,1 1-2 16,-1-1-24 0,-3-3-7-16,1-3 2 0,-7-3-2 15,0-4-2-15,-6-4 1 16,-5-4-1-16,-3-4 3 16,-4-4-3-16,0 0-5 15,1-2-32-15,-3 0-50 16,0 0-81-16,0 1-168 15</inkml:trace>
  <inkml:trace contextRef="#ctx0" brushRef="#br0" timeOffset="12881.42">10771 8757 285 0,'0'0'124'0,"0"0"-37"15,0 0 45-15,0 0-7 16,0 0-35-16,0 0-31 16,-2-57-11-16,2 35-11 15,0 2-15-15,0 8-9 16,0 3-1-16,0 0-1 0,0 1-9 16,0 1-2-16,0-2 0 15,9 0-2-15,-1 1 1 16,2-3 0-16,-2 4 0 15,1 2-3-15,-7 5-1 16,0 0 4-16,-2 0 1 16,3 0-2-16,2 0 2 15,1 0 0-15,5 0 3 16,5 0-1-16,6 0 5 16,2 5-3-16,1 4 4 15,0 1-5-15,0 0-3 16,0 0 0-16,-2-1-18 15,-3-2-38-15,0 0-90 0,-8-3-109 16,-6 3-258-16</inkml:trace>
  <inkml:trace contextRef="#ctx0" brushRef="#br0" timeOffset="16000.7">11284 9122 459 0,'0'0'68'0,"0"0"-19"0,0 0 61 16,0 0-13-16,0 0-28 15,0 0-18-15,2-8-4 16,2 2-15-16,3-7-12 16,4-5 10-16,5-6-10 15,-1 0-8-15,1-4-5 16,-1-1-5-16,1 6-1 15,-5 3 4-15,-5 10-2 16,0 4 0-16,-6 6-2 16,0 0 4-16,0 0 4 15,0 0-5-15,0 0 5 16,0 0-5-16,0 0-2 0,0 14-2 16,0 8-1-16,0 4 1 15,0-2 4-15,0-2-3 16,0-5 1-16,0-5 1 15,0-6-3-15,0-5 0 16,0-1 6-16,0 0-4 16,0 0 5-16,0 0 1 15,0 0-1-15,0 0 0 16,0-12-7-16,6-12 0 16,9-5-2-16,8-2 4 15,-3 5-2-15,-3 8 1 16,-3 4-1-16,-1 6 0 15,-2 2-4-15,-1 2 3 0,-2 4-5 16,3 0 2 0,5 0 0-16,1 0 0 0,8 7 3 15,4 5-3-15,0 6 3 16,0-1-6-16,0 1-22 16,-2-3-39-16,-4-2-28 15,-6-1-56-15,-5-2-48 16,-8-4-143-16</inkml:trace>
  <inkml:trace contextRef="#ctx0" brushRef="#br0" timeOffset="17688.08">11736 9053 28 0,'0'0'575'16,"0"0"-491"-16,0 0-30 0,0 0 94 16,0 0-84-16,0 0-40 15,2-14 0-15,18 0-1 16,5-4-9-16,4-8-1 16,0-6-8-16,-3 4-3 15,-4 0-2-15,-6 7-4 16,-7 9-5-16,-3 3-5 15,-6 5-2-15,0 2 9 16,0 2 6-16,0 0-1 16,0 0-1-16,0 0-1 0,0 0 3 15,0 12-5 1,0 8 2-16,0 7 4 0,-2 4 0 16,2-3 0-16,0-2-1 15,0-4-2-15,2-1-1 16,12-8-2-16,4-2-1 15,2-6-3-15,-1-5 0 16,4 0-7-16,2 0-1 16,-1-1-4-16,1-14-4 15,-1-3 11-15,1 1 9 16,-1-4-2-16,-1 1 8 16,-2 2 0-16,0 0 1 15,-1 4-2-15,-3 2 1 16,2 2-1-16,1 2-3 15,-3 4-1-15,2 0 2 16,-4 0 1-16,-4 2 0 0,0-2-3 16,-6 4 4-16,-3 0-4 15,0 0 5-15,-2 0 2 16,0 0 2-16,0 0 13 16,0 0 14-16,0 0 11 15,0 0-14-15,0 0-10 16,-4 0-15-16,-7 0 9 15,-3 0-7-15,1 0-3 16,2 4 0-16,-1-2 5 16,6 0-5-16,4 0-1 15,0 0-1-15,2 0 0 0,0 0-1 16,0-2 1 0,0 0-1-16,0 0 1 0,0 0 0 15,0 0 2-15,-3 0-1 16,-1 0 1-16,-1 5 5 15,-2-2-3-15,-1 5 18 16,-3-1 2-16,1 2-12 16,0 3-8-16,1 0-4 15,1-1 0-15,2-2 0 16,0 0 0-16,3-4 0 16,1 1 0-16,2-4 0 15,-2-2 2-15,2 0 3 16,0 0 2-16,0 0-3 0,0 3 0 15,0 1-4 1,0 1-2-16,0 1 0 0,-2 2 2 16,2 0-6-16,0 0-10 15,0 0 0-15,6 0-1 16,15-1 8-16,0-6 0 16,8 1 9-16,3-2-5 15,-1 0 2-15,0 0-1 16,4-14-3-16,2-10 7 15,3-3 2-15,-3-10-2 16,-1-4 0-16,-5-6 0 16,-4 1 6-16,-5 0 0 15,-9 6 3-15,-3 12 5 16,-10 6-5-16,0 8 7 0,0 7 14 16,0 4-20-16,-10 3 3 15,-5 0-7-15,-7 24-6 16,-5 21-7-16,-2 12-1 15,0 2-3-15,7-4 6 16,6-10-1-16,12-12 2 16,4-9-2-16,0-8 2 15,0-6 3-15,0-3-1 16,0-6 1-16,0-1 1 16,2 0 0-16,4 0-2 15,6 0 1-15,3-1-3 16,6-18-2-16,6-2-10 15,2-2-9-15,0 5-2 0,-3 2-1 16,0 8-5-16,-3 2-5 16,-1 6-11-16,-2 0 12 15,0 0 18-15,1 1 19 16,-2 16 3-16,1-3 2 16,3 2 6-16,-4-4 6 15,0-1 18-15,-2-6-5 16,1-1-6-16,0-2-2 15,4-2-4-15,5 0-3 16,2-15 7-16,4-19-10 16,3-10-4-16,0-19-4 15,-8-9-3-15,-1-8 0 16,-11 9-1-16,-7 17 1 0,-5 26-1 16,-2 18 2-16,-2 10-1 15,0 0-1-15,0 20 0 16,0 26-17-16,-2 16 15 15,-9 13 2-15,5-6 5 16,2-6 36-16,4-11-10 16,0-10-27-16,0-10-4 15,0-10-58-15,0-8-63 16,0-11-143-16,0-3-347 16</inkml:trace>
  <inkml:trace contextRef="#ctx0" brushRef="#br0" timeOffset="17854.29">12547 8436 430 0,'0'0'614'0,"0"0"-590"0,0 0-24 16,0 0-51-16,0 0-237 15,0 0-11-15</inkml:trace>
  <inkml:trace contextRef="#ctx0" brushRef="#br0" timeOffset="19112.7">13148 8971 231 0,'0'0'99'15,"0"0"-70"-15,0 0 99 16,0 0-13-16,0 0-8 15,0 0-22-15,87-4-22 16,-60-6-20-16,4-5-18 16,5-8-13-16,-1-4-8 15,1-5 1-15,-3-1-3 0,-2-1-1 16,-4-5 0-16,-2 0 1 16,-5-1-1-16,-2 2 4 15,-4-1-3-15,-6 5 2 16,-1 2 5-16,-7 4-3 15,0 6 7-15,0 8-1 16,0 5-3-16,0 6 8 16,-18 3-7-16,-4 0 5 15,-3 6-10-15,-4 24 1 16,2 10-5-16,6 10 0 16,5 6 1-16,7 1 15 15,7-3-8-15,2-6-6 16,0-6 7-16,0-6 7 15,0-8 8-15,11-4-4 0,2-4-11 16,7-4-6-16,3-2-4 16,1-6 0-1,5-4-2-15,-3-4 0 0,3 0-2 16,0 0-2-16,-2-12-3 16,2-8-5-16,-2-4 1 15,-2 2-3-15,-10 4-6 16,-3 6 5-16,-10 6 6 15,-2 6 5-15,0 0 4 16,0 0 2-16,0 0 2 16,0 0 1-16,0 12 5 15,0 11-7-15,0 2-1 16,-2 3 24-16,2-3 3 0,0-6-1 16,0-1-8-16,4-5-13 15,11-1-5-15,3-6 0 16,3-5-1-16,2-1-11 15,4 0-9-15,2-6-3 16,0-13-4-16,-2-3 7 16,-2 0-1-16,-8 1-1 15,-5 7-7-15,-4 8-8 16,-3 2 0-16,-3 4 17 16,-2 0 18-16,0 0 3 15,0 0 5-15,0 4 4 16,-2 14-9-16,-7 6-3 15,0-2 3-15,2-1 3 16,3-8 8-16,-1-5 0 16,3-4 2-16,0-4 3 0,2 0-9 15,0 0 7-15,0 0-4 16,0 0-10-16,0 0-4 16,2-12 0-16,16-8 4 15,4 1 0-15,3 1-2 16,-1 5 0-16,1 3-3 15,2 2 2-15,4 0-1 16,0 6 2-16,1 0 0 16,-3 2 2-16,-1 0-1 15,1 0-2-15,-2 9 2 0,-3 8-3 16,-1 0 4 0,-4 1 0-16,-3-5-1 0,-3 1-11 15,1-4-22-15,-3-6-67 16,-2-4-97-16,-2 0-192 15</inkml:trace>
  <inkml:trace contextRef="#ctx0" brushRef="#br0" timeOffset="19299.45">14048 8556 1042 0,'0'0'22'15,"0"0"43"-15,0 0-3 16,0 0-62-16,0 0-66 0,0 0-90 16,-25 31-189-16,25 4-279 15</inkml:trace>
  <inkml:trace contextRef="#ctx0" brushRef="#br0" timeOffset="20740.58">14467 9100 470 0,'0'0'134'0,"0"0"-53"0,0 0 30 15,0 0-17-15,0 0-56 16,0 0-2-16,90 4-20 15,-59-4-10-15,7-9-2 16,-1-15-4-16,6-4 1 16,-7 0-3-16,-5-2-3 15,-6 2 1-15,-10 2-5 16,-7 6 7-16,-2 2 1 16,-6 6 2-16,0 3 8 15,0 4 16-15,-17 3-12 16,-3 2 3-16,-1 0-1 0,-2 7-15 15,0 18 7 1,6 5-5-16,3 4 9 0,6 0-7 16,5-4 9-16,3-2-11 15,0-4-2-15,3 0 0 16,17-6 0-16,2 1 0 16,2-7 3-16,1-6-3 15,4-6-2-15,2 0-2 16,5-2-6-16,3-20-9 15,2-6-5-15,-5 1-1 16,-7 3 5-16,-10 9 9 16,-5-2 6-16,-5 6-10 0,-5 4-15 15,-4 1 19 1,0 6 11-16,0 0 0 0,0 0 7 16,0 0 3-16,0 0 21 15,0 9-25-15,0 9-6 16,0 8 0-16,0 3 6 15,2-2-1-15,6-6-5 16,2-3-1-16,1-5 1 16,5-5 0-16,2-6 0 15,2-2-5-15,0 0-8 16,0-23-9-16,-2-3-12 16,-5-3-16-16,-7-1-16 15,-6-1 28-15,0 5-9 16,-6 0 8-16,-21 9-3 15,-2 4 6-15,-6 9 30 0,-3 4 6 16,7 0 11 0,2 2 28-16,14 6 2 0,3 0 53 15,10-2-32-15,2 2-33 16,0-2 9-16,0 2-21 16,0-2-10-16,0 0-2 15,14 0-1-15,1 0-4 16,3 0-4-16,1-1-8 15,2-2-25-15,1 2-8 16,0-2 3-16,3 0 13 16,-5 2 1-16,3-1 0 15,-6 0 9-15,3 1 7 0,-3-1 0 16,2 0 5 0,1 0 7-16,-3-1 6 0,6-3 6 15,-1 0 6-15,2 0-10 16,1 0 1-16,2-2 4 15,-3-7 9-15,1-1 6 16,0-1 3-16,-1 5 19 16,0 0-12-16,1 4-14 15,0 2-1-15,4 0 0 16,2 0 6-16,0 13 14 16,5 9-18-16,-3 8-20 15,-2 2 1-15,-4 2-6 0,-4-4-51 16,-8-8-162-16,-5-6-238 15</inkml:trace>
  <inkml:trace contextRef="#ctx0" brushRef="#br0" timeOffset="61410.74">6444 7965 22 0,'0'0'84'0,"0"0"14"0,0 0-1 15,0 0-13-15,0 0-2 16,0 0-11-16,0 0-7 16,0 0 8-16,0 0-10 15,0 0-9-15,0 0 2 16,-2 0 7-16,2 0-1 15,0 0-8-15,0 0-9 16,-3 0-3-16,1 0 1 16,0 0-9-16,2 0 1 15,0 0-4-15,0 2-10 16,0 14-9-16,0 8-7 16,0 4 2-16,0 2-1 0,0-2-2 15,0 0-2-15,0-2 0 16,0 2 0-1,0 0-1-15,0 0 0 0,0 0 0 16,0-4 0-16,0-4 0 16,0-5 0-16,2-6-1 15,0-3 0-15,1-1 1 16,-3-1-2-16,0-4 0 16,0 0 2-16,0 0 0 15,0 0 0-15,0 0 0 16,0 0 0-16,0 0 0 15,0 0 0-15,2 0-1 16,-2 0-1-16,2 0-1 16,1 0-1-16,4 0-5 15,3 0 2-15,1 0 6 16,5 0 1-16,-1 0 0 0,1 0 1 16,-1 0 0-16,2 0 0 15,-1 0-1-15,1 0 3 16,1 0-3-16,-1 0 0 15,2 0 1-15,0 0-1 16,-1 0 0-16,3 0 1 16,-2 0 0-16,-1 0-1 15,3 0 0-15,0 0 2 16,-3 0 1-16,0 0-2 16,0 0 1-16,0 0-1 15,4 0 1-15,-2 0 0 16,1 0-1-16,-2 0-1 0,-1 0-1 15,-1-2 1-15,-3 2 0 16,-1 0 0-16,-1 0-1 16,3 0 2-16,-1 0 1 15,1 0-2-15,1-2 0 16,2 0 0-16,0-1 0 16,-1 2 1-16,-1 1 2 15,-1-3-3-15,1 3 2 16,-1 0-2-16,4 0 1 15,-1 0-1-15,-1 0 1 16,1 0-1-16,-2-2 0 16,2 2 0-16,-1 0 1 15,1 0-1-15,-3 0 0 0,-1 0 0 16,1 0 0-16,-1 0 0 16,1 0 1-16,1 0-1 15,0 0 0-15,2-2 0 16,4 2 0-16,0 0 1 15,0-1-1-15,-1 1 2 16,0-2-2-16,0 2 0 16,-3 0 1-16,1 0-1 15,0 0 1-15,-1 0 0 16,1 0-1-16,2 0 0 16,-2 0 0-16,2 0 0 15,-1 0 1-15,3 0-1 16,-4 0 1-16,3 0 0 0,1 0 0 15,-1 0 2-15,0 0-2 16,-1 0 0-16,0 0-2 16,0 0 2-16,-1 0-2 15,-3 0 2-15,1 0 0 16,-2 0-1-16,2 0 0 16,0 0 1-16,-3 0-1 15,1 0 1-15,1 0 0 16,0 0 0-16,2 0-2 15,-1 2 1-15,3-2 0 16,-2 1 1-16,1-1-1 16,0 2 1-16,-2-2-1 15,2 0 0-15,2 2 0 0,1-2 0 16,1 3 0 0,-1-2 1-16,1-1-1 0,2 3 0 15,1-1 0-15,2 0 2 16,0 0-2-16,-2-2 0 15,2 0 0-15,-2 1 1 16,4-1 4-16,0 0-2 16,3 3-1-16,-1-3 0 15,-2 0 0-15,0 0-1 16,1 0-1-16,-1 0-2 16,-4 0 2-16,0 0 0 15,-6 0 3-15,2 0-3 0,-3 0 0 16,-1 0 0-16,2 0 0 15,1 0 1-15,3 0 0 16,-3 0-1-16,0 0 1 16,3 0 0-16,0 0 0 15,-2 0 2-15,4 0-3 16,2 0 1-16,2 0-1 16,3 0 1-16,-1 0 0 15,1 0-1-15,2 0 1 16,-3 0-1-16,5 0 0 15,-3 0 1-15,1 0 0 16,-1 0-1-16,2 0 1 16,-2 0 0-16,1 0 0 0,-1 0 0 15,1 0-1 1,-1 0 0-16,2 0 1 0,-2 0-1 16,1-3 1-16,-1 2-1 15,1 1 0-15,-3-2 1 16,3-2-1-16,-2 1 1 15,1-1-1-15,1 2 0 16,-3 0 0-16,1 2 0 16,-3 0 0-16,0 0 1 15,0 0-1-15,3 0 1 16,-3-1-1-16,0-1 0 16,0 0 0-16,-4 2 0 15,-2 0-1-15,-3 0 0 0,0 0 1 16,2-2 1-16,-3-1-1 15,-4 3 0-15,-1-1 0 16,-7-2 0-16,-1 3-1 16,2 0-1-16,1 0 4 15,-3 0-2-15,4 0 0 16,-3-2 0-16,2 2-3 16,3 0 6-16,-6 0-3 15,3 0 0-15,3 0-3 16,-3 0 3-16,3 0 0 15,-1 0 0-15,3 0 1 16,-1 0-1-16,1 0 0 16,1 0-1-16,-1-2 2 15,1 2-1-15,0-1 2 0,0-2-2 16,-1 1-1 0,-1 2 1-16,1 0 1 0,-1-1-1 15,3 1 0-15,3 0 0 16,-4 0-1-16,3 0 2 15,3-3-1-15,-4 2 1 16,2-2-1-16,1 2 2 16,0-2-1-16,0 2 1 15,3 1-2-15,0-3 0 16,-4 1 1-16,2 1-1 16,-3 1 2-16,-2-3-4 15,0 3 3-15,-3-2-1 16,-1 0 0-16,1 1 1 15,1-2-1-15,-3 2 1 0,3-2 0 16,5 1-1-16,-2 2 0 16,8-2 1-16,2 0 0 15,0 2-1-15,2 0 1 16,-2 0-1-16,2 0 0 16,-2 0 0-16,0 0 1 15,-2 0 1-15,-5 0-2 16,0 0 0-16,-1 0 0 15,-4 0 0-15,5 0 0 16,-1 0 0-16,0 0 2 16,0 0-2-16,1 0 1 15,-2 0-1-15,0 0 0 16,1 0 0-16,-4 0 0 0,1 0 0 16,1 0 0-16,0 2 1 15,1 0-1-15,0-2 0 16,0 2 0-16,0 1 0 15,0-2 0-15,4 2 0 16,-1-2 0-16,4 1 0 16,2-2 1-16,0 0-1 15,2 0 0-15,-5 0-1 16,1 2 1-16,0-2 0 16,-5 3 0-16,-1-2 1 15,-4 1-1-15,-3 1 0 16,1-3 0-16,-1 1 0 0,-1-1-2 15,0 0 1-15,1 0 1 16,-1 0 0-16,1 0 1 16,-4 0 0-16,4 0-2 15,-3 0 1-15,2 0 0 16,3 0-1-16,-1 0 2 16,-1 0-2-16,1 0 2 15,1 0-1-15,4 0 0 16,0 0 0-16,0 0 2 15,0 0-2-15,-2 0 0 16,0 0 0-16,0-1-1 16,4 1 2-16,1 0-2 15,0-3 2-15,4 3-1 0,-2 0 0 16,4 0 0-16,-2 0 0 16,0-2 0-16,-4 2 1 15,2-1-1-15,2 1 0 16,-2 0 0-16,-1-5 0 15,1 3 0-15,-3 2 0 16,2-1 0-16,6 1 0 16,1 0 0-16,2 0 0 15,3 0 0-15,-3 0 0 16,0 0 0-16,2 1 1 16,-7-1-2-16,1 0 2 15,-9 0-1-15,-4 0 0 0,-9 0 0 16,-5 0-1-16,2 0 1 15,2 0 0-15,6 0 4 16,1 0-4-16,3-1 2 16,-1-2-1-16,4 2-1 15,-4-2 0-15,1 3 0 16,1-2 0-16,1 2-1 16,0 0 1-16,0 0 0 15,0 0 1-15,-1-2-1 16,2-2 0-16,-4 1 0 15,3-4 1-15,-1 3-1 16,6 1 0-16,-3-1 0 16,5 4 0-16,1 0 0 0,3 0 0 15,2 0 0 1,-2 0 0-16,-2 0 0 0,-9 0 0 16,-5 0-1-16,-7 0 1 15,-3-3 0-15,-3 1 2 16,0 2-2-16,5-2-2 15,-3 2 1-15,7 0-4 16,-1-2 5-16,-1 2 0 16,0 0-1-16,-5 0 1 15,-2 0-7-15,0 0 1 16,0-2 2-16,0 2 4 16,0 0-1-16,0-2-2 15,0 2 3-15,0 0 0 16,5 0-3-16,-3 0 1 0,-2 0 1 15,2 0-1-15,-2 0 0 16,2 0-4-16,0 0 1 16,-2 0 3-16,2 0 1 15,3 0 0-15,4 0 0 16,4 0 1-16,1 0 0 16,-1 0-1-16,0-1-1 15,1 1 1-15,-3 0-3 16,-3 0-1-16,0 0 5 15,-4 0-9-15,-4 0 1 16,0 0 3-16,0 0 5 16,0 0-1-16,2 0 0 15,3 0 1-15,-3 0-4 0,2 0 3 16,0 0-1-16,0 0 1 16,-2 0 1-16,0 0-3 15,-2-3 2-15,0 3 1 16,0-1 0-16,0 1 0 15,0-5-4-15,0 1 2 16,0-6 2-16,0-5 0 16,0 0 0-16,0-5 0 15,0-2 1-15,0-4-1 16,0 0 0-16,0-2 0 16,2 3 0-16,-2 0 0 15,0 5 0-15,0 4 1 0,0 2 0 16,0 4 1-16,0 3-2 15,0 3 0-15,0 3 0 16,0 1 0-16,0 0 2 16,0 0-2-16,0 0-1 15,0 0 1-15,0 0 1 16,0 0 1-16,0 0-2 16,0 0 4-16,0 0-3 15,0 0 5-15,0 0-1 16,0 0-4-16,0 1 4 15,0 11-4-15,0 5 2 16,0-2 1-16,0 6-3 16,0-3 1-16,0 0 1 15,0 2-1-15,0 0-2 16,-2 0 0-16,2 2 0 0,-2 2 0 16,2 0 0-16,-2-2 0 15,-2 0 2-15,4-4-2 16,-2-1 1-16,2-4-1 15,-2-1 0-15,0 0 1 16,2 1-1-16,-2-4 2 16,0 3-2-16,2-1 0 15,-2-6 0-15,2-1 0 16,0-1-1-16,0-3 1 16,0 0 0-16,0 0 2 15,0 0-4-15,0 0 4 16,0 0-1-16,0 0-1 0,0 0 1 15,-3 0-1-15,3 0 2 16,0 0 2-16,-2 0-1 16,0 0 1-16,0 0-4 15,0 0 3-15,-4 0 0 16,2 0 0-16,-5 0-2 16,-3 0 0-16,0 0-1 15,-3 0 0-15,-6 0 1 16,1 0-1-16,-2 0 0 15,-2 0-1-15,1 0 1 16,-4 0 0-16,3 0 0 16,2 0 3-16,-3 0-5 15,3 0 5-15,0 0 1 0,2 0-3 16,-3 0 2 0,2 0-2-16,0 0 2 0,-1 0-3 15,1-5 0-15,2 3 0 16,-2 2 0-16,-1 0 0 15,2 0 0-15,-2 0 0 16,1 0 1-16,2 0-1 16,1-1 0-16,-2-1 0 15,0 0 0-15,0 0 1 16,-2-1-1-16,0 3 0 16,-5 0 1-16,2 0-1 15,5 0 0-15,0 0 0 0,4 0 1 16,-1 0-2-16,-1 0 2 15,0 0-2-15,-4 0 1 16,1 0 0-16,2 0 0 16,-4 0-1-16,1 0 1 15,-1 0 0-15,2 0 1 16,-2 0-2-16,1 0 1 16,-3 7 0-16,3-2-1 15,2 1 0-15,2-1 1 16,0-1 2-16,2 0-2 15,-3-3 1-15,-4 3-2 16,1 1 1-16,-5-2 0 16,1-1 3-16,-3 2-3 0,0 1 0 15,6-3 0 1,5 0 0-16,5 1 1 0,3-3-1 16,-4 3 0-16,-1-1 0 15,1-2 0-15,-2 1 1 16,-2 2 0-16,1-3 0 15,-8 2 3-15,1 0-3 16,-3 0 0-16,0 0-1 16,0 0-1-16,8-2 1 15,-2 2 1-15,6 0 3 16,-3-2-3-16,-5 1 1 16,-4-1-2-16,1 3 0 15,-2-1 1-15,-2 0 0 16,-3-1-1-16,-3 2 0 0,0-1-1 15,-8 2 1-15,-3 2-2 16,1 2 2-16,3-2 2 16,7 2-2-16,9-4 0 15,8 0 0-15,1-2-3 16,2-2 3-16,3 0 2 16,2 2-2-16,1-2 0 15,-1 1 0-15,1-1 0 16,-2 0 1-16,-3 0-1 15,-1 0 0-15,1 0 1 16,-4 0-1-16,4 0 1 16,-1 3-1-16,1-3 0 15,3 0 0-15,-1 0 1 0,3 0-1 16,0 0 0-16,1 0 0 16,3 0-1-16,-1 0 2 15,-2 0-2-15,2 0 2 16,1 0-3-16,-3 0 2 15,2 0-1-15,-2 0-13 16,0 0-7-16,1 0-40 16,0 0-70-16,0 0-151 15,-1 0-256-15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13:01.17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3697 4467 233 0,'0'0'245'0,"0"0"-113"15,0 0 34-15,0 0 4 16,0 0-38-16,0 0-33 16,0 0-23-16,0 0-9 15,0-4-8-15,-9 4-17 16,-7 4-17-16,-11 28-25 15,-6 15-11-15,-5 5 0 16,9-2 2-16,10-12 5 16,11-10-20-16,6-10 1 0,2-2 2 15,0-2 10-15,10 0-20 16,13 2 0 0,9 1 4-16,1-2-4 0,-2-1-1 15,-4-2 15-15,-7 1 9 16,-9-8-2-16,-6 4 3 15,-5-1 0-15,0 4 7 16,0 4 13-16,-11 2 3 16,-9-2 8-16,0-4 0 15,6-4-1-15,1-4-2 16,9-4-3-16,4 0-9 16,0 0-5-16,0 0-4 15,0 0-15-15,22 0-10 16,20-1 16-16,12-20 8 15,8-7-2-15,3-8 3 0,-1-11 1 16,3-5 4-16,-7-5-3 16,-8-6 3-16,-10 7-4 15,-13 7 5-15,-9 16-4 16,-9 12 1-16,-7 12 0 16,-2 7 0-16,-2 2 3 15,0 0-1-15,0 0-5 16,0 15-6-16,0 22-16 15,0 11 12-15,0 12 7 16,0 0 2-16,0-8 1 16,0-6-4-16,0-10-9 15,0-9 3-15,0-9 3 16,0-6 6-16,0-6-4 0,7-2-3 16,0-4-4-16,6 0 3 15,3 0-6-15,8 0 7 16,7-12-1-16,4-14 6 15,2-4 2-15,-1-3-1 16,-5-1 0-16,-6 4-6 16,-8 0-4-16,-3 2 11 15,-8 4 0-15,-4 6-12 16,-2 3 5-16,0 4 8 16,0 3 0-16,-16 2 4 15,-3 6 1-15,-1 0 11 16,0 0-15-16,2 20-1 0,5 6 0 15,3 6-10 1,8 2 6-16,2-2 3 0,0 0-3 16,7-4 4-16,13-3-1 15,1-10-1-15,0-4-1 16,4-5-1-16,2-6 4 16,2 0 4-16,4-5 3 15,0-22-5-15,5-12 9 16,-2-9-5-16,-2-8 3 15,-3-5-6-15,-4 2 12 16,-6 0-2-16,-7 14-9 16,-7 6 3-16,-3 9 3 15,-4 9-5-15,0 6 4 16,0 5-3-16,0 6 6 0,-8 4 4 16,-4 0 9-16,-6 0-12 15,-2 18-13-15,1 18-2 16,-2 12-2-16,3 11 4 15,5 5-2-15,7 0 1 16,0 0 0-16,6-8-1 16,0-2 1-16,0-12-2 15,16-7-1-15,5-9 3 16,0-6-6-16,4-8 0 16,6-6 0-16,5-6 7 15,5 0 3-15,1-24-1 16,-1-16-1-16,2-13 2 15,-1-7 6-15,-4-6-6 0,-7 2 0 16,-4 2 1-16,-9 7-2 16,-7 7-1-16,-4 6 3 15,-4 4-2-15,-3 4 1 16,0 6 2-16,0 4-2 16,-6 5 3-16,-9 4 1 15,1 7 2-15,1 4 10 16,-5 4-8-16,3 0-9 15,-5 12-2-15,-2 15-7 16,-3 16 0-16,3 9 0 16,4 6 7-16,3 3-1 15,6-2 0-15,1 0 1 16,4-7 0-16,4 0 0 0,0-5 0 16,0-8 0-16,16-2-2 15,4-7 0-15,0-6-1 16,7-6 0-16,0-6 2 15,2-2 2-15,0-7-1 16,0-3 1-16,4 0 2 16,3-13-1-16,4-17-1 15,-3-6 1-15,-4-5-2 16,-8 1-1-16,-7 6-1 16,-11 2 0-16,-5 4-3 15,-2 8 5-15,0 4-1 16,-4 8 1-16,-17 8 4 15,2 0-4-15,-10 4 0 0,-2 28-8 16,0 12 3-16,4 10 5 16,8 0 11-16,15-1 3 15,4-5-14-15,2-7-4 16,29-8-39-16,7-9-64 16,12-20-86-16,1-4-147 15,-2-6-140-15</inkml:trace>
  <inkml:trace contextRef="#ctx0" brushRef="#br0" timeOffset="423.21">5899 4352 580 0,'0'0'183'16,"0"0"-83"-16,0 0 70 15,0 0-110-15,0 0-47 16,-63 133 29-16,41-70-10 16,1 3-15-16,10 0 8 15,7-4-4-15,4-6-4 16,0-7-10-16,15-7 1 15,10-8 2-15,2-8-7 0,6-8 2 16,1-10-5-16,5-8 0 16,2 0-3-16,1-28-1 15,0-20 4-15,-5-13 1 16,-6-11 2-16,-16-6-3 16,-11-2-5-16,-4 4 4 15,0 10 1-15,-19 16 4 16,-12 9 2-16,-10 15 5 15,-8 12-11-15,-4 14-28 16,-3 0-30-16,4 34-52 16,8 14-137-16,8 12-165 15</inkml:trace>
  <inkml:trace contextRef="#ctx0" brushRef="#br0" timeOffset="13986.7">7665 6066 23 0,'0'0'57'15,"0"0"-2"-15,0 0 8 16,0 0-6-16,0 0 11 15,0 0 25-15,0 0-10 16,0 0-12-16,-60 12-7 16,56-12-14-16,-1 0-20 0,3 1-13 15,0-1-16-15,2 0 3 16,-2 0-1-16,-1 0-2 16,-2 0 0-16,1 0 3 15,-2 0-3-15,-1 0 2 16,1 0 5-16,0 0 21 15,0 0 21-15,-1 0-8 16,3 0 0-16,2 0-5 16,0 0-10-16,0 0 3 15,2 0-7-15,0 0-2 16,0 0-1-16,0 0-8 16,0 0 2-16,0 0-2 15,0 0 1-15,0 0 2 0,0 0-3 16,0 0-3-1,12 3-5-15,18 3 1 0,11-1 15 16,11 4 16-16,4-6-19 16,2 2 2-16,-2-3-8 15,-3 0-1-15,-2 0-1 16,-5 0-3-16,-3 2-2 16,-5-3-1-16,-2 2-2 15,-7-1 2-15,-3-2-3 16,-5 0 1-16,-8 0 0 15,-5 0 0-15,-2 2-1 16,-4-2 0-16,-2 0 1 16,0 2 4-16,0-2 1 15,0 0 1-15,0 0-6 0,0 0 0 16,0 0-1-16,0 0-3 16,0 0-45-1,0 0-66-15,0 0-129 0,0 0-223 16</inkml:trace>
  <inkml:trace contextRef="#ctx0" brushRef="#br0" timeOffset="15031.62">9001 6060 538 0,'0'0'90'0,"0"0"-21"15,0 0 61-15,0 0-14 16,0 0-63-16,0 0-2 15,43-6 23-15,-5 6-14 0,4 0-17 16,10 0-11-16,8 0-3 16,2 0-7-16,3 0-10 15,-3 3-1-15,-8 1-7 16,-6 1 6-16,-5-3-2 16,-7 0-6-16,-7-2 4 15,-7 0-6-15,-7 2 0 16,-6-2 0-16,1 0 0 15,-4 0-24-15,-2 0-61 16,3 0-77-16,-5 0-136 16,-2 0-241-16</inkml:trace>
  <inkml:trace contextRef="#ctx0" brushRef="#br0" timeOffset="16920.47">10374 6007 501 0,'0'0'136'16,"0"0"-56"-16,0 0 30 16,0 0 27-16,0 0-66 15,0 0-23-15,0 0-8 16,-6 0-15-16,6 0-18 15,29 0-5-15,15 0 12 0,10 0 10 16,2-2-17-16,0 0-7 16,-6 1 2-16,-3 1-1 15,-5-3 1-15,-2 1-2 16,-1 0 0-16,1 0 3 16,-1 1 0-16,-3 1-2 15,-3 0-1-15,-4 0 0 16,-2 0-1-16,-4 0-6 15,1 0-23-15,-4 0-32 16,0-3-36-16,-1-1-75 16,-11 3-116-16,-8 1-251 15</inkml:trace>
  <inkml:trace contextRef="#ctx0" brushRef="#br0" timeOffset="22138.19">11243 5920 75 0,'0'0'186'0,"0"0"-123"16,0 0 20-16,0 0 57 15,0 0-45-15,0 0-12 16,0-4-24-16,0 4 1 15,0 0-20-15,0 0-5 16,0 0-9-16,0 0-11 16,0 0-13-16,0 7-2 15,0 9 0-15,4 8 4 16,2 5 0-16,-2-4-3 16,0 1 2-16,1 1-2 15,1-5-1-15,-4-2 0 16,3-6 2-16,0-4-2 0,-3-2 0 15,0-2 7-15,-2-2-5 16,2-3 3-16,1-1-2 16,-1 0 0-16,0 0 2 15,-2 0-3-15,2 0-2 16,0 0 0-16,5 0 0 16,2 0 0-16,4 0 1 15,3 0 0-15,4 0 3 16,-2 0 6-16,1 0-1 15,0 0-1-15,-1 0 2 16,-3 0-1-16,1 0 5 16,1 0-8-16,4 0-4 0,-4 0 3 15,1 0 6 1,0-1-4-16,-2-1-2 0,-4-2 5 16,2 2 4-16,-1 0-6 15,1 0-8-15,-1 0 4 16,-1 0-3-16,1 0 2 15,0 0-1-15,3-2-2 16,-1 2 0-16,1-3 4 16,-1 2-4-16,1 1 4 15,-1 0 1-15,4 2 2 16,-1-2 2-16,1 2-4 16,0 0-4-16,1 0 2 15,-3 0 1-15,4-2 1 16,-4 2-2-16,1 0 2 15,-1-2-5-15,2 2 5 0,-3 0-4 16,1 0 0-16,1-2 2 16,-1 2 0-16,2 0 0 15,1 0-3-15,-1 0 3 16,2 0-1-16,1 0 1 16,0 0 2-16,3 0 4 15,-3 0 0-15,-2 0-4 16,0 0-3-16,-4 0 1 15,4 0-3-15,0 0 3 16,0 0 2-16,-2 0 0 16,0 0 0-16,-3 2-1 15,1 0-3-15,-1 0 1 0,1 2-2 16,1-2 0-16,2 0 0 16,-4-1 0-16,3 4 5 15,-2-1 3-15,-1 0-7 16,1-2 0-16,-1 2 0 15,1 0 1-15,0 2-1 16,0-3 0-16,1 2 3 16,-1-3-3-16,-1 2 0 15,1-2 0-15,-3 0 1 16,1-2 1-16,1 2 1 16,-2 2 0-16,3-2 2 15,-1 2 3-15,3-2 1 16,-1 2-5-16,0-2-2 15,1 0 1-15,-1 2-4 16,4 0 4-16,-1-2-2 0,-1 4-1 16,4-4-1-16,0 0 1 15,-4 2 0-15,4-2 1 16,-5 2 1-16,-1-2-3 16,-1-2 1-16,-3 0 0 15,1 0 0-15,-1 0 0 16,3 0-1-16,-3 2 0 15,5 0 1-15,-1-2-1 16,2 0 1-16,0 0-1 16,-1 0 1-16,1 0-1 0,-4 0 0 15,1 0 1 1,-1 0-1-16,3 0 1 0,-1 2-1 16,4-2 0-16,1 0 1 15,0 0-2-15,0 0 2 16,1 0-1-16,-4 0 0 15,0 0 1-15,-4 0-1 16,1 0 3-16,2 0-6 16,-1 2 3-16,2 0 0 15,0-2-1-15,-1 2 0 16,0-2 1-16,-2 0 0 16,-4 0 2-16,-2 0-2 15,-3 0 0-15,-1 0-1 16,-6 0 1-16,2 0-2 15,-2 0 3-15,0 0-1 0,0 0 0 16,0 0 0-16,4 0 0 16,6-10-1-16,3-10 1 15,1-6 7-15,1-4-5 16,-4 0 2-16,-2 3-4 16,0 2-2-16,-5 4-8 15,1 9-18-15,-1 2-29 16,1 6-49-16,0 3-78 15,-5 1-125-15,0 8-149 16</inkml:trace>
  <inkml:trace contextRef="#ctx0" brushRef="#br0" timeOffset="35570.91">7672 6372 48 0,'0'0'72'16,"0"0"-19"-16,0 0-16 0,0 0-30 15,0 0-7-15,0 0 7 16,0 0-6-16,0 0 19 16,0 0 5-16,0 0-12 15,0 0-13-15,0 6-9 16,0 7-102-16</inkml:trace>
  <inkml:trace contextRef="#ctx0" brushRef="#br0" timeOffset="35917.4">7672 6372 254 0</inkml:trace>
  <inkml:trace contextRef="#ctx0" brushRef="#br0" timeOffset="36344.78">7672 6372 254 0,'47'37'161'0,"-47"-37"-127"0,0 0 25 0,0 0 46 0,0 0-6 0,0 0-24 15,0 0-19-15,0 0-6 16,0 0-7-16,0 0-17 15,0 0-18-15,0 0-8 16,4 0 0-16,3 12 0 0,1 3 0 16,4 6 0-16,-1 1-2 15,5 2 1-15,-3-2 0 16,3 0-1-16,-3-4 1 16,0 0 0-16,1-4-3 15,-1-4 3-15,-2 0 1 16,0-4-1-16,-2-2 1 15,-2-2 0-15,2 0-3 16,0 0 2-16,-5-2 1 16,2 2 0-16,2 1 0 15,0-2 2-15,3 3-2 16,3-2 2-16,1-2-2 16,1 0 0-16,-1 2-2 0,1-2 0 15,-3 0 2 1,1 2 0-16,-1-2 4 0,-4 0-4 15,3 0 0-15,-6 0 0 16,3 0-4-16,-7 0 6 16,0 0-4-16,-2 0 2 15,0 0 0-15,0 0-3 16,0 0-4-16,0 0-16 16,0 0-71-16,0 0-87 15,0 0-80-15</inkml:trace>
  <inkml:trace contextRef="#ctx0" brushRef="#br0" timeOffset="38752.61">9434 7716 188 0,'0'0'174'0,"0"0"-146"16,0 0-1-16,0 0 87 16,0 0-15-16,0 0-8 15,0 0-9-15,0 0 6 16,0 0-20-16,0 0-14 16,0 0-6-16,3 0-13 15,5 0-3-15,10 0 1 16,6 0 23-16,8 0-17 15,-1 0-3-15,0 0-9 16,-2 0-7-16,-4 0-8 16,-3 0-7-16,0 0 0 15,-2 0-3-15,-4 0-1 0,-3 0-1 16,-2 0 0-16,-3 2-2 16,-2-2-4-16,-2 2-23 15,1-2-27-15,1 0-33 16,4 0-69-16,0 0-116 15,1 0-149-15</inkml:trace>
  <inkml:trace contextRef="#ctx0" brushRef="#br0" timeOffset="39671.6">10169 7802 360 0,'0'0'106'0,"0"0"-50"15,0 0 63-15,0 0 25 16,0 0-49-16,0 0-29 15,0-4-11-15,0 4-9 16,0 0-10-16,0-2-5 16,0 2-6-16,0 0 0 0,0 0-3 15,0 0-3-15,0 0-5 16,0 0-2-16,0 0-5 16,0 0-3-16,-2 0 1 15,2 0-5-15,0 0 3 16,0 0-3-16,0-2 0 15,0 2-2-15,0 0 1 16,0 0-7-16,0 0 2 16,2-2 1-16,18 0 5 15,5-2 4-15,4 2 4 16,0 0 3-16,0 0 3 16,5 0 5-16,-1-2 2 15,0 2-5-15,-2 2-10 0,-2-2-6 16,-4 2 1-16,-3 0-2 15,0 0-1-15,-3 0-52 16,-2-4-61-16,-5 0-119 16,-12 4-163-16</inkml:trace>
  <inkml:trace contextRef="#ctx0" brushRef="#br0" timeOffset="44294.77">7899 5191 212 0,'0'0'50'16,"0"0"-23"-16,0 0 43 16,0 0 39-16,0 0-33 15,0 0-13-15,0 0-8 16,0 0 25-16,0 0 18 16,0-2-18-16,0 0-20 15,0 0-6-15,0 1-4 16,0-2-4-16,0 3-15 15,0-2-10-15,0 2-19 16,0-2 2-16,0 2-4 0,0-2-5 16,0-2 4-16,7-6-1 15,4-8-3-15,7-5 5 16,1-4 1-16,4 1 1 16,-3 4-2-16,3 2 0 15,1 2 0-15,0-2-3 16,5 4 3-16,-2-2 2 15,4 1-2-15,1 4-4 16,1-3 3-16,2 4 1 16,1 2 0-16,2-1 0 15,-6 4 0-15,-1 0 0 16,0 3 0-16,0-2 0 16,0 5 0-16,3-3-1 0,-3 4 1 15,0 0-1 1,0 0 1-16,-2 0 0 0,0 0-1 15,0 0 0-15,0 5 0 16,-3 4-1-16,-1-1-1 16,-3 2 3-16,-1-1 1 15,-4 0-1-15,-1-1-2 16,-3-2 1-16,1 2 1 16,-3-2 0-16,-3 2 0 15,1 0-2-15,1 3 2 16,-4 3-1-16,3-1 1 15,-3 1-5-15,2-3 4 0,0-4-4 16,-3 1 3 0,-1-2-2-16,-2-4 4 0,0 4-1 15,0-2 1-15,2 0 0 16,-2 6-1-16,2-2-1 16,0 6-4-16,3-3-5 15,-3 4 1-15,0-5 2 16,2-3 3-16,-4-1-1 15,-2-3 3-15,0-3 3 16,0 0 3-16,0 0 5 16,0 0 0-16,0 0 24 15,-18-6-20-15,-9-6-7 16,-4-4-4-16,-1-2-1 0,6 0-2 16,-1 4 0-1,7 2 1-15,2 5-2 0,3 1 2 16,8 6-7-16,2 0-9 15,5 0 6-15,0 0-16 16,0 0-3-16,0 0-2 16,0 9 5-16,0 15 2 15,16 2 25-15,-1 0 0 16,-1-5 0-16,-1-9 0 16,1-1-2-16,1-7-2 15,4-4 4-15,7 0 5 16,3-6-4-16,9-22 11 15,-2-10 3-15,-5-8-7 16,-4 4-8-16,-10 0-19 0,-5 7-59 16,-8 14-141-16,-4 11-161 15</inkml:trace>
  <inkml:trace contextRef="#ctx0" brushRef="#br0" timeOffset="47341.07">15494 5261 589 0,'0'0'237'16,"0"0"-157"-16,0 0-11 15,0 0 60-15,0 0-63 16,0 0-51-16,0 0-14 15,48 125 29-15,-24-65-12 16,-2-4-14-16,-2-8-2 16,-3-6 2-16,0-10-4 15,-7-7-6-15,2-9-47 0,-8-6-59 16,-1-6-84-16,-3-4-130 16,0 0-71-16</inkml:trace>
  <inkml:trace contextRef="#ctx0" brushRef="#br0" timeOffset="47661.85">15381 6088 32 0,'0'0'639'15,"0"0"-476"-15,0 0-50 16,0 0 8-16,0 0-45 16,92-143 17-16,-23 59-37 15,2-2-49-15,-9 6-1 16,-2 5-3-16,-8 9-3 15,-6 10 0-15,-3 8-29 16,-8 6-56-16,-6 8-106 0,-13 14-214 16</inkml:trace>
  <inkml:trace contextRef="#ctx0" brushRef="#br0" timeOffset="48437.41">15922 5882 307 0,'0'0'184'16,"0"0"-93"-16,0 0 38 15,0 0 21-15,0 0-54 16,0 0-43-16,-25 0-6 0,21 7-22 15,0 11-10-15,0 10-11 16,1 4 1-16,3 0-2 16,0-6-3-16,7-1-4 15,11-9 2-15,4-3-3 16,0-6 2-16,3-7-8 16,-3 0 0-16,-4-11 11 15,0-17 1-15,-7-12 11 16,-5-4 2-16,-6-3 15 15,0 2-7-15,0 12-7 16,-17 10-6-16,-3 8 2 16,-3 14-11-16,-6 1-31 15,-2 6-89-15,-3 21-132 0,5 8-185 16</inkml:trace>
  <inkml:trace contextRef="#ctx0" brushRef="#br0" timeOffset="49073.54">16402 5653 144 0,'0'0'736'16,"0"0"-645"-16,0 0-27 15,0 0 48-15,0 0-48 16,0 0-8-16,87-4-13 15,-50 4-24-15,1 0-10 0,-2 0-7 16,-1-7 0-16,-6 0-2 16,0-5-24-16,-2-1-40 15,-5-5-69-15,-4 0-91 16,-11 6-153-16</inkml:trace>
  <inkml:trace contextRef="#ctx0" brushRef="#br0" timeOffset="49285.09">16595 5462 694 0,'0'0'132'0,"0"0"-94"0,0 0 33 15,0 0 3-15,5 138-44 16,-1-88-24-16,2-1-6 15,4-5-1-15,1-6-77 16,3-4-107-16,-4-8-102 16,-1-8-139-16</inkml:trace>
  <inkml:trace contextRef="#ctx0" brushRef="#br0" timeOffset="49816.36">16865 5813 872 0,'0'0'85'16,"0"0"-51"-16,0 0 36 15,0 0-35-15,0 0-3 16,0 0-13-16,140-102-4 16,-97 56-10-16,-1-9-1 15,0-5-4-15,-6 0 0 16,-5 2 0-16,-11 6-17 15,-6-23-3 1,-14 49 19-16,0 8-1 16,-19 10 1-16,-1 7 0 0,-6 1-7 15,-5 8-9 1,-3 34 17-16,-4 16-7 0,0 18 7 16,9 3 6-1,5-3 13-15,4-2-5 0,2-14-7 16,7-10-4-16,-1-16-1 15,10-12-2-15,0-10-3 16,2-8-2-16,0-2-7 16,0-2-17-16,0 0-13 15,14-10 7-15,17-18-1 16,5-4 4-16,1 0 29 16,-1 7-1-16,-7 10 3 15,-4 7-3-15,-3 8 0 16,-5 0 3-16,0 4-7 15,-5 15 6-15,2 9 2 0,-5 4 12 16,-3 3-2-16,3 1-10 16,-4-4-3-16,4 0-69 15,2-6-93-15,1-8-65 16,-2-4-170-16</inkml:trace>
  <inkml:trace contextRef="#ctx0" brushRef="#br0" timeOffset="50256.28">17495 5829 552 0,'0'0'105'15,"0"0"39"-15,0 0 50 16,0 0-68-16,0 0-63 16,0 0-34-16,-48 112-17 15,34-65-9-15,5-7-2 16,9-7-1-16,0-6-3 0,0-10-3 15,7-2 0-15,9-7-4 16,1-8-4-16,10 0-14 16,2-14 0-16,4-22-1 15,-4-10 21-15,-8-1 5 16,-13 3 3-16,-6 10 0 16,-2 9-6-16,0 10-9 15,-10 9-20-15,-9 6-41 16,-1 0-76-16,1 4-120 15,2 12-166-15</inkml:trace>
  <inkml:trace contextRef="#ctx0" brushRef="#br0" timeOffset="50956.5">18135 5494 712 0,'0'0'166'16,"0"0"-165"-16,0 0 48 15,0 0 24-15,0 0-70 16,0 0 14-16,137-94-8 16,-91 58-5-16,-2-8 1 15,1-6-5-15,-5-4 0 0,-7-3-4 16,-6 1-6-16,-7 5-1 16,-11 6 3-16,-7 13-1 15,-2 10 9-15,0 8 5 16,-2 6 2-16,-14 4 4 15,-4 4-4-15,-2 0 4 16,-7 28 19-16,-2 26-2 16,-3 18-22-16,3 22 6 15,4 13 2-15,5 9-2 16,2 8-12-16,-2-1 5 16,1-11-5-16,2-14-10 15,1-15 0-15,5-18 2 0,1-16-3 16,5-19 9-1,1-16 2-15,0-8 1 16,1-6 8-16,0 0 10 0,-2-6-16 16,3-20-3-16,4-10-5 15,0-10-27-15,4-1-50 16,21 3-58-16,4 10-158 16,-4 6-124-16</inkml:trace>
  <inkml:trace contextRef="#ctx0" brushRef="#br0" timeOffset="51239.55">18794 5113 546 0,'0'0'343'16,"0"0"-249"-16,0 0 35 15,0 0-3-15,0 0-80 16,0 0-27-16,-96 124-8 16,65-56-3-16,2 11 2 15,2 5-10-15,8 0 1 16,0-4-1-16,9-5-5 16,5-11-35-16,5-12-56 15,0-8-77-15,9-11-127 0,14-8-159 16</inkml:trace>
  <inkml:trace contextRef="#ctx0" brushRef="#br0" timeOffset="51533.5">18845 5686 714 0,'0'0'175'0,"0"0"-112"16,0 0 69-16,0 0-26 16,0 0-55-16,0 0-11 15,77-95-27-15,-37 58-13 16,-1-2 0-16,-1 0-52 15,-7 3-44-15,-6 4-80 16,-13 8-138-16,-12 8-88 16</inkml:trace>
  <inkml:trace contextRef="#ctx0" brushRef="#br0" timeOffset="51704.97">18970 5334 379 0,'0'0'438'0,"0"0"-402"16,0 0-25-16,0 0 99 0,-15 158-77 16,15-90-32-16,0 3-1 15,0-11-46-15,0-6-42 16,0-8-56-16,4-12-108 16,3-10-192-16</inkml:trace>
  <inkml:trace contextRef="#ctx0" brushRef="#br0" timeOffset="51968.93">19157 5735 614 0,'0'0'136'0,"0"0"-86"0,0 0 12 16,0 0-51-16,90-115-11 15,-66 95 0-15,-1 8-2 16,-8 6-23-16,-4 6-20 15,-4 0 17-15,-5 0 10 16,-2 15 18-16,0 16 31 16,0 8 36-16,0 3-2 15,0-4-40-15,0-3-20 16,0-2-5-16,0-5-96 16,11-10-118-16,12-8-141 15</inkml:trace>
  <inkml:trace contextRef="#ctx0" brushRef="#br0" timeOffset="53416.8">19735 5618 222 0,'0'0'549'0,"0"0"-429"0,0 0-33 16,0 0 50-16,-19 141-67 15,4-95-62-15,1-4-8 16,6-4-35-16,8-7-37 15,0-9-52-15,0-17-151 16,11-5-155-16</inkml:trace>
  <inkml:trace contextRef="#ctx0" brushRef="#br0" timeOffset="53690.64">20113 5103 56 0,'0'0'194'0,"0"0"-54"16,0 0 36-16,0 0 7 15,0 0-22-15,0 0-51 16,50 100-32-16,-33-58-10 15,1 5-30-15,0 1-30 16,0 2-8-16,-2 0 0 0,1-2-26 16,-1-4-58-1,-3-3-103-15,-11-1-111 0,-2-4-116 16</inkml:trace>
  <inkml:trace contextRef="#ctx0" brushRef="#br0" timeOffset="53932.87">20082 5943 548 0,'0'0'322'16,"0"0"-263"-16,0 0 60 16,0 0 7-16,45-126-93 15,6 54-15-15,7-10 0 0,4-7-5 16,-4 3 2-16,-2 6-15 15,-10 16-4-15,-5 13-42 16,-12 15-86-16,-16 21-188 16,-13 15-227-16</inkml:trace>
  <inkml:trace contextRef="#ctx0" brushRef="#br0" timeOffset="54388.2">20470 5913 551 0,'0'0'385'0,"0"0"-342"15,0 0 22-15,0 0 46 16,0 0-98-16,0 0-6 0,54-74-1 15,-31 46-4-15,4 5-2 16,-6 5 0-16,-6 9-18 16,-8 5 1-16,-5 4 4 15,-2 0-4-15,0 0-3 16,0 4 6-16,0 16 14 16,0 8 5-16,0 1 6 15,0 0-4-15,0 1-7 16,0-6 0-16,0-4-40 15,7-6-91-15,4-10-59 16,0-4-120-16</inkml:trace>
  <inkml:trace contextRef="#ctx0" brushRef="#br0" timeOffset="54832.56">21009 5059 540 0,'0'0'245'0,"0"0"-206"16,0 0 47-16,0 0 42 16,0 0-114-16,0 0 2 15,24 94-8-15,-8-27 6 16,-3 9-4-16,-2 10-3 16,-3 2-3-16,-4-2-4 15,-4-3 0-15,0-9-6 16,-2-10 6-16,-19-3 2 15,-5-8 2-15,-6-3-4 16,-1-7-15-16,4-11-21 16,4-10-63-16,10-13-45 0,7-9-99 15,4 0-205 1</inkml:trace>
  <inkml:trace contextRef="#ctx0" brushRef="#br0" timeOffset="55413.27">21383 5604 191 0,'0'0'451'0,"0"0"-349"15,0 0-26-15,0 0 73 16,0 0-61-16,0 0-36 16,0 0-3-16,-17 0-11 15,17 0-24-15,0 0-14 16,4 0-4-16,18 0-2 16,10 0 6-16,1 0 4 15,-2 2-2-15,-2 1-1 0,-4-2-1 16,-8 2-1-16,-3-3-60 15,-5 0-120-15,-9 0-214 16</inkml:trace>
  <inkml:trace contextRef="#ctx0" brushRef="#br0" timeOffset="55696.82">21831 5089 679 0,'0'0'152'0,"0"0"-111"16,0 0 88-16,0 0-36 15,0 0-65-15,0 0 21 16,33 120-20-16,-24-74-21 15,-1 4-2-15,-2 3-6 16,-2-3 0-16,1 2-27 16,-5-2-48-16,0 2-69 15,0 1-57-15,0-3-30 16,0-4-19-16</inkml:trace>
  <inkml:trace contextRef="#ctx0" brushRef="#br0" timeOffset="55982.42">21702 6038 324 0,'0'0'189'15,"0"0"-102"-15,0 0 50 16,0 0 28-16,0 0-17 16,82-156-38-16,-31 77-65 15,8-11-23-15,1-5-17 0,-4 7-5 16,-6 16 0-16,-7 18-7 16,-7 18-14-16,-9 12-55 15,-7 8-151-15,-14 10-224 16</inkml:trace>
  <inkml:trace contextRef="#ctx0" brushRef="#br0" timeOffset="56454.34">22081 6007 332 0,'0'0'342'16,"0"0"-244"-16,0 0 56 16,0 0 4-16,0 0-94 0,0 0-44 15,-5-18-11-15,24-12 3 16,6-6 3-16,4 2-13 16,-4 6-2-16,-7 10-1 15,-7 10-8-15,-7 8-11 16,-4 0-8-16,0 0 1 15,0 6-14-15,0 18 4 16,-10 11 36-16,-9 10-13 16,7-5-37-16,0-4-72 15,7-10-87-15,3-9-92 16</inkml:trace>
  <inkml:trace contextRef="#ctx0" brushRef="#br0" timeOffset="62185.99">23050 5318 199 0,'0'0'29'0,"0"0"-29"15,0 0-4-15,0 0-78 16</inkml:trace>
  <inkml:trace contextRef="#ctx0" brushRef="#br0" timeOffset="62703.93">22751 5456 877 0,'0'0'222'16,"0"0"-167"-16,0 0 61 0,0 0-17 15,0 0-68-15,0 0 11 16,38-10 9-16,-13 12-16 15,2 4-17-15,2 4-10 16,2-4-4-16,2 4-3 16,1-4-1-16,1 0-36 15,-2 0-34-15,-1-6-62 16,-8 0-124-16,-13 6-235 16</inkml:trace>
  <inkml:trace contextRef="#ctx0" brushRef="#br0" timeOffset="62951.61">22767 5722 1066 0,'0'0'84'0,"0"0"-56"15,0 0 104-15,0 0-80 16,0 0-48-16,0 0 19 15,72 49-7-15,-33-41-10 16,3-2-6-16,1-2-6 16,1-4-55-16,1 0-56 15,-5-1-112-15,-9-10-194 16</inkml:trace>
  <inkml:trace contextRef="#ctx0" brushRef="#br0" timeOffset="63389.28">23562 5275 884 0,'0'0'117'16,"0"0"4"-16,0 0-2 15,0 0-66-15,-111 105-14 0,84-59-4 16,5-2-18 0,4 2-2-16,3 0-8 0,4-2 3 15,1-1-8-15,4-3-2 16,1-7-1-16,5 0 0 16,0-6-2-16,0-6-2 15,18-4 2-15,9-10-6 16,2-7 7-16,11 0 1 15,7-14 1-15,4-20 0 16,3-13 5-16,-3-4-3 16,-9-3 1-16,-8-3 2 15,-15 3 0-15,-7 0 3 0,-10 2 6 16,-2 2 3 0,-4 4 2-16,-29 2-11 0,-17 5-1 15,-6 6-7-15,-6 6-23 16,-3 13-30-16,7 14-39 15,0 9-99-15,2 34-323 16</inkml:trace>
  <inkml:trace contextRef="#ctx0" brushRef="#br0" timeOffset="66690.42">15367 6310 551 0,'0'0'173'0,"0"0"-148"15,0 0 34-15,0 0 69 16,0 0-68-16,0 0-34 15,0 0-4-15,0 0 13 16,0 8-12-16,0 4 3 0,0 4 2 16,0 6-3-16,0-1-9 15,-2 0-11-15,2 2-5 16,0-2 3-16,0 4-2 16,0-4 0-16,0 0-1 15,0-4 2-15,0-5-5 16,0 1 3-16,0-1 0 15,9-2 0-15,3 2-3 16,1-3 3-16,3-4-3 16,3-1 0-16,6-1 2 15,2 0-7-15,4-3 7 16,0 0 0-16,0 0 2 0,0 0-1 16,-4 0 1-1,0 0-1-15,-2 0 0 0,1 0 1 16,-2 0-1-16,-1 0 1 15,2 0 0-15,2 0 0 16,-2 0 0-16,10-3 0 16,0 0 2-16,3-1-1 15,0 0-1-15,1 0-1 16,0 1 4-16,1 3-4 16,2-1 3-16,-1-1 1 15,1 2 6-15,-7-2-3 16,-2 0 2-1,-4 0-1-15,-2 2-6 0,-2 0-1 16,4 0 1-16,2 0-1 16,7 0 0-16,7-2 2 0,1 1 1 15,4-2 6 1,-2 1-2-16,-1 0-3 0,0-2-1 16,-2 4 4-16,-3 0-3 15,0 0 1-15,-2 0 2 16,0 0-2-16,0 0-4 15,1 0 2-15,-1 0-4 16,-1 0 3-16,4 0-3 16,-1 0 4-16,0 0-1 15,3 2-1-15,-3 0-2 0,3 0 0 16,-5 0 2 0,2 2-1-16,1 0-1 0,-1 0 2 15,3 2-2-15,-1-2 0 16,-4 2 0-16,3 2 0 15,-3 0 0-15,-7 1 1 16,-2-2-1-16,-4 5-2 16,-4 2-2-16,1 3 4 15,-2 1-5-15,-1 1 5 16,-2 3-2 0,-1 2 0-16,-2 2 1 0,-1 0 0 15,-2 1-2-15,-3 1-1 16,-4 0-2-16,-3 2 2 15,-3-4-3-15,0-4 1 16,0-5-1-16,0-8-2 0,0-7 3 16,0-2 1-16,2 0 2 15,0 0 2-15,-2 0-2 16,0-4 3-16,2-8 5 16,8-10-2-16,3-6-1 15,7-4-2-15,4 2 0 16,0 2 0-16,5 0 0 15,3 2 0-15,3 3-1 16,-2 5-1-16,4 2 0 16,1 0 0-16,1 0 2 15,4 2-3-15,-1 3 3 16,0-2-1-16,-3 5 1 16,-1 2-1-16,-1 2 0 15,-1 3-3-15,-1 1 4 0,4 0-2 16,-1 0 2-16,-1 0 1 15,1 0-1-15,-1 0 0 16,2 0 1-16,-1 0 4 16,-1 0-5-16,-3 0 4 15,1 0-2-15,-1 0-2 16,2 0 8-16,0 0-4 16,-3 0 2-16,5 0 1 15,-1 0-1-15,6 0 0 16,-1 0 0-16,0 0-5 15,1 0-1-15,1 0 2 0,6 1 5 16,-6 3-4 0,1 0-2-16,-1-2-1 0,-1-2 4 15,-1 1-4-15,4-1 2 16,1 0-2-16,5 3 0 16,-1-1 0-16,4 2 0 15,3 4 2-15,3-2 1 16,-1 2 0-16,-2-1-2 15,0-2 1-15,-3-1 0 16,1 1-1-16,-3-4 0 16,-1-1 3-16,-1 0 0 15,-4 0-2-15,-3 0 0 0,-1 0-1 16,-5 0 2 0,-5 0-3-16,0 0 0 0,-6 0 0 15,2 0-1-15,-2 0 0 16,0 0 1-16,2 0 3 15,0 0-3-15,2-1 0 16,7-2 0-16,2 1 0 16,5 0 1-16,1 2 0 15,3 0-1-15,0 0-1 16,0 0-2-16,-5 0 3 16,4 0-4-16,-4 0 2 15,1 0 2-15,-1 0 1 16,1 0-1-16,-1 0-3 15,0 0 3-15,4 0-1 16,-2 0 1-16,3 0 1 0,3 0-1 16,-6 0-4-16,1-2-1 15,-2-2 4-15,-2-4 1 16,-4 0 1-16,1-2-1 16,1-3 0-16,-6 1 0 15,5-3 1-15,-4-3-1 16,-5 1 1-16,0-4 4 15,-6 3-3-15,-5-2 1 16,-7-2-2-16,-2 0-1 16,-1-2-21-16,-4-1-30 15,-4 4-102-15,-2 5-140 16,-16 8-255-16</inkml:trace>
  <inkml:trace contextRef="#ctx0" brushRef="#br0" timeOffset="68084.02">18313 7146 157 0,'0'0'66'16,"0"0"16"-16,0 0 40 16,0 0-5-16,0 0-24 15,0 0 8-15,0 0-15 16,7 0-16-16,-5 0-23 15,0 7-14-15,0 21-21 16,0 9 8-16,1 13 16 16,-3 0-17-16,0 6-6 0,0-3-3 15,0-5-9-15,0-3-1 16,0-8 5-16,0-8-5 16,0-11-2-16,0-8 2 15,0-4 2-15,0-4-1 16,0-2-1-16,0 0 5 15,-3 0 1-15,1 0-6 16,2 0-4-16,-2-8-7 16,2-15 9-16,0-11 2 15,0-6 4-15,0-2 2 16,7 2-3-16,0 0 3 16,-1 4 3-16,-3 2 0 0,-1 4 16 15,-2 2-2-15,0 4-3 16,2 2 0-16,-2 2-13 15,2 4 4-15,-2-1-8 16,2 2 5-16,3-2-3 16,-1-1 2-16,1 2-2 15,4 2 4-15,-1 3-2 16,4 0-1-16,3-1-2 16,6-2-4-16,6 2 0 15,4 0 0-15,4 2 0 16,-4 5-1-16,-2 2-2 15,-2 1-3-15,-3 2 2 16,3 0 3-16,4 0 0 0,-2 0-4 16,0 0-12-1,-4 0-11-15,-8 5-21 0,-5-2-35 16,-6 5-37-16,-6 4-103 16,0 4-99-16</inkml:trace>
  <inkml:trace contextRef="#ctx0" brushRef="#br0" timeOffset="68349.09">18349 7336 793 0,'0'0'105'16,"0"0"-55"-16,0 0 86 16,0 0-33-16,143 0-58 15,-93 0-26-15,-5 0-19 16,-9 0 0-16,-5 0-51 16,-4 0-76-16,-14 5-189 15,-11 3-208-15</inkml:trace>
  <inkml:trace contextRef="#ctx0" brushRef="#br0" timeOffset="69310.31">18939 7040 364 0,'0'0'157'16,"0"0"-105"-16,0 0 44 16,0 0 59-16,0 0-62 0,0 0-24 15,0 22 6-15,-9 11-8 16,-2 12-23-16,-4 12-11 16,2 2 0-16,1-2-19 15,8-3-2-15,4-8-3 16,0-3-7-16,0-10-2 15,0-2-2-15,12-5 0 16,-2-7-1-16,3-1-44 16,-1-4-29-16,1-5-60 15,0-7-108-15,-2-2-117 16</inkml:trace>
  <inkml:trace contextRef="#ctx0" brushRef="#br0" timeOffset="69769.89">19155 7109 478 0,'0'0'63'16,"0"0"16"-16,0 0 114 16,0 0-55-16,0 0-67 15,0 0-18-15,9 11-2 16,3 18-11-16,5 8-17 0,3 6-16 16,1 3-4-16,-2-4-3 15,1-3-24-15,-1-6-29 16,-4-7-40-16,-2-8-79 15,-2-6-64-15,-6-8-68 16</inkml:trace>
  <inkml:trace contextRef="#ctx0" brushRef="#br0" timeOffset="70108.5">19062 7806 330 0,'0'0'139'0,"0"0"-79"0,0 0 42 16,0 0 34-16,0 0-41 15,0 0 16-15,24-90 4 16,7 32-30-16,7-14-38 16,2-7-22-16,7-3 0 15,3 4-14-15,-2 6-8 16,-3 14-1-16,-5 13-2 16,-11 12-7-16,-10 12-83 0,-5 12-108 15,-9 9-157-15,-5 0-125 16</inkml:trace>
  <inkml:trace contextRef="#ctx0" brushRef="#br0" timeOffset="71111.3">19387 7630 346 0,'0'0'173'0,"0"0"-70"15,0 0 28-15,0 0 10 16,0 0-55-1,0 0-34-15,0 0-11 0,0 0-8 16,0 0-6-16,0 0-14 16,0 0-12-16,7-12 0 15,15-9 1-15,12-4-4 16,1-6 2-16,-1 7-5 16,-8 6-7-16,-11 7 3 15,-5 4 6-15,-6 5-2 16,-1 2-3-16,-3 0-4 15,0 0 9-15,0 0 2 16,0 0-4-16,0 0 5 0,0 10 1 16,0 12 4-16,0 6 8 15,0 3-12-15,0-1 1 16,0-4-2-16,0-4-51 16,0-2-66-16,0-4-81 15,6-6-47-15,0-8-100 16</inkml:trace>
  <inkml:trace contextRef="#ctx0" brushRef="#br0" timeOffset="71625.75">19866 6898 280 0,'0'0'186'0,"0"0"-107"0,0 0 26 15,0 0 40 1,0 0-60-16,0 0-6 0,29 72 19 16,-15-26-40-16,1 4-16 15,1 2-3-15,-1 1-5 16,1-6-13-16,-3 3 0 15,0-1-2-15,1-1-6 16,-5-4-3-16,-3 0-1 16,-1 2-1-16,-5-2-7 15,0 3 4-15,0-5-3 16,0-6 0-16,0-4-2 16,-7-6-11-16,-4-4-23 0,2-1-31 15,0-8-76-15,-6-3-155 16,-3-4-117-16</inkml:trace>
  <inkml:trace contextRef="#ctx0" brushRef="#br0" timeOffset="92199.58">6096 11342 252 0,'0'0'144'0,"0"0"-74"15,0 0-9-15,0 0 13 16,0 0-16-16,0 0-16 16,0 0-13-16,0 4 12 15,0-4 4-15,0 0 2 0,0 0 1 16,0 0-1-1,0 0-2-15,0 0-3 0,0 0-6 16,0 0-4-16,0 0-8 16,0 0-10-16,0 0-5 15,0 0-5-15,9 0-3 16,7 1 4-16,5 3 7 16,2 0-2-16,2-1 6 15,2-1-5-15,2-1 2 16,-2-1-2-16,2 0-2 15,0 0 4-15,2 0 0 16,0 0-5-16,2 0 0 16,1 0-4-16,1 0 4 15,1 0-4-15,-1 0 0 16,2 0 1-16,0 0-2 16,-1 0-3-16,2 0 4 0,-3 0-4 15,-2 4 0-15,4-4 1 16,1 0 0-16,-3 0 1 15,1 0-2-15,-3 0 0 16,0 0 0-16,-2 0-2 16,-4 0 2-16,4 0 0 15,-2 0-1-15,0 0 1 16,3 0 0-16,-1 4-2 16,-2-1 2-16,-2 1 1 15,0-2-1-15,-6-1 0 16,4 1 1-16,0-2 0 0,-3 2-1 15,5 1 0-15,-1-2 0 16,1 2 0-16,2-1 0 16,0 2 0-16,2-2 1 15,0 1-1-15,0 0 0 16,-2-2 0-16,3 2 0 16,-1-1 2-16,-2-2-1 15,0 2-1-15,-2 0 0 16,-3 0 1-16,-1 0 0 15,1-1 0-15,0 2-1 16,3-3 0-16,0 1 0 16,0-1 0-16,0 0 1 15,-1 0 0-15,3 3-1 16,-2-3 1-16,2 2-1 16,0-2 1-16,0 2-1 0,-2-2 2 15,4 1-1-15,0 4 0 16,0-4-1-16,2 4 1 15,-4-1 3-15,3-2-3 16,-3 2-1-16,2 2 3 16,-2-2-1-16,2-2-1 15,0 2 0-15,3-4 0 16,1 0 3-16,0 0-2 16,4 0-1-16,-1 0 0 15,-1 2 0-15,-1-2 0 16,-5 2-1-16,0 0-3 15,0 0 3-15,-2 2 0 0,3-4 1 16,-1 1 0-16,-2-1-1 16,2 0-1-16,-4 0 1 15,0 0 0-15,0 0 2 16,0 3-2-16,4-3 0 16,2 4 0-16,3-2 0 15,3 0 1-15,4-2 0 16,-3 0-1-16,4 0 0 15,-3 0 1-15,-1 0 0 16,-3 0-1-16,-1 0 1 16,-3 0-1-16,-2 0 0 15,-1 0 0-15,1 0 1 16,-2 0-1-16,2 0 0 0,2 0 1 16,-2 0-1-1,3 0 0-15,-3 0 2 0,-2 0-1 16,2 0-1-16,-2 0-2 15,2 0 2-15,-2 2 0 16,3-2 1-16,-1 2 1 16,2 0-3-16,1-2 2 15,2 1-2-15,-1 2 3 16,3-3-2-16,0 0 0 16,-3 2 1-16,4 0 0 15,1 2-1-15,-1-2-1 16,2 2 0-16,3-2 1 15,0 2 0-15,-1-4-3 16,2 2 3-16,-5-2 1 0,2 0-1 16,-2 0-1-16,-1 0-1 15,-2 0 2-15,-1 0 0 16,-3 0 0-16,3 0 0 16,-3 0 0-16,3 0 0 15,-3 0 1-15,3 0-2 16,-2 0 1-16,-1 0 0 15,0 0 0-15,1 0 1 32,-1 0-1-32,0 0 0 0,3 0 1 0,-1 0 0 15,2 0-1-15,3 0 0 16,-1 0 0-16,4 0 2 16,2 0-2-16,0 0 1 15,-1 0-1-15,2 0 0 16,1 0-1-16,1 0 1 0,-2 2 3 15,1 0-2-15,-3 0-1 16,-2-2 1-16,1 0-1 16,1 2 0-16,-1-2 0 15,3 0 0-15,2 0 0 16,2 2 0-16,0-2 0 16,-2 2 3-16,-1-2-3 15,0 2-4-15,0-2 4 16,-3 0-1-16,1 0 0 15,-3 0 1-15,3 0 0 0,2 0 0 16,4 0 1-16,5 0-1 16,4 0 0-16,0 0 1 15,3 0 0-15,-5 0-2 16,-1 0 2-16,-3 0-2 16,-5 0 1-16,-1 0 0 15,2 0 0-15,1 0 0 16,4 0 1-16,6-2-1 15,3 0 0-15,4-2 2 16,1 2 1-16,2 2-2 16,3 0-1-16,1 0 0 15,6 0 0-15,5 6 0 16,3 2 0-16,0-4-3 16,0 0 2-16,-2-4 0 0,-2 0 0 15,-3 0 1-15,-3-2 1 16,-8-8-1-16,-9 0-2 15,-2 0 2-15,-8 2 1 16,-6 2 0-16,-3 1-1 16,-5 2 1-16,-5-1-1 15,-2 2-1-15,-4 0 0 16,-2-2-4-16,-4 0 5 16,0 0 0-16,1 0 0 15,-1 0 0-15,0 0 1 16,2 0 0-16,1-2-1 0,5 1-1 15,-2 2 0 1,7-1 2-16,-1 4-1 0,2 0 0 16,5 0-1-16,0 0-2 15,-1 0 3-15,-2 0-1 16,-1 0 1-16,-3 0 0 16,3 0 1-16,-3 0-1 15,1 0 0-15,0 0-1 16,-1 0 1-16,-4 0 0 15,0 0-5-15,-7 0 0 16,-2 0 3-16,-2 0 2 16,-5 0 0-16,0 0 0 15,-3 0 0-15,1-2-1 16,-5-1 1-16,4 2 1 16,-4-1-1-16,-4-1-1 0,3 0 1 15,-1-6 0-15,2 2 1 16,6-6 2-16,-3 0 2 15,-3 5-5-15,-1-1 2 16,-3 8-2-16,-2-2 0 16,3 2-2-16,-3-8-13 15,2-3-48-15,-2-3-107 16,0-3-155-16,-16 1-177 16</inkml:trace>
  <inkml:trace contextRef="#ctx0" brushRef="#br0" timeOffset="115670.31">17144 10918 356 0,'0'0'220'0,"0"0"-148"15,0 0 20-15,0 0 52 0,0 0-47 16,0 0-36-16,0 0-2 16,0 0-8-16,-5 0-8 15,3 0 3-15,2 0-3 16,0 0-1-16,0 0-9 15,0 0-5-15,0 0 0 16,0 0-2-16,0 0-6 16,0 0-2-16,0 0-7 15,0 0-7-15,15 0-4 16,25 0-5-16,20 0 5 16,14 0 5-16,6 0-1 15,-4 0 0-15,-1 0-2 16,2 5 4-16,-6-2 1 0,0-1 6 15,-9 2-8-15,-8-4-1 16,-9 0-3-16,-7 0-1 16,-9 0 1-16,-6 0 0 15,-7 0 1-15,-5 0-2 16,-9 0 1-16,2 0-1 16,-4 0 4-16,0 0 1 15,0 0-4-15,0 0 1 16,0 0-2-16,0 0-4 15,0 0 4-15,-4-9-4 16,-4-6-2-16,-7-1 6 16,-1 0-1-16,-2 0-1 0,0 0 1 15,-2 4 0 1,2-2 0-16,-2 4 0 0,3 0-6 16,1 0 7-16,1 4-1 15,1-2 1-15,1 2 2 16,-1 0-2-16,5 2 0 15,3 0 4-15,1 4 2 16,2-2-1-16,1 2 4 16,2 0 0-16,0 0-3 15,0 0-1-15,0 0-5 16,0 0-3-16,0 0-3 16,0 0-2-16,0 0 1 15,10 0-2-15,7 8 9 0,8 4 1 16,4 2 1-1,2 2-1-15,2 5 0 0,-2-2 1 16,-2 5-2-16,-4 1 0 16,-4-2 0-16,-4 2 2 15,-3-6 0-15,-8-1 0 16,-2 0 0-16,-4-1 5 16,0 1 3-16,0 0 7 15,-10 4 2-15,-11 0-1 16,-1-5-4-16,1 0-10 15,4-7-4-15,6-4-7 16,2-1-51-16,0-5-49 16,5 0-75-16,-1 0-125 15,3-5-282-15</inkml:trace>
  <inkml:trace contextRef="#ctx0" brushRef="#br0" timeOffset="116756.55">18719 10439 353 0,'0'0'312'0,"0"0"-219"16,0 0 31-16,0 0 27 0,0 0-72 15,0 0-58 1,44 39 21-16,-20 0 31 0,1 1-26 15,-2-1-14-15,-4-4-11 16,-1 0-5-16,-3-5-5 16,2 2-5-16,-2-4-4 15,-4-2-3-15,0-2-3 16,-7-4-14-16,1 0-45 16,-5-2-49-16,0 0-73 15,0 4-99-15,0 2-116 16</inkml:trace>
  <inkml:trace contextRef="#ctx0" brushRef="#br0" timeOffset="117258.18">18739 11328 821 0,'0'0'114'15,"0"0"-110"-15,0 0 83 16,0 0 51-16,75-159-54 0,-23 86-36 16,6-11-18-16,4 4-14 15,-5-2 1-15,-3 8-9 16,-7 11-4-16,-11 10-4 16,-5 8 0-16,-6 8-15 15,-6 1-56-15,-3 4-67 16,-7 7-69-16,-9 11-119 15,0 14-132-15</inkml:trace>
  <inkml:trace contextRef="#ctx0" brushRef="#br0" timeOffset="117851.68">18605 11376 301 0,'0'0'358'15,"0"0"-296"-15,0 0 60 0,0 0 17 16,0 0-1-16,114-27-37 16,-70 20-36-16,-3 1-13 15,-6 1-14-15,-4-1-28 16,-2-1-10-16,-2-4-30 16,-3-4-65-16,-4-4-96 15,-6-1-192-15</inkml:trace>
  <inkml:trace contextRef="#ctx0" brushRef="#br0" timeOffset="118356.9">19142 10413 758 0,'0'0'119'16,"0"0"-3"-16,0 0 29 16,0 0-49-16,0 0-40 0,138-6-24 15,-105 6-21-15,-2-2-9 16,1 0-2-16,-1-4-63 16,-11-1-111-16,-9 4-178 15,-11 3-247-15</inkml:trace>
  <inkml:trace contextRef="#ctx0" brushRef="#br0" timeOffset="118860.459">18596 10463 673 0,'0'0'122'0,"0"0"-44"16,0 0 44-16,0 0-37 15,0 0-31-15,0 0-27 16,116-30-17-16,-89 25-6 16,2-4-4-16,-3 5-20 15,-1 2-65-15,-3 2-87 16,-7 0-145-16</inkml:trace>
  <inkml:trace contextRef="#ctx0" brushRef="#br0" timeOffset="119502.989">19305 10949 773 0,'0'0'96'16,"0"0"-84"-16,0 0 87 16,0 0-47-16,0 0-36 15,0 0 10-15,49-57-13 16,-23 29-4-16,1 2-6 15,-3 6-2-15,-7 6-1 16,-9 10-4-16,-6 4-2 0,-2 0 3 16,0 0 6-1,0 12 14-15,0 20 39 0,-8 16-4 16,-13 9-9 0,3-3-7-16,5-6-26 0,7-12-10 15,3-8 0-15,3-8-32 16,5-12-79-16,17-8-180 15,2 0-323-15</inkml:trace>
  <inkml:trace contextRef="#ctx0" brushRef="#br0" timeOffset="127154.66">19786 10991 447 0,'0'0'210'0,"0"0"-195"15,0 0 30-15,0 0 127 16,0 0-82-16,0 0-38 16,0 0 3-16,0 0 5 15,0 0-9-15,0 8-4 16,0 14-8-16,0 6-2 16,0 4-10-16,-12 1-9 15,2-4-7-15,-2-3-9 16,1-6 2-16,5-4-4 15,1-6-4-15,1 0-30 0,4-6-67 16,-2-2-105-16,2-2-194 16</inkml:trace>
  <inkml:trace contextRef="#ctx0" brushRef="#br0" timeOffset="129615.28">9527 12650 25 0,'0'0'213'0,"0"0"-139"15,0 0 28-15,0 0 24 16,0 0-44-16,0 0-14 16,0 1 15-16,0-1 15 0,0 0-22 15,0 0-19 1,0 0-9-16,0 0 1 0,0 0-6 15,-11 2-22-15,-4 4-5 16,-1 0-6-16,-1-2 3 16,1 0-5-16,1-2 8 15,3-2 1-15,6 2 2 16,-1-2 16-16,5 0-5 16,2 0-4-16,0 0-14 15,0 0-12-15,0 0-2 16,11 0-7-16,20 0 2 15,13-4 4-15,5 0 3 0,-1 2 0 16,-4 2 0 0,-9 0 0-16,-1 0 0 0,-12 0 0 15,-3 0-4-15,-11 0 4 16,-8 0 0-16,0 0 1 16,0 0 5-16,0 0 4 15,0 0 4-15,0 0 7 16,-8 0-12-16,-6 0-6 15,-4 0-3-15,-2 4 0 16,0 2 0-16,0 0-3 16,2 0-2-16,7-1-14 15,7-2-10-15,4 1-21 16,0-2-43-16,6 2-98 16,28-4-165-16,10 0 68 15</inkml:trace>
  <inkml:trace contextRef="#ctx0" brushRef="#br0" timeOffset="131580.51">20140 10964 634 0,'0'0'200'0,"0"0"-188"15,0 0 52-15,0 0 88 16,0 0-76-16,0 0-36 0,16-14 1 16,-14 13-8-16,-2 1-12 15,2-3-10-15,3-2-10 16,8-8 0-16,7-7-1 16,5-6 5-16,6-6-3 15,-2-2 0-15,2-4-2 16,-2 4 0-16,-5 2-5 15,-6 4 1-15,-5 7 1 16,-6 8-9-16,-7 0 10 16,0 5 2-16,0-2 3 0,0 2 7 15,-11 1-4 1,-7 3-4-16,0 4-2 0,-1 0-1 16,-2 0 1-16,5 0 10 15,3 1 2 1,-3 11 0-16,6 11-1 0,-1 7-4 15,-1 14-4-15,3 8 3 16,3 6 7-16,-1 0 3 16,5-4 1-16,2-3-14 15,0-9-3-15,0-3-25 16,20-14-75-16,13-15-126 16,8-10-256-16</inkml:trace>
  <inkml:trace contextRef="#ctx0" brushRef="#br0" timeOffset="134734.21">20965 10668 333 0,'0'0'150'0,"0"0"-134"15,0 0 30-15,0 0 59 16,0 0-34-16,0 0-17 0,0 0 0 15,0 0-3 1,0 0-11-16,0 0-2 0,0 0 0 16,0 0 10-16,0 0 5 15,0 0-3-15,0 0-11 16,0-2-13-16,0-1-5 16,0 0-9-16,0-7-9 15,8-7-1-15,6-6-1 16,6-4-1-16,4 4 1 15,1 2-1-15,-2 7 0 16,2 2 3-16,4-2-3 16,3 2 0-16,6-4-1 15,0 2 1-15,-5 3 0 16,-2 0-2-16,-4 5 0 0,0-2-1 16,-7 6 3-1,-2 2 0-15,-7 0-4 0,0 0-4 16,-2 0 4-16,0 0 3 15,2 6-1-15,0 4-5 16,2 2 5-16,3 2-2 16,-3 0 4-16,3 0-1 15,-3 0 1-15,-1 0 0 16,-1 0-1-16,-3-2 0 16,2 0 1-16,-1-4-1 15,-1-2 1-15,3 0 0 16,1-3-1-16,-1-2 1 15,5-1-3-15,-1 0 1 0,7 0 2 16,7-18-2 0,7-6 1-16,-3-3-2 0,3-2 1 15,-7 1 1-15,-5 4-4 16,-5 3-16-16,-6 9-26 16,-5 1-55-16,-8 4-81 15,0 7-89-15,0 0-218 16</inkml:trace>
  <inkml:trace contextRef="#ctx0" brushRef="#br0" timeOffset="135844.91">21116 10914 105 0,'0'0'301'0,"0"0"-211"0,0 0-3 16,0 0 46-16,0 0-39 16,0 0-38-16,0 0-13 15,0-4-9-15,0-3-5 16,0-5 3-16,9-3 3 15,-1 5-32-15,9-2 7 16,-2 0-9-16,7 0 2 16,3-2-1-16,2 0-2 15,4 2-1-15,0 0-2 0,2 2 2 16,-4 4 0 0,0 2 1-16,-9 4-1 0,-2 0-2 15,-3 0 1-15,-1 0 2 16,-1 6 0-16,-1 4 0 15,1 0 4-15,3 4-3 16,-3-4 0-16,3 2 0 16,-5-2 0-16,2 1-1 15,1 0 1-15,-8 1-1 16,5 0 0-16,-4 0 0 16,0 0 0-16,1 0 0 15,-1-1 2-15,2-6-1 16,0 2 0-16,2-3 2 15,1-2 1-15,3 0 4 16,5-2 2-16,3 0 5 0,5-4 4 16,6-14-1-16,-1-3-7 15,-1-1-11-15,-3-2-1 16,-8 6-33-16,-3 2-38 16,-7 4-94-16,-9 6-118 15,-2 6-244-15</inkml:trace>
  <inkml:trace contextRef="#ctx0" brushRef="#br0" timeOffset="136539.37">22226 10218 383 0,'0'0'296'0,"0"0"-208"0,0 0 4 16,0 0 43-16,0 0-63 16,0 0-26-16,0-3-1 15,0 3-5-15,0 0-8 16,0 0-7-16,0 0-8 15,0 0-5-15,0 0-9 16,0 16-2-16,10 18 7 16,7 14 14-16,-2 12 0 15,-1 6-6-15,-1 0-8 16,-5-3-6-16,2-7 0 16,-6-6-1-16,0-6 1 15,3-6-2-15,-3-6-1 16,1-6-1-16,0-6-7 15,-3-4-36-15,-2 0-36 16,0-4-94-16,0 2-179 0</inkml:trace>
  <inkml:trace contextRef="#ctx0" brushRef="#br0" timeOffset="137060.7">22134 11358 371 0,'0'0'206'0,"0"0"-135"16,0 0 60-16,0 0 11 15,0 0-95-15,0 0-28 0,29-47 34 16,0 9 20-16,5-10-21 16,1-6-6-16,3-9-3 15,-3-8-10-15,2-5-3 16,-6-7-3-16,0 1-12 16,-3 4-2-16,1 6-10 15,-2 16-3-15,-6 12 0 16,-6 15 0-16,-6 13-5 15,-4 5-32-15,-5 8-60 16,0 3-70-16,0 0-118 16,-17 9-287-16</inkml:trace>
  <inkml:trace contextRef="#ctx0" brushRef="#br0" timeOffset="137564.24">22145 11325 91 0,'0'0'476'16,"0"0"-404"-16,0 0-16 0,0 0 85 16,0 0-50-16,0 0-51 15,45 0 35-15,-16-2 12 16,5-3-24-16,3-3-29 15,1-3-17-15,-3 4-16 16,-6-2-1-16,-4 1-2 16,-2 0-37-16,-4-2-89 15,-3-1-128-15,-7-6-213 16</inkml:trace>
  <inkml:trace contextRef="#ctx0" brushRef="#br0" timeOffset="138076.84">22490 10471 426 0,'0'0'223'15,"0"0"-119"-15,0 0 35 16,0 0-17-16,0 0-33 15,0 0-2-15,74-2-33 16,-42 2-10-16,-1 0-31 0,-2 0-7 16,-2 0-3-16,-6 0-3 15,0 0-32-15,-3-4-64 16,-7-4-100-16,-9 0-147 16</inkml:trace>
  <inkml:trace contextRef="#ctx0" brushRef="#br0" timeOffset="138517.72">22056 10090 677 0,'0'0'204'15,"0"0"-148"-15,0 0 36 16,0 0-10-16,0 0-31 16,0 0-13-16,127-4-17 15,-93 4-18-15,-3 0-3 16,-5 2-11-16,1 6-47 15,0 2-73-15,-7 2-137 16,-9 5-167-16</inkml:trace>
  <inkml:trace contextRef="#ctx0" brushRef="#br0" timeOffset="139249.97">22640 10930 520 0,'0'0'271'0,"0"0"-225"16,0 0 25-16,0 0 34 16,0 0-83-16,0 0-6 15,20-24 3-15,3 9-2 16,0-8-3-16,6-1 1 16,-2 0-12-16,-2 4 0 15,-9 8 2-15,-7 6-1 16,-7 2-3-16,-2 4 0 15,2 0 2-15,-2 0-3 0,0 0 1 16,0 0 5-16,0 0-1 16,0 0 35-16,0 6-2 15,0 18-9-15,0 14-11 16,0 8 18-16,0-2-27 16,0 5-4-16,0-5-5 15,0-4-50-15,0-2-52 16,6-10-130-16,6-5-375 15</inkml:trace>
  <inkml:trace contextRef="#ctx0" brushRef="#br0" timeOffset="141631.47">23082 10780 541 0,'0'0'160'16,"0"0"-117"-16,0 0 61 15,0 0 17-15,0 0-69 0,0 0-14 16,0 0 1-16,15-20-16 16,-9 10-10-16,12-6-1 15,5-5 4-15,8 0-3 16,5 1-10-16,-3 2-1 16,0 4 1-16,-2 3-3 15,1 4 0-15,-6 0-1 16,-1 7 0-16,-1 0-2 15,-2 0 1-15,-1 0-3 16,-2 0 0-16,-1 7 0 16,3 0 4-16,-6 1 1 15,1-1 0-15,-1-1 1 0,1-1-1 16,-1 0 1-16,8-2-1 16,2 0-22-16,6-3-22 15,4 0-23-15,3-16-45 16,-3-3-69-16,-8 1-85 15,-13 9-204-15</inkml:trace>
  <inkml:trace contextRef="#ctx0" brushRef="#br0" timeOffset="142340.68">23248 10976 104 0,'0'0'219'16,"0"0"-145"-16,0 0 65 16,0 0-2-16,0 0-38 15,0 0-11-15,-4-5-16 16,4 2-30-16,0 2-27 15,0-4-6-15,0-3 5 0,9 0-5 16,11-3-4-16,2-1 7 16,2-3-11-16,5 1 1 15,0 0 0-15,0 0 0 16,2 2-2-16,-2 4 0 16,-2 4-1-16,-2 0 1 15,-3 4 0-15,-4 0-3 16,-2 0-1-16,1 0 4 15,-1 0-2-15,2 3 2 16,-2 8-1-16,3 3 1 16,-1 2 3-16,3 2-2 15,-2-1 0-15,1-2-1 0,1-1-5 16,-2-2-25-16,4-3-62 16,-5-8-108-16,-1-1-96 15</inkml:trace>
  <inkml:trace contextRef="#ctx0" brushRef="#br0" timeOffset="142920.4">24071 10489 368 0,'0'0'221'16,"0"0"-151"-16,0 0 83 16,0 0 17-16,0 0-94 15,0 0-27-15,4 32 24 16,7-7-23-16,1-2-18 16,-2 1-19-16,1 1 1 15,1-1-7-15,-1-3-7 16,-5 2-1-16,4-1-23 15,-6 0-54-15,-4 4-69 0,0 2-134 16,0 2-89-16</inkml:trace>
  <inkml:trace contextRef="#ctx0" brushRef="#br0" timeOffset="143514.31">23984 11246 229 0,'0'0'131'16,"0"0"-101"-16,0 0 66 0,0 0 0 15,0 0-53 1,0 0-8-16,0 0-2 0,0-7-9 16,0-3 17-16,6-2 7 15,3-2-10-15,2 0 18 16,0-2-21-16,0-4-2 16,5-4 1-16,5-8-15 15,-2-1-12-15,6-5 7 16,-1 1 2-16,3 2 2 15,0 2-4-15,-5 3-1 16,0 3-11-16,-4 4 2 16,-2 2-1-16,0 1-3 0,-3 2 0 15,-3 2 0 1,2 4 0-16,-5 0 0 0,1 1-1 16,0 0-6-16,0-1-10 15,-1-2-12-15,-1-2-27 16,-4 4-98-16,-2 4-126 15</inkml:trace>
  <inkml:trace contextRef="#ctx0" brushRef="#br0" timeOffset="144569.18">24676 10361 593 0,'0'0'108'0,"0"0"-48"15,0 0 88-15,0 0-52 16,0 0-47-16,-51 106 11 16,42-76-18-16,4 2-29 15,1 0-9-15,2 7 8 16,-4 7 0-16,-1 6-7 15,-5 0-1-15,2 2-4 16,3-6-7-16,0-4-31 16,2-5-27-16,5-6-15 15,0-7-66-15,0-5-25 16,0-7-19-16,0-8-40 0</inkml:trace>
  <inkml:trace contextRef="#ctx0" brushRef="#br0" timeOffset="144966.23">24730 10941 280 0,'0'0'341'0,"0"0"-274"0,0 0 36 15,0 0 41-15,0 0-99 16,0 0 3-16,53-23 22 15,-23 9-38-15,3-4-19 16,-2-2 0-16,-2 0-8 16,-2-2-5-16,-2 2-33 0,-8 0-57 15,-3 0-77 1,-6 4-109-16,-8 6-144 0</inkml:trace>
  <inkml:trace contextRef="#ctx0" brushRef="#br0" timeOffset="145171.54">24832 10776 527 0,'0'0'72'0,"0"0"-51"16,0 0 114-16,0 0-64 15,12 109-64-15,-10-77-7 0,-2 0-13 16,0-5-58-16,2-2-90 16,-2-5-85-16</inkml:trace>
  <inkml:trace contextRef="#ctx0" brushRef="#br0" timeOffset="145535.18">24919 11105 308 0,'0'0'315'16,"0"0"-299"-16,0 0 38 0,0 0 6 16,0 0-46-16,0 0-8 15,72-14-3-15,-57 4 5 16,3 0 2-16,-3-3-1 15,-1 2-4-15,-5 3-2 16,-3 2-1-16,-3 3-1 16,-3 3 2-16,0 0 7 15,0 0 11-15,0 0 3 16,0 0 17-16,0 5-15 16,0 11-3-16,0 4 27 15,0 10-27-15,-5-2-13 16,-1 1-10-16,4-2-8 0,-1-7-45 15,3-4-58 1,0-8-60-16,0-6-58 0,0-2-175 16</inkml:trace>
  <inkml:trace contextRef="#ctx0" brushRef="#br0" timeOffset="146497.24">25004 10403 304 0,'0'0'90'0,"0"0"-42"16,0 0 39-16,0 0-31 15,0 0-21-15,0 0 40 0,2 10 11 16,7 2-21 0,-2 2-2-16,2 2-24 0,-1 2-6 15,1 2 3-15,-2 0-19 16,2 2 6-16,0-2-10 15,-3-1-4-15,2-1-2 16,-2 0 2-16,-2 1-5 16,3 0 1-16,-3-1-3 15,2 4 3-15,-4-4-4 16,0 6 2-16,0-2 2 16,0 2-3-16,-2 0-1 15,0-1-1-15,0-4 4 16,0-3 9-16,0 2-9 15,0 0-2-15,2-2-2 16,0 2 2-16,1-3-1 0,-3 0-1 16,2 2 0-16,0-3 1 15,0 4-1-15,0-2 0 16,-2 2 2-16,2-1-1 16,-2 4-1-16,0-1 4 15,0-2 0-15,0 0-3 16,0-2-1-16,0 0 1 15,0 2 5-15,0-2 6 16,0 2 0-16,-4-2-11 16,2 0-1-16,-2 0 1 15,1-2-1-15,1-2-1 16,0-4-15-16,0 2-24 0,0-3-30 16,-2-4-35-1,-6-3-131-15,1 0-179 0</inkml:trace>
  <inkml:trace contextRef="#ctx0" brushRef="#br0" timeOffset="147484.91">24256 11753 616 0,'0'0'118'0,"0"0"-14"16,0 0 66-16,0 0-69 15,0 0-41-15,0 0 0 16,0 94-28-16,2-59-8 15,2-2-10-15,-2-1 0 0,3-3-8 16,-5 2-5 0,0-9 6-16,0 0-6 0,0-8-1 15,0-6 0-15,0-3-22 16,0-5-24-16,0 0-20 16,0 0-39-16,0-5-69 15,0-17-203-15,0-6-161 16</inkml:trace>
  <inkml:trace contextRef="#ctx0" brushRef="#br0" timeOffset="147954.34">24052 11767 175 0,'0'0'328'0,"0"0"-262"15,0 0 7-15,0 0 42 16,0 0-63-16,0 0-22 0,0-14 1 16,5 5-1-16,15-5 18 15,3-2-32-15,-4 0-7 16,1 0 0-16,-1 2-4 16,-4 2-1-16,-4 2-2 15,0 5-1-15,-4 0-2 16,-1 1 1-16,1 4-2 15,2 0-5-15,6 0-6 16,6 9 11-16,1 10 2 16,-2 10 8-16,-2-1-1 15,-3-1-7-15,-1-2-4 16,1-5-58-16,-1-6-104 0,-5-5-81 16</inkml:trace>
  <inkml:trace contextRef="#ctx0" brushRef="#br0" timeOffset="149141.19">22361 11600 569 0,'0'0'97'0,"0"0"-96"15,0 0 29-15,0 0 92 16,0 0-66-16,0 0-10 15,5 6 30-15,-3 10 12 16,1 6-34-16,-1 5-24 16,-2 2-18-16,2 4-3 15,0-1-2-15,0 0-5 16,5-3-2-16,-3 2 0 0,1-1 0 16,-3-6 0-16,-2 0-7 15,0-4-10-15,0-4-16 16,0 0-44-16,0-4-43 15,0-4-98-15,-9-8-107 16</inkml:trace>
  <inkml:trace contextRef="#ctx0" brushRef="#br0" timeOffset="149705.81">22203 11739 473 0,'0'0'58'16,"0"0"-21"-16,0 0 54 15,0 0-10-15,0 0-41 16,0 0-16-16,23-14 11 16,-6 3 27-16,8-7-9 15,2-2-28-15,-1-2-9 16,1 3-1-16,-7 6 1 16,-6 3 4-16,-6 7-8 15,-3 0-4-15,-3 3-8 16,-2 0 0-16,5 0-4 15,-1 0-3-15,9 6 4 0,3 12 3 16,4 5 7-16,-2 0 3 16,-1-1-7-16,1-2-3 15,3-2-10-15,-4-6-63 16,1-7-107-16,-3-5-93 16,-3 0-250-16</inkml:trace>
  <inkml:trace contextRef="#ctx0" brushRef="#br0" timeOffset="151328.91">18887 11618 562 0,'0'0'87'16,"0"0"44"-16,0 0 85 16,0 0-89-16,0 0-63 15,8 121-22-15,-2-85-6 16,1 0-1-16,-1 0-9 15,2 2-14-15,-4-4-4 16,-2-2-8-16,0 0 0 16,1-8-2-16,-1-3-26 15,-2-6-31-15,0-5-45 16,0-8-71-16,0-2-103 16,0 0-76-16</inkml:trace>
  <inkml:trace contextRef="#ctx0" brushRef="#br0" timeOffset="151865">18712 11714 570 0,'0'0'103'0,"0"0"-54"16,0 0 94-16,0 0-31 15,0 0-68-15,0 0 36 16,63-47-23-16,-42 28-23 0,2 1-5 16,-1 2-24-1,-5 2-5-15,2 5 0 0,-1-2 0 16,-5 5-2-16,1 0-5 15,-1 2 1-15,-5 2 0 16,2 2-2-16,-4 0 0 16,3 0 0-16,2 0-2 15,3 10 4-15,1 12 6 16,1 4 2-16,-5 4 3 16,1-2-5-16,-2 1-9 15,-1-6-33-15,3-5-65 16,-4 1-119-16,-6-10-174 15</inkml:trace>
  <inkml:trace contextRef="#ctx0" brushRef="#br0" timeOffset="167878.01">3407 12667 872 0,'0'0'55'0,"0"0"-44"15,0 0 122-15,0 0-6 16,0 0-69-16,0 0-9 15,0 0 3-15,-51 56-28 16,11-10-18-16,-1 4-3 16,6-2 3-16,13-7-3 0,8-9-3 15,8-6-2 1,6-8-5-16,0-2-23 0,18 0-5 16,13 0 9-16,7 0 2 15,2-2 4-15,-5 0 6 16,-6-2 6-16,-6 0 7 15,-10 0-6-15,-6-2 7 16,-7-2 0-16,0 7 9 16,0 0 25-16,-14 5-4 15,-10 3 0-15,-5-1-8 16,5-2-17-16,3-3 0 16,7-7-3-16,10-3-2 0,4-7 0 15,0 0-3 1,0 0-5-16,0 0-14 0,23-10-25 15,17-20 29-15,11-14 17 16,3-15-2-16,-4-3 3 16,-4-4 0-16,-5 6 1 15,0-1 1-15,-7 7-1 16,-8 12 0-16,-6 10-1 16,-8 14 1-16,-6 10 2 15,-4 7-2-15,-2 1 7 16,0 0 2-16,0 0 1 15,0 0 12-15,0 9-8 16,-2 19-15-16,-10 14-4 16,-1 14 3-16,5 9 1 15,3-5 3-15,0-4-2 16,3-9-1-16,0-10 0 16,0-11 2-16,2-10-2 0,0-8-1 15,0-6-3-15,0-2-7 16,0 0 2-16,0 0-15 15,8 0-4-15,15-2 9 16,8-8 15-16,5-6-2 16,2 0 2-16,0-2-2 15,-5 2 3-15,-2 0-1 16,-6 4 3-16,-8 0-3 16,-5 2 4-16,-5-2-3 15,-1-2 0-15,-4-2 3 16,-2-2 2-16,0 2 0 0,0 3 2 15,0 5 8-15,-6 7-7 16,-7 1 7-16,-1 0 1 16,1 0 0-16,-3 8-13 15,3 10-3-15,-1 2-2 16,5 2 0-16,5 2 5 16,2 0 2-16,2-2-1 15,0 0-1-15,0 0-1 16,9-4-1-16,11-4 2 15,4-4-7-15,5-3 3 16,5-7 3-16,6 0-13 16,4-9 8-16,5-25 6 15,0-12-1-15,-2-14 1 16,-5-16 0-16,-1-5 1 0,-6 3 4 16,-10 10-2-1,-10 22-2-15,-8 16 0 0,-7 13 6 16,0 8 13-16,0 6-9 15,-16 3-1-15,-4 0-3 16,-7 7-7-16,-4 27-2 16,-2 10 2-16,4 8 0 15,7 4 1-15,4 1 3 16,11-2 1-16,3 6-3 16,4-5-2-16,0-8 1 15,4-5-1-15,16-11-3 16,2-9 0-16,5-5 1 0,2-7 0 15,2-8-7 1,3-3 3-16,-1 0-5 0,5-21 6 16,0-19 4-16,2-13 1 15,-4-9-2-15,-3-6 1 16,-2-1 1-16,-4 8 0 16,-9 4 1-16,-7 13 0 15,-9 14 1-15,-2 6 4 16,0 10-4-16,-2 4 3 15,-12 6 6-15,1 4 8 16,-7 0 4-16,-4 12 9 16,-9 26-17-16,-4 20-12 15,4 6 9-15,8 5 10 0,10-3 3 16,13-6-15 0,2-2-10-16,0-5-1 0,13-10-2 15,12-9-27-15,4-6-46 16,4-7-54-16,2-11-85 15,-1-6-163-15</inkml:trace>
  <inkml:trace contextRef="#ctx0" brushRef="#br0" timeOffset="168424.28">4721 13309 665 0,'0'0'51'15,"0"0"-31"-15,0 0 149 16,0 0-117-16,0 0-49 0,0 0 10 16,8-6 11-16,11-8-3 15,6-9-8-15,4-7-4 16,-2-6 1-16,-2 0-9 15,-6 0-1-15,-3 4 0 16,-7 10-5-16,-7 6 1 16,-2 6 4-16,0 6 1 15,0 2 10-15,-5 2 3 16,-7 0 16-16,-7 2 18 16,-3 20-17-16,0 7-3 15,-3 4 8-15,5 7 3 16,7-4-8-16,7 0-28 0,6-4-3 15,0-1-10 1,10-5-34-16,19-8-48 0,3-6-85 16,1-12-154-16,2 0-329 15</inkml:trace>
  <inkml:trace contextRef="#ctx0" brushRef="#br0" timeOffset="168814.449">5259 13090 1051 0,'0'0'28'0,"0"0"-27"15,0 0 64-15,0 0-38 16,0 0-4-16,100-120-9 16,-65 67-9-16,1 3-5 15,-7 8-28-15,-11 14-9 16,-7 14 5-16,-7 13 5 16,-4 1 24-16,0 0-1 15,0 27-9-15,0 19 13 16,-4 18 28-16,-9 11 19 15,2-1 6-15,4-8-1 0,7-7-36 16,0-9-16-16,0-10-22 16,0-4-66-16,4-8-77 15,8-7-163-15,-4-10-109 16</inkml:trace>
  <inkml:trace contextRef="#ctx0" brushRef="#br0" timeOffset="169510.79">5896 13022 850 0,'0'0'152'0,"0"0"-93"16,0 0 127-16,0 0-117 15,0 0-52-15,0 0 8 16,22-5-25-16,1 5 8 0,8 0-7 15,6 0 7-15,4 0-6 16,-1 0 0-16,2-1 0 16,-4-5-1-16,-2-2-1 15,-7 2-6-15,-5-2-1 16,-8 2 0-16,-5 0-1 16,-7-6 0-16,-4-4-1 15,0-6 7-15,0-7 1 16,-13 4-1-16,-3 3 2 15,3 7 1-15,0 8 1 16,1 2 3-16,4 5 3 16,-1 0 3-16,4 0 4 15,0 0 4-15,5 0-1 0,0 0-11 16,0 0-7-16,0 0-14 16,5 12-13-16,13 8 21 15,5 4 4-15,1 2-7 16,0 3-4-16,1 1-5 15,-5 2-4-15,-1-4 13 16,0-2 0-16,-8-4 1 16,-4-4 2-16,-7 0 6 15,0-2 3-15,-20 5 15 16,-14-4-5-16,-8 1-11 16,1-3-2-16,10-7-33 15,9-4-38-15,9-4-77 0,4 0-81 16,5 0-172-1</inkml:trace>
  <inkml:trace contextRef="#ctx0" brushRef="#br0" timeOffset="170699.53">6840 12809 528 0,'0'0'166'15,"0"0"-118"-15,0 0 107 16,0 0-46-16,0 0-35 15,0 0-24-15,34-74-5 16,-20 72-20-16,1 2-23 16,7 0-2-16,5 0-2 0,4 17 2 15,-2 6 0 1,-2 5 2-16,-7 4 6 0,-4 0-2 16,-3 4 8-16,-9 0 11 15,-4-3 3-15,0-3-7 16,0-2 11-16,-4-4-4 15,-23 2 4-15,-6 0-4 16,-16 2-4-16,-5-2-2 16,-4-4-19-16,2-6 7 15,8-5 1-15,3-6-1 16,16-5-1-16,9 0 3 16,11 0 0-16,9 0-1 15,0 0-11-15,0 0 0 16,0 2-16-16,20 2-12 0,20 3 12 15,16 0 14-15,6 6-20 16,7-4-16-16,1 2-25 16,1-5-70-16,-7 0-104 15,-8 1-186-15</inkml:trace>
  <inkml:trace contextRef="#ctx0" brushRef="#br0" timeOffset="174436.43">9913 14153 128 0,'0'0'494'15,"0"0"-375"-15,0 0-15 16,0 0 64-16,0 0-46 16,0 0-61-16,0 0-16 0,0-5-2 15,0 5-12 1,0 0-4-16,0 0-1 0,0 0-5 16,0 0-4-1,0 0 0-15,0 0 1 0,0 0-4 16,0-1-5-16,0 1 1 15,5-2-2-15,11 2-4 16,13 0-4-16,13 0 10 16,7 0 3-16,2 0-4 15,-4 0-7-15,-5 0 1 16,-7 0-1-16,-1 0-2 16,-1 0 1-16,-8 0-1 15,-3 0 0-15,-7 0 0 16,-3 0-1-16,-3 0 0 0,-5 0-26 15,4 0-26-15,-4 0-49 16,4 0-89-16,1-8-160 16,-2 0-224-16</inkml:trace>
  <inkml:trace contextRef="#ctx0" brushRef="#br0" timeOffset="175766.61">11284 14205 503 0,'0'0'343'0,"0"0"-273"0,0 0 30 16,0 0 69-16,0 0-73 16,0 0-45-16,0-10-5 15,0 8-6-15,4 2-11 16,16-2-15-16,13 2 15 16,12 0-13-16,11 0-5 15,6 0 1-15,3 0 3 16,-1 0-8-16,-1 0-5 15,-5 0-2-15,-4 0 2 16,-6 0-1-16,-6 0 1 16,-3 0 1-16,-10 0-3 15,-6 0 1-15,-4 0 1 16,-6 0-1-16,-4 0 0 0,-5 0 0 16,-4 0 0-16,3 0-1 15,-3 0-1-15,0 0-7 16,0 0-67-16,0 0-67 15,0-5-129-15,0-8-287 16</inkml:trace>
  <inkml:trace contextRef="#ctx0" brushRef="#br0" timeOffset="181184.17">13529 14004 250 0,'0'0'358'0,"0"0"-301"16,0 0-13-16,0 0 100 0,0 0-14 15,0 0-59-15,0 0-18 16,0-2-14-16,0 2-10 16,0 0-8-16,0 0-5 15,3 0 3-15,6 11-16 16,-3 10 13-16,5 6-2 15,1-5-10-15,-4 4-2 16,1-6-1-16,-2-4 1 16,-2-2-2-16,-3-10 0 15,2 1-1-15,-2-2 1 16,1-3 0-16,1 2 0 0,2-2-3 16,4 0 0-16,1 0 3 15,2 0 1-15,5 0 1 16,2 0 2-16,2 0-2 15,0 0 3-15,-1 0-3 16,-2 0 3-16,-1 0-4 16,1 0 4-16,0-2-3 15,4 0 2-15,1-2-1 16,1 0 1-16,1 2 4 16,1-2-3-16,4 0-1 15,0 1-1-15,0 0 1 16,1 3-3-16,-3-2 1 0,-3 2-2 15,1 0 0-15,0 0-3 16,-2 0 4-16,0-2-1 16,0 2 1-16,2 0 0 15,2 0 5-15,-2 0-5 16,0 0 3-16,-2 0-1 16,0-4-1-16,0 4 1 15,4 0 0-15,-2 0-2 16,2 0 0-16,-2 0 0 15,4 0 0-15,3 0 4 16,-3 0-4-16,2 0 2 16,1 0 0-16,-1 0 0 15,3 4 0-15,0-4 3 16,-3 0-2-16,-2 2 2 16,-4 0-3-16,2 0 3 0,-3-1-5 15,-1 4 0-15,2-5 1 16,0 0-1-16,-1 0-1 15,6 0 2-15,-1 0 2 16,2 0 2-16,-2 0 1 16,1 0-2-16,-1 0-4 15,-4 0 0-15,2 0-1 16,-3 0 1-16,-2 0 2 16,1 0-1-16,-3 0-2 15,1 0-1-15,2 0 1 16,-4 0 0-16,2 0 1 15,-5 0 0-15,-1 0-1 0,-3 0 1 16,-1 0-1-16,0 0 0 16,1 0 0-16,-3 0 0 15,3 0 0-15,-3 0 1 16,1 0-1-16,2 0 0 16,-1 0 0-16,1 0 2 15,-3 0-2-15,3 0 1 16,-3 0-2-16,0 0 2 15,2 0-2-15,0 0 1 16,-2 0 0-16,1 0 0 16,-3 0 0-16,-1 0 0 15,2 0 0-15,-4 0 1 0,3 0-2 16,1 0 2 0,-4 0-1-16,3 0 0 0,1 0 0 15,0 0 0-15,3 0 1 16,-2-2-1-16,-2 2-5 15,0 0 5-15,-3-3 1 16,-1 3 3-16,2-1-4 16,-5 1 0-16,1-2 0 15,1 2 1-15,0-2-2 16,1 0 2-16,-1-2-1 16,1 3 2-16,-1-6 1 15,3-2-2-15,-1 0 6 16,3-1-4-16,-2 2-2 0,-4-1-2 15,-1 2 1-15,0-1-2 16,-2-4-20-16,0-2-35 16,0 1-61-16,0 8-168 15,-23 5-343-15</inkml:trace>
  <inkml:trace contextRef="#ctx0" brushRef="#br0" timeOffset="-204526.46">6030 9919 365 0,'0'0'113'16,"0"0"-105"-16,0 0 61 15,0 0 58-15,0 0-37 16,0 0-14-16,0 0-7 0,2-1-7 16,-2 1-3-16,0 0-11 15,2 0-1-15,-2 0-11 16,4 0-6-16,-1 0-5 16,6 0-7-16,6 0-4 15,12 1-1-15,4 8 14 16,5-3-13-16,1 0-8 15,-1-1-2-15,0 2 1 16,0-3-3-16,2 0-1 16,-3-2 0-16,-2-1 1 0,-1-1-2 15,-6 3 2 1,-5-3-1-16,-8 0-1 0,-4 0 1 16,-4 0 0-1,-5 0 0-15,0 0 2 0,0 0 10 16,0 0 18-16,0 0 3 15,0 0-3-15,-2 0-7 16,-15 0-4-16,-3 0-15 16,-8 0 8-16,-8 0 5 15,-2 0-12-15,-4 0 2 16,-3 0 0-16,3-3 0 16,-3 0 1-16,5 1-6 15,4 0 8-15,7 0 2 16,7 2-4-16,9-2-4 15,6 2-1-15,5 0-3 0,2 0-1 16,0 0-1-16,0 0-4 16,0 0-6-16,24 0-7 15,15 0 12-15,7 0 6 16,6 0 0-16,-4 0 2 16,1 0-2-16,-1 0 1 15,-2 0-2-15,-1 0-1 16,-5-7-4-16,-5-2-4 15,-6-1 4-15,-2 2 2 16,-12 2-6-16,-5 4-9 16,-8 2 9-16,-2 0 6 15,0 0 4-15,0 0 2 16,0 0 2-16,0 0 2 16,0 0 1-16,0 0 1 0,0-2 4 15,-10 2 6-15,-15 0-9 16,-14 0-8-16,-5 0 1 15,-6 0-1-15,-3 0 1 16,0 0-2-16,1 4 4 16,6-3-1-16,5 4 2 15,4-1 4-15,3 0-4 16,5-2-2-16,5 0 0 16,1 0-1-16,6-2 0 15,1 0-2-15,5 0 3 16,4 0 1-16,5 0 0 15,0 2-1-15,2-2-1 0,0 0-2 16,0 0 0-16,0 0-1 16,0 2 1-16,0-2-2 15,0 2-1-15,0-2 1 16,0 0-2-16,0 0 1 16,0 0 2-16,0 0 1 15,0 0-2-15,0 0 0 16,0 2 2-16,0-2-2 15,0 0 2-15,0 0 0 16,0 0 1-16,0 0-1 16,0 0 0-16,0 0 0 15,0 0 1-15,0 0-1 16,0 0 0-16,0 0 0 0,0 0 0 16,0 0 0-16,0 0 0 15,0 0 0-15,0 0-1 16,0 0 0-16,0 0 1 15,0 0-1-15,0 0 0 16,0 0 0-16,0 0 0 16,0 0 0-16,0 0-1 15,0 0 1-15,0 0 1 16,0 0 0-16,0 0 0 16,0 0 0-16,0 0 0 15,0 0 0-15,0 0 1 16,0 0-1-16,0 0 0 15,0 0 0-15,0 0 0 0,0 0 0 16,0 0 0-16,0 0 1 16,0 0-2-16,0 0 3 15,0 0-5-15,0 0 2 16,0 0-1-16,0 0-2 16,0-10 2-16,-4-4-2 15,1-1 2-15,-2 1-2 16,3 3 1-16,0 0-2 15,0 4 1-15,2 0 0 16,-2 3 2-16,2 2-1 16,0 0 0-16,0 2 2 15,0 0 0-15,0 0 1 16,0 0 0-16,0 0-3 0,0 0 1 16,0 0 0-16,0 0-3 15,0 0 1-15,0 0-1 16,0 0 1-16,0 2 1 15,0 3-1-15,0 1 3 16,0 1 1-16,0 2 0 16,0-3 0-16,4-2 0 15,0 0 1-15,-2-3-2 16,4-1 2-16,-4 3-2 16,0-3 1-16,2 0-1 15,-1 2 1-15,1-2-1 16,0 0 1-16,3 2 0 15,-2-1 0-15,4 2 0 16,-1-3 0-16,3 2-1 0,3-1 1 16,-1 4-1-16,5-1 1 15,-3-2 0-15,3 4 0 16,3-2 0-16,-4-2-1 16,1 0 1-16,0 0 0 15,0 0 1-15,2 0-1 16,-3-2 0-16,0 2 0 15,-4 2 0-15,0-4 0 16,3 2 0-16,0 0 0 16,-1-2 1-16,-1 2 2 15,-1-2-3-15,-3 0-1 16,2 0 1-16,-3 0-2 0,-1 0 2 16,2 0 0-16,-1 0-2 15,-1 0 2-15,1 0-1 16,-2 0 1-16,-2 0-2 15,-1 0 1-15,0 0 1 16,1 0-2-16,-1-2 2 16,1 0 0-16,2-4 0 15,-3 0 0-15,2 2 0 16,-1-2 1-16,1 0-1 16,0-2 2-16,0-1-2 15,-2 1 2-15,1 4-1 16,-3-1 0-16,-2 1 1 15,2-1-2-15,0-1 0 0,0 1 0 16,4-2-1-16,-4 3-1 16,0 4 1-16,-2 0-8 15,0-2-8-15,0 2-12 16,0 0-14-16,0 0-36 16,0-2-59-16,0 2-71 15,0 0-222-15</inkml:trace>
  <inkml:trace contextRef="#ctx0" brushRef="#br0" timeOffset="-197325.78">22145 11364 629 0,'0'0'65'0,"0"0"-37"15,0 0 114-15,0 0-12 16,0 0-35-16,139-21-13 15,-95 20-31-15,7 1-9 0,5 0 1 16,5 0-15-16,3 0-8 16,1 0-9-16,-1 0-5 15,1 4-3-15,-5-1 1 16,-2-1-3-16,-4 2 0 16,-6-1-1-16,-1 0 0 15,-7 0 0-15,-9 1-1 16,-8-3 1-16,-12 2 0 15,-9-3 0-15,-2 0 0 16,0 0 6-16,-9 0 9 16,-24 0 9-16,-17 0-14 15,-3 0 0-15,0 0 7 0,-1-4-8 16,3-4-4-16,-2-1 3 16,-5 1 6-16,-5 7-4 15,-1-2-9-15,-2 3 0 16,2 0 1-16,6 0-2 15,7 0 0-15,14 0 1 16,10 0-1-16,11 0 3 16,9 0-2-16,3 0-1 15,4 0 0-15,0 0 0 16,0 0-6-16,17 0-7 16,22 0 0-16,14 0 12 15,11 0 0-15,6 3 1 16,-3 1-13-16,-1 1-6 15,-3 2 8-15,-5 0 1 16,-9 0-1-16,-9-1 5 0,-11-1 4 16,-12-1-4-16,-13-1 3 15,-4-3 3-15,0 0 1 16,-12 2 12-16,-24 2-9 16,-11 1-3-16,-4 2 2 15,0-1 6-15,1-2-4 16,4-3-2-16,4 2 1 15,-1-3-4-15,3 0 0 16,3 0-9-16,3 0-28 16,3 0-66-16,8-4-117 15,5-2-215-15</inkml:trace>
  <inkml:trace contextRef="#ctx0" brushRef="#br0" timeOffset="-194044.611">18518 15611 397 0,'0'0'84'0,"0"0"-51"15,0 0 61-15,0 0 45 0,0 0-36 16,0 0 4-16,0 0-9 16,5 0-16-16,-3 0-16 15,0 0-11-15,5 0-19 16,6 0-9-16,9 4 19 15,7 0-13-15,7 0-9 16,3 0 0-16,4-2-8 16,2 2-9-16,0-4-2 15,-3 0-5-15,1 0 4 16,-4 0-4-16,1 0 1 16,-6 0-2-16,-1 0 2 15,-4-4 0-15,-7-2 0 16,-3 3 1-16,-11 2-2 15,-6 1 1-15,-2 0 1 0,0 0 7 16,-2 0 7-16,-22-4-4 16,-10 4-10-16,-6 0 3 15,-9 0 0-15,-7 4-2 16,-2 4-2-16,-4-2 1 16,2-2 5-16,1-4-6 15,5 0 3-15,-2 0 1 16,6 0-4-16,4 0 4 15,3 0 2-15,12 0 0 16,7 0 4-16,8 0-9 16,12 0 0-16,2 0-2 0,2 0 0 15,0 0-6 1,6 0-4-16,27 0-4 0,17 0 10 16,8 0 3-1,4-4 1-15,1-6-2 0,-3 2-15 16,-7 0 12-16,-2 2-8 15,-9 2 1-15,-5 0 7 16,-16 4 5-16,-11 0-9 16,-10 0 0-16,0 0 9 15,-6 0 6-15,-23 0 9 16,-10 4-12-16,-10 6 14 16,0 2-2-16,1-2-4 15,2-1-1-15,6-2-9 16,5-1 0-16,6-2 4 0,2-4-5 15,4 0-3-15,5 0-10 16,3 0-46-16,7 0-53 16,5 0-85-16,3-4-226 15,0-4-326-15</inkml:trace>
  <inkml:trace contextRef="#ctx0" brushRef="#br0" timeOffset="-187044.66">18411 15500 119 0,'0'0'174'0,"0"0"-88"16,0 0 11-16,0 0 24 16,0 0-6-16,0 0-18 15,0 0 3-15,0 0-3 16,0 0-16-16,0 0-14 15,0 0-21-15,0-1 1 0,0 1-11 16,0 0 6-16,0 0-8 16,0 0-10-16,0 9-3 15,0 12-9-15,0 2-3 16,0 0-1-16,0-1-6 16,0 0-2-16,0-4 1 15,0-4-1-15,0 0 2 16,0-2-3-16,0-5 1 15,0-4 0-15,0 1-1 16,0-4-2-16,0 0 2 16,0 0-4-16,9 0 5 15,7 0 3-15,-1 0-1 16,5 0 2-16,3 0-2 0,-4 0 1 16,4 0 1-16,-3 0-4 15,2 0 3-15,3 0-2 16,-3 0 0-16,3 0-1 15,2-7 1-15,-1 2-1 16,3 3 1-16,-3-2 3 16,1 0-3-16,0-2 1 15,-4 2-1-15,-2 0 2 16,0 0-3-16,-3 4 4 16,-3-6-3-16,1 4 2 15,-1 0-1-15,1-2-2 16,2 4 0-16,-2-4 1 0,-1 4-1 15,-1-4 1-15,-1 2-1 16,-3 2 1-16,2-2-1 16,-1 2 0-16,1-2 0 15,-2 2 1-15,1 0-1 16,3 0 0-16,1 0 1 16,1 0-1-16,-1 0 0 15,-3 0 0-15,-3 0 1 16,-3 0-1-16,-1 0 0 15,-1 0 0-15,-2 0 1 16,1 0-2-16,-1 0 1 16,1 0 0-16,-3 0 0 15,2-3 0-15,-2 2 1 0,0 1-1 16,0 0 0 0,0-4 0-16,0 4 2 0,0-10 2 15,2-2-1-15,0-6 2 16,4-8 0-16,-1-1-1 15,-3 5-3-15,2 4 1 16,-1 2-2-16,-3 12-1 16,0-4 0-16,0 4-11 15,0 0-33-15,-18 2-67 16,-9 2-159-16,-6 0-334 16</inkml:trace>
  <inkml:trace contextRef="#ctx0" brushRef="#br0" timeOffset="-92958.07">18434 7778 34 0,'0'0'51'16,"0"0"-16"-16,0 0-2 15,0 0-12-15,0 0-11 16,0 0-6-16,27 34-3 16,-27-27 8-16,0-2 10 15,0 5-3-15,0-2-12 16,-6 4-4-16,-15-2-33 0,-8-2-41 15,-5 1-39-15</inkml:trace>
  <inkml:trace contextRef="#ctx0" brushRef="#br0" timeOffset="-91580.11">18130 7928 78 0,'0'0'51'0,"0"0"-4"16,0 0 22-16,0 0 23 15,0 0 41-15,0 0-8 16,-33 3 12-16,33-3-21 15,0 0-23-15,0 0-18 16,0 0-24-16,0 0-20 16,7 4-15-16,24 1-5 0,20 2 38 15,20-3-11-15,10-2-13 16,7-2-14-16,9 0-3 16,-4 0-7-16,1 0 2 15,-3 0 2-15,-5 0-5 16,4 0 4-16,-5-2-4 15,0 0 2-15,2-2 2 16,-6-2 0-16,9 2 5 16,1 0-2-16,-6 1-3 15,-2 2 4-15,-10-1-1 16,-7-1-3-16,-5 3 0 16,-3 0 7-16,-5 0-8 15,-6 0-2-15,-4 0 2 0,-12 6-1 16,-12-2-2-1,-9-4 0-15,-8 0 0 0,-2 0 5 16,0 0 4-16,0 0 7 16,0 0 8-16,-18 0 7 15,-13 0-20-15,-9 0-2 16,-5-1-6-16,-4-3 5 16,-4-1-1-16,-3 2-2 15,-7 1 0-15,-6-2 8 16,-9 4-2-16,-8 0-5 15,-13 0-4-15,-1 0-2 16,-4 0 0-16,3 0-1 16,1 0 2-16,2 0-2 15,6 1 1-15,3 4 0 16,12-3 1-16,5-1 0 0,9-1 4 16,5 0-3-16,6 3-1 15,0-3-2-15,5 2 1 16,7-1 0-16,7 2 1 15,10-2 0-15,10 2-1 16,7-3 0-16,6 0-1 16,0 0-1-16,0 0-2 15,0 0 1-15,0 0-6 16,0 0 2-16,0 1-3 16,17 2-4-16,10 1 8 15,10 2 4-15,13-1 2 16,6 2 0-16,8-1 1 0,12-1 0 15,11 2-1-15,11-5 0 16,7-2 1-16,-1 0-1 16,2 0 0-16,-9 0 2 15,-1 0-2-15,-7-4-2 16,-5-1-3-16,-5 2 0 16,-13 1 3-16,-10 0 2 15,-18 0-6-15,-18 2 6 16,-11 0-3-16,-9 0 3 15,0 0 9-15,-7 0 7 16,-28 0 1-16,-23 0-15 16,-13 0 3-16,-8 9 9 15,-3 4 0-15,0-1-3 0,-7-1-6 16,-3 2-3-16,-6-3 1 16,-3 2 0-16,-1-4-1 15,4-2 0-15,3-2 2 16,8 0-1-16,8-2 7 15,10 0-2-15,9-2 1 16,14 0 2-16,15 2-5 16,8-2 3-16,12 0-2 15,6 0-7-15,5 3 0 16,0-3-1-16,0 0-4 16,0 1-2-16,0-1-3 15,0 2-2-15,0-2 4 16,0 0 4-16,0 0-2 15,0 0 5-15,0 0 1 0,0 0 1 16,0 0 0-16,0 0 0 16,0 0 3-16,0 0-4 15,0 0 3-15,0 0-1 16,0 0-3-16,0 0 2 16,0 0-1-16,0 0 0 15,0 0-4-15,0 0 3 16,0 0-3-16,0 0 1 15,0 0-2-15,0 0 0 16,0 0-7-16,0 0-4 0,0 0 5 16,0 0 5-1,0 0 0-15,0 0 3 0,0 0-2 16,0 0 4-16,0 0-1 16,0 0 2-16,0 0 0 15,0 0 0-15,0 0-7 16,0 0-47-16,0 0-67 15,0 0-116-15,0-3-175 16,0-10-160-16</inkml:trace>
  <inkml:trace contextRef="#ctx0" brushRef="#br0" timeOffset="-91101.36">18181 7922 352 0,'0'0'194'0,"0"0"-122"16,0 0 54-16,0 0 32 16,0 0-30-16,118-1-29 15,-62 1-8-15,9 0-44 0,4 0-16 16,7 0 1-16,1 0-10 16,4 0-12-16,-3 0-5 15,0 0-2-15,0 0 1 16,0 0-3-16,0 0-1 15,0 0 2-15,-2 0-2 16,-1 0 1-16,2-4-1 16,-4 0 0-16,-7-1 3 15,-8 4-4-15,-8-2 1 16,-15 2-3-16,-8 1 3 16,-7 0 1-16,-9 0-1 15,-4 0-3-15,-5 0 1 0,0 0-32 16,-2 0-41-16,0-7-92 15,0-1-149-15,-25 2-329 16</inkml:trace>
  <inkml:trace contextRef="#ctx0" brushRef="#br0" timeOffset="-68956.24">21742 6150 17 0,'0'0'46'0,"0"0"-10"16,0 0 20-16,0 0-3 16,0 0-18-16,0 0 5 15,0 0-11-15,0 0-22 16,-4 0-3-16,4 0 12 16,-3 0 15-16,3 0 8 15,0 0 5-15,0 0-2 16,0 0 7-16,0 0 9 15,-2 0 13-15,2 0 3 16,0 0 3-16,0 0-9 16,0 0-13-16,0 0-16 15,0 0-8-15,0 0 0 0,0 0-6 16,0 0 1-16,0 0-7 16,0 0 3-16,0 0-4 15,0 0-7-15,15 2-5 16,12 1 11-16,7 4 0 15,3-1-2-15,6-1-5 16,-1 6 2-16,1-3-5 16,3 2 2-16,4-2 0 15,-4-2-1-15,-5 0-4 16,-8 0-3-16,-6-2 0 0,-8 0 0 16,-2 0-1-1,-4-2-1-15,-7 2 0 16,-2-2 1-16,-1 0-2 0,-3 0-22 15,0-2-40-15,0 0-52 16,3 2-57-16,1 0-98 16,0-2-27-16</inkml:trace>
  <inkml:trace contextRef="#ctx0" brushRef="#br0" timeOffset="-68070.13">22041 6025 144 0,'0'0'19'0,"0"0"31"0,0 0 25 16,0 0 3-1,0 0-21-15,0 0-21 0,8 0-2 16,-8 0 11-16,3 0-3 16,-3 0 13-16,2 0 12 15,0 0 0-15,-2 0 0 16,2 0-13-16,0 0-3 15,4 0-13-15,2-2-10 16,5-7-4-16,7-6-1 16,3 0-9-16,1-6-8 15,-2 5 0-15,-1 3-4 16,-8 2-2-16,-4 4 0 0,-2 4 0 16,-7 1 2-1,0 2 1-15,0 0 0 16,0 0 0-16,0 0-1 15,0 0-2-15,0 0 0 0,0 0 7 16,0 0 0-16,0 10-1 16,0 14-2-16,0 8 13 15,0 8 11-15,-2 0-5 16,-8-1-15-16,-1-5 6 16,3-2-6-16,-1-10 0 15,1-2-8-15,4-4 0 16,-2-6-6-16,1-2-14 15,3-4-26-15,2-2-64 16,0-2-160-16,0 0-224 16</inkml:trace>
  <inkml:trace contextRef="#ctx0" brushRef="#br0" timeOffset="-59128.75">18442 7830 137 0,'0'0'509'16,"0"0"-498"-16,0 0 18 15,0 0 135-15,0 0-32 16,0 0-48-16,0 0-3 0,54-16-16 16,-54 14-8-1,0 2-8-15,0 0-16 0,0 0-14 16,4 0-3-16,7 0-2 16,7 0-11-16,7 0 9 15,6 2-10-15,5 3 2 16,1 0-3-16,3-1-1 15,-4-2 2-15,0 0-2 16,-10 0 2-16,-1 0-1 16,-9 0 3-16,-5 0-4 15,-7-2 1-15,-2 2-2 16,-2-2 3-16,0 0-1 0,0 0 3 16,0 0-1-1,0 0 2-15,0 0 0 0,0 0-1 16,0 0-1-16,0 0 0 15,0 0-3-15,0 0 1 16,0 0-1-16,0 0 0 16,0 0 1-16,0 0-1 15,0 0-1-15,0 0-9 16,0 0-11-16,0 0-8 16,0 0-20-16,0 0-36 15,0 0-55-15,8 0-94 16,-6 0-186-16</inkml:trace>
  <inkml:trace contextRef="#ctx0" brushRef="#br0" timeOffset="-18688.66">15257 6365 301 0,'0'0'173'0,"0"0"-74"15,0 0 20-15,0 0 29 0,0 0-58 16,0 0-30-16,0 0 9 16,-10 0-1-16,10 0-11 15,0 0-6-15,0 0-14 16,0 0 0-16,0 0-14 15,0 0-7-15,0 0-9 16,4 0-7-16,27 0 2 16,17 0 3-16,10 0 1 15,4 0-5-15,3 0 0 16,-1 0 0-16,1 0-1 0,-1 0 1 16,1 0-1-1,-7-6 1-15,-2 1 2 0,-12 1-4 16,-10 3 1-16,-8 1 0 15,-10 0-2-15,-9 0 1 16,-3 0 1-16,-4 0 0 16,0 0 3-16,0 0 2 15,0-3 2-15,0 2 14 16,-20-2 36-16,-20 2-18 16,-13-2-30-16,-9 3-4 15,-8 0 3-15,5 0 0 16,5 0-1-16,2 0 8 15,3 0-2-15,3 0-2 16,11 0-1-16,6 0-3 0,16 0 1 16,9 0 0-16,8 0-3 15,2 0-4-15,0 0-1 16,0 0-14-16,0 3-4 16,18 1-12-16,5 0-7 15,6 1 29-15,-2 0-4 16,-8-4 5-16,-5-1 2 15,-7 3 1-15,-7-3-7 16,0 0-6-16,0 0-7 16,0 0-31-16,0 0-63 15,-12-4-179-15,-6-9-440 16</inkml:trace>
  <inkml:trace contextRef="#ctx0" brushRef="#br0" timeOffset="-17276.14">19993 6142 531 0,'0'0'271'0,"0"0"-209"15,0 0 17-15,0 0 43 16,0 0-53-16,0 0-25 16,40 6 11-16,2-6 9 15,10 0-22-15,10 0-20 16,1 0-17-16,3 0-5 0,1 0 0 16,2 0 1-1,-5 0 1-15,-6 0-2 0,-4 0 0 16,-7 0-8-1,-9 0 2-15,-11 0-5 0,-12 0-2 16,-8 2-1-16,-7-2 14 16,0 0 2-16,0 0 17 15,-20 0 11-15,-15-8 0 16,-10-2-18-16,-5 0 4 16,-3 2-3-16,0 2-12 15,-1 2 1-15,-2 2 1 16,3 2-2-16,6 0 2 15,5 0 5-15,7 0 1 0,8 0 4 16,8 0-10 0,9 0-1-16,3 0-2 0,5 0-2 15,2 0-23-15,0 0-60 16,0 0-82-16,22 0-159 16,13 6-162-16</inkml:trace>
  <inkml:trace contextRef="#ctx0" brushRef="#br0" timeOffset="-16086.41">21686 6194 293 0,'0'0'367'0,"0"0"-222"15,0 0-23-15,0 0 26 16,0 0-59-16,0 0-54 15,25-2-24-15,24 2 15 0,20 0 12 16,14 6-15-16,3 2-10 16,3 2 2-16,-4-2-12 15,-7 2-2-15,-2-4 2 16,-10 0-2-16,-8-2 2 16,-16 0-2-16,-15-4-1 15,-11 2 1-15,-11-2-1 16,-5 0 0-16,0 0 11 15,0 0 18-15,-9 0 37 16,-24-10-5-16,-12-2-48 16,-11 0-10-16,-9 2 10 15,-4 4 2-15,-6 2-5 16,-8 4-6-16,3 0-3 16,4 0 1-16,12 0 12 0,6 0 0 15,8 0-11-15,15 0 2 16,10 0-3-16,17 0 0 15,5 0-2-15,3 0-4 16,0 0-3-16,3 2-7 16,30 6-21-16,21 4 3 15,21 2 22-15,10-2-8 16,0-4-6-16,-10-4 17 16,-10 0-13-16,-14 0 1 15,-11-2 9-15,-13 0 3 16,-11-2 2-16,-12 2 2 15,-4-2 3-15,0 0 9 16,-2 0 12-16,-31 0 26 16,-15 0-22-16,-16 0-18 0,-1 0 18 15,3 0-8-15,8 0-10 16,10 0 19-16,9 0-7 16,6-2-10-16,2-2-7 15,6 2 1-15,9-1-3 16,4 3-1-16,6-3-14 15,2 3-37-15,0-2-69 16,0-2-126-16,0 2-276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25:38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18451 4046 518 0,'0'0'258'0,"0"0"-203"15,0 0 20-15,0 0 98 16,0 0-61-16,0 0-60 15,0 0-18-15,0 0 1 0,19 39-7 16,-11-1 16-16,-5 5-17 16,5-1-7-16,-4-1-13 15,0-5-1-15,6-3-6 16,-2-10-18-16,1-1-55 16,-2-4-84-16,-5 0-131 15,-2 2-137-15</inkml:trace>
  <inkml:trace contextRef="#ctx0" brushRef="#br0" timeOffset="184.86">18343 4667 776 0,'0'0'225'0,"0"0"-130"16,0 0 47-1,0 0-22-15,0 0-83 0,0 0 6 16,143-158 14-16,-72 93-48 15,-3-1-6-15,-7 13-3 16,-9 8-5-16,-7 8-45 16,-5 9-64-16,-5 4-78 15,-10 7-253-15</inkml:trace>
  <inkml:trace contextRef="#ctx0" brushRef="#br0" timeOffset="486.9">19155 3993 641 0,'0'0'164'15,"0"0"-37"-15,0 0-8 16,-131 109-3-16,88-49-37 16,5 0-25-16,7 1-23 15,11-3-13-15,8-6-13 0,11-9-5 16,1-7-10-16,0-6-12 16,6-9-61-16,15-10-111 15,2-8-191-15,-1-3-113 16</inkml:trace>
  <inkml:trace contextRef="#ctx0" brushRef="#br0" timeOffset="690.04">19166 4550 630 0,'0'0'250'0,"0"0"-148"16,0 0 38-16,0 0-38 0,0 0-51 15,121-105-27-15,-80 69-18 16,2 4-6-16,-3 0-28 16,-2 8-69-16,-10 2-80 15,-11 8-191-15,-16 4-192 16</inkml:trace>
  <inkml:trace contextRef="#ctx0" brushRef="#br0" timeOffset="899.9">19376 4199 622 0,'0'0'271'0,"0"0"-133"15,0 0 15-15,0 0-64 16,0 0-62-16,-38 126-4 0,30-66 8 16,6-6-20-1,2-7-11-15,0-8-2 0,4-8-13 16,14-9-39-16,3-11-42 15,5-11-116-15,3 0-147 16,0-22-175-16</inkml:trace>
  <inkml:trace contextRef="#ctx0" brushRef="#br0" timeOffset="1166.48">19772 3948 650 0,'0'0'205'0,"0"0"-110"16,0 0-31-16,20 111-22 15,-16-57-31-15,-1 4-4 16,1 1-7-16,-1 2 0 16,-3-3-19-16,0-8 3 15,0-4-22-15,-19-5 11 16,-5-10-20-16,-5-3-59 15,-3-9-116-15,3-10-132 16</inkml:trace>
  <inkml:trace contextRef="#ctx0" brushRef="#br0" timeOffset="1674.23">20126 4417 776 0,'0'0'340'0,"0"0"-275"15,0 0-30-15,0 0-12 16,0 0-23-16,0 0-97 16,27-31-165-16,-11 23-311 15</inkml:trace>
  <inkml:trace contextRef="#ctx0" brushRef="#br0" timeOffset="1814.4">20545 4419 752 0,'0'0'212'0,"0"0"-104"0,0 0-11 16,0 0-97-16,0 0-136 15,0 0-194-15,13 9-212 16</inkml:trace>
  <inkml:trace contextRef="#ctx0" brushRef="#br0" timeOffset="1947.96">20717 4472 131 0,'0'0'565'16,"0"0"-389"-16,0 0-176 16,0 0-186-16,0 0-223 15</inkml:trace>
  <inkml:trace contextRef="#ctx0" brushRef="#br0" timeOffset="4176.14">21229 3828 649 0,'0'0'250'16,"0"0"-180"-16,0 0-11 16,-47 155 9-16,21-72-33 15,3 0-12-15,6-10-14 16,12-7 3-16,1-18 1 0,4-11-4 16,0-13 2-16,0-10-11 15,0-9 8-15,0-4 6 16,0-1-2-16,0 0 1 15,0 0-9-15,0 0-4 16,18 0-7-16,15-4 7 16,9-6 6-16,5-2-6 15,-3 4-4-15,1 0-8 16,-2 0-10-16,-4 0-1 16,-3-1-6-16,-5 0 10 15,-4 0 6-15,-7-2 11 16,-5 1 0-16,-3 1 2 15,-8 0 1-15,-1 4 3 0,-3 0 5 16,0 3 8-16,0 2 8 16,0 0-5-16,0 0-1 15,0 0-6-15,0 0-2 16,0 0 0-16,-7 12 2 16,-5 5-9-16,-2 3 2 15,5 3-4-15,-1 2 3 16,3 2-5-16,7-2-2 15,0-3 0-15,0-4 0 16,0-2 0-16,5-2-4 16,8-6 3-16,4-7-6 15,7-1 4-15,5 0-2 0,4-21-3 16,2-14-3 0,-2-7-13-16,-3-5-1 0,-10 1 9 15,-9 5-22-15,-11 7-13 16,0 12 32-16,-11 8 15 15,-18 9 5-15,-6 5-19 16,-2 0 20-16,8 19 9 16,10 3 28-16,10 2-13 15,9-2 10-15,0 0 11 16,15 0-11-16,14-6-5 16,5-2-6-16,3-8-6 15,4-4-10-15,-1-2-4 16,2 0-3-16,-1-16-3 15,-4-4-14-15,-3 1 7 0,-5-1 2 16,-9 5-4 0,-3 8-4-16,-8 0-3 0,-2 7 0 15,2 0 0-15,2 0-4 16,3 7-1-16,0 16 4 16,3 7 9-16,-7 4-2 15,-5 2 7-15,-3-2-13 16,-2-6 6-16,0-3 6 15,0-9 4-15,-8-5-13 16,-11-5 16-16,0-3 1 16,-5-3 8-16,5 0-9 15,1 0 0-15,7 0-4 16,2 0-4-16,5-3 8 0,4 3 0 16,0 0 0-16,0 0 0 15,16 0 0-15,12 0 9 16,9 0 11-16,2 0-5 15,3-2-7-15,1-13-2 16,-1-7-5-16,-2-3 4 16,-7 0-3-16,-4-3 0 15,-9 9 4-15,-5 2-6 16,-12 6-4-16,-3 7 4 16,0 2 1-16,0 2 9 15,0 0 6-15,-10 0-5 16,-1 14 2-16,-6 10-13 0,4 4 0 15,7-2 1 1,4-4 3-16,2-2-1 0,0-3-3 16,0-6 0-16,13-3-3 15,5-5-4-15,0-3 3 16,12 0 4-16,-1-5-2 16,3-14 2-16,-4-5-3 15,-3 0-19-15,-5 6-5 16,-8 1 4-16,-7 7 6 15,-5 7 3-15,0 3-11 16,0 0 25-16,0 0 0 16,0 7-23-16,0 9 23 15,0 6 2-15,0 3 13 16,0-3-1-16,3-3-8 16,20-2 24-16,4-6-16 0,8-5-9 15,7-6 1-15,8 0-1 16,-3-3-2-16,-5-16 2 15,-9-1-3-15,-8 3-2 16,-10 1-6-16,-9 5-12 16,-2 8 7-16,-4 3 11 15,0 0 5-15,-4 0-5 16,-15 11-25-16,1 8 15 16,0-2 9-16,9 0 1 15,5-9 2-15,4-7 1 16,0-1-3-16,0 0-3 15,0 0-15-15,18-1 5 0,13-13-2 16,2-2-25-16,3 2-12 16,-1 4 7-16,-1 3-15 15,-2 7-11-15,-2 0 25 16,-3 0 12-16,-5 5 26 16,-3 7 6-16,-4 4-1 15,-2-5 3-15,-3 1 21 16,4-6 21-16,2-1 10 15,-3-5 13-15,6 0-3 16,2 0-16-16,8-20-8 16,5-5-12-16,-5-5-11 15,-7 5-7-15,-8 2-1 16,-10 9 2-16,-2 10 2 0,-2 4 3 16,0 0 4-1,0 0-18-15,0 20-4 0,-6 9 2 16,4 3 2-16,2-3 6 15,0-1-2-15,6-6-1 16,21-5 2-16,11-12 6 16,2-5-6-16,3 0-2 15,-4-24-2-15,1-7-1 16,-6-14-11-16,-11-5-2 16,-3-8 9-16,-16-2 1 15,-4 10-7-15,0 11 1 16,-7 20 9-16,-13 16 12 15,-7 3-7-15,-2 28-4 0,-3 29-2 16,0 12 2-16,5 15-3 16,9 2-2-16,7-4 4 15,11-3 1-15,0-10 27 16,0-9-28-16,-3-10 23 16,-6-16-11-16,-1-12-3 15,1-14 1-15,-2-8 28 16,-1 0 29-16,-1-25-45 15,4-18-22-15,9-11-6 16,0-14-46-16,32-6-80 16,7 1-139-16,1 11-151 15</inkml:trace>
  <inkml:trace contextRef="#ctx0" brushRef="#br0" timeOffset="4369.96">22801 3611 1031 0,'0'0'26'16,"0"0"-26"-16,0 0-77 15,0 0-53-15,0 0-227 16</inkml:trace>
  <inkml:trace contextRef="#ctx0" brushRef="#br0" timeOffset="4939.18">20567 4774 707 0,'0'0'118'0,"-82"104"-47"16,28-29 51-16,3-1 21 15,11-4-70-15,13-9-37 16,14-10-36-16,13-7-8 16,0-10-39-16,19-9-120 15,18-13-209-15,1-12-152 0</inkml:trace>
  <inkml:trace contextRef="#ctx0" brushRef="#br0" timeOffset="8070.49">20625 5261 710 0,'0'0'237'16,"0"0"-95"-16,0 0-39 15,0 0-38-15,0 0-48 16,0 0-12-16,102-91-5 16,-59 58-4-16,1-1-32 15,-1 4-7-15,-10 4-13 16,-10 12-12-16,-12 6 3 15,-8 7 10-15,-3 1 31 0,0 0 24 16,0 1 5-16,-18 22 18 16,-10 7-4-16,0 6 13 15,2 1 22-15,11-7 11 16,6-4-9-16,6-6-17 16,3-2-39-16,0-6 0 15,8-4-11-15,8-2 9 16,1-4-22-16,5-2-14 15,8 0-3-15,1-6 1 16,-1-10-6-16,0-1 5 16,-3-4-5-16,-7 3 19 15,-5 3 10-15,-6 1-2 16,-5 7 7-16,-4 6 12 0,0-1 5 16,0 2 8-1,0 0 19-15,0 0 14 0,0 0-15 16,0 2-3-16,0 13-6 15,0 1 6-15,0 2 6 16,8-2-12-16,5-5-11 16,3-3-9-16,3-7-2 15,6-1-4-15,4 0-1 16,4-6 2-16,0-14-7 16,1 1-9-16,-6 1 1 15,-7 5 1-15,-6 5 13 16,-7 5-7-16,-6 3 6 0,-2 0 5 15,0 0 2-15,0 0-2 16,-14 17-7-16,-5 10 7 16,-6 0 0-16,9-5 0 15,5-6 9-15,5-8-4 16,6-3-1-16,0-5 0 16,0 0-4-16,0 0-12 15,17-7-15-15,18-13 17 16,11-4 10-16,-2 3-2 15,3 2-5-15,-5 4 0 16,-1 7-3-16,-6 5-18 16,-2 3-9-16,-3 0-12 15,-10 0-21-15,4 12 14 0,-4 2 6 16,-3 5 18 0,-1-5 27-16,-2-3 5 0,-1-3 24 15,-4-2 43 1,4-3 1-16,3-3-30 0,5 0-21 15,12-11 10-15,4-13 6 16,7-5-12-16,1-5-16 16,2-5-4-16,-6-5 0 15,-4 1-1-15,-8-2-12 16,-12 4 2-16,-7 10 5 16,-10 9 5-16,0 9 2 15,-10 9 17-15,-19 4-9 16,-9 6-9-16,-5 25 13 15,-2 13-5-15,5 10 14 0,5 4 21 16,12 1-23 0,8-9 4-16,9-9-5 0,6-9-19 15,0-10-1-15,6-3-9 16,9-10 3-16,5-9-21 16,0 0-25-16,6 0 4 15,3-20-3-15,-1 3-1 16,2 3 21-16,-6 3-27 15,2 7-10-15,-5 4 1 16,4 0 26-16,-2 0 34 16,-1 0 7-16,0 0 4 15,2 0 13-15,-1 0 0 16,2 0-10-16,0 0 8 0,-4-12-1 16,3-3-4-1,2-4 8-15,-8-1-15 0,1-4 2 16,-5 4-3-16,-10 2-4 15,-4 5 4-15,0 5 0 16,0 5 9-16,-20 3-11 16,-6 0-22-16,3 14 3 15,1 8 19-15,4 6 15 16,5 3-1-16,1-1 25 16,10-5 7-16,2-5-13 15,0-6 2-15,0 0 7 16,12-6-1-16,11-2-14 15,12-6 1-15,11 0-14 0,11-12-3 16,13-15-4-16,1-6-3 16,3 2-1-16,-9-8-3 15,-7-1 0-15,-14-2-1 16,-13 3-7-16,-11-4 1 16,-13 5 7-16,-7 8 10 15,0 3-2-15,-6 13 1 16,-12 6 6-16,-2 8-2 15,-9 0-9-15,-9 24 11 16,-10 26-6-16,-1 14 2 16,1 4 2-16,3 1 1 15,11-8-6-15,9-13-8 16,13-12 5-16,7-13 5 16,5-10-8-16,0-5-2 0,0-8-7 15,13 0-3-15,24-10 9 16,11-23 1-16,10-7 10 15,3 4-5-15,-8 11-5 16,-11 7 0-16,-11 13-4 16,-8 5-13-16,-9 0-13 15,-9 17-10-15,-5 5-5 16,0 5 8-16,-14-1 29 16,-4-6 8-16,2-3 9 15,-5-9 21-15,-1-2 4 16,0-3 14-16,-2-3-12 15,2 3-26-15,4-3-8 0,4 0-2 16,5 0-4-16,5 0-25 16,4 0-9-16,0 0 5 15,0 0 7-15,0 0-6 16,11 0 8-16,11 2 19 16,5 0 5-16,0 0 0 15,-3 5 2-15,0-2-2 16,-3 1 1-16,-2 5-1 15,4-2 1-15,-1 1 0 16,1-1 0-16,-1-8 0 16,-2-1 1-16,-7 0 16 15,5 0 6-15,-5 0-10 16,-1-14-4-16,-1-4 4 0,-5-1 0 16,-4 2 0-1,-2 7-7-15,0 4-4 0,0 6-3 16,0 0-3-16,0 6-19 15,-2 21-17-15,-12 4 9 16,6 3 16-16,1-1 4 16,7-5 10-16,0-6-1 15,0-7 1-15,0-5-6 16,12-10-2-16,7 0-1 16,6-10-4-16,0-20-7 15,-5-5-3-15,-7-1-6 16,-13 3-8-16,0 4-61 15,-2 6 11-15,-23 10 20 16,-4 5 34-16,-2 8-1 0,4 0 34 16,8 0 32-16,5 0 22 15,7 0 51-15,5 0-16 16,2 0-30-16,0 0-12 16,0 0-32-16,0 0-15 15,2 0-9-15,9 2 3 16,6-2-7-16,7 3-3 15,1-3 12-15,4 0 3 16,0 0-11-16,-4 6-5 16,2-3 7-16,-8 4 0 15,-4 0-10-15,-4 9 15 16,-4-3 3-16,-1 3 2 16,-1-2 7-16,-1-4-3 0,1-1 2 15,2-4 17 1,0-4 13-16,5-1-7 0,3 0-18 15,4 0-11-15,3-3 1 16,0-15 1-16,1-2 0 16,-1-1-1-16,-8 6-1 15,-4 3-15-15,-6 3-16 16,-4 8 11-16,0 1 20 16,0 0-4-16,-1 0 4 15,-14 18-12-15,-5 4 5 16,2 5 7-16,4-7 0 15,5-3 4-15,4-6 6 0,4-5-5 16,1-1-2-16,0-5 10 16,0 0-6-16,0 0-7 15,6 0-3-15,14 0 3 16,1-2 3-16,6-9-1 16,-3 8-2-16,-4-1-10 15,2 4-21-15,-7 0-36 16,-1 0-4-16,-6 0 13 15,0 1 35-15,-4 7 11 16,-1 3 8-16,1-2 4 16,-2 4 1-16,1-5 19 15,0-2 22-15,4-4 10 16,0-2-7-16,-3 0-17 16,7 0-4-16,2 0 0 15,4-8 0-15,5-11 4 0,-2-3-8 16,-6 3-7-16,-2 1-10 15,-4 4-1-15,-8 8-2 16,2 4 2-16,-2 2 1 16,0 0-3-16,0 6-20 15,-8 16-10-15,-11 7-25 16,-4 1 39-16,3-1 10 16,4-7 3-16,4-6 3 15,2-8 9-15,8-5 8 16,2-3 22-16,0 0 2 15,0 0-14-15,0 0-27 16,6-9-12-16,12-7 12 0,5 2 0 16,-1 3-21-16,-3 2-45 15,1 7-17-15,-5 2 5 16,-6 0 27-16,1 0-10 16,-5 0 15-16,2 5 46 15,-3 1 0-15,4-5 59 16,-2-1 26-16,3 0 2 15,5 0-27-15,7-21 16 16,4-6-6-16,3-12-17 16,2-2-35-16,1-5-8 15,-2-7 2-15,-2 0-8 16,-9-2-2-16,-3 9 0 16,-11 13-2-16,-4 16 6 0,0 11 3 15,0 6-9-15,-9 6-24 16,-13 24-19-16,-2 12 9 15,-1 4 31-15,4 3-2 16,-2-1-9-16,5-4-24 16,5-4-44-16,1-8-80 15,3-8-27-15,4-10-230 16</inkml:trace>
  <inkml:trace contextRef="#ctx0" brushRef="#br0" timeOffset="8425.04">23924 4899 544 0,'0'0'94'15,"0"0"22"-15,0 0-4 16,0 0-98-16,0 0-5 16,0 0 10-16,19 46 29 15,-13-3-15-15,-4 2-17 16,1 3-4-16,-3-1-7 0,0-3-2 16,0-3-1-16,0 2 0 15,-7-1-1-15,-5-2 1 16,1-1-2-16,3-3 0 15,-1 0 0-15,3-3-8 16,-4-7-54-16,-2-2-38 16,3-6-117-16,-5-4-135 15</inkml:trace>
  <inkml:trace contextRef="#ctx0" brushRef="#br0" timeOffset="13678.53">7346 10878 135 0,'0'0'163'16,"0"0"-98"-16,0 0 11 15,0 0-8-15,0 0-16 16,0 0 6-16,8 0 15 16,3 0-2-16,1 0-3 0,2 0-14 15,3 0-12-15,1 0-10 16,4 0 4-16,3 0-8 15,2 0 4-15,4 0-14 16,2-3-4-16,3-2-2 16,0 2-4-16,0-3 1 15,-1 0-3-15,-5 1-5 16,0 2 0-16,-3-2 0 16,-4 4 2-16,-2-1-2 15,-4 2-1-15,2 0 2 0,-2-3-2 16,4-1 0-1,2 0 0-15,3-2 2 0,3-2-1 16,2-2 1-16,-2 0 0 16,0-1-1-16,-2 6 0 15,2-4 4-15,-2 1 6 16,-3 5-9-16,-3-3-1 16,0 0-1-16,2 3 0 15,-1-5 1-15,3-1-1 16,2-1 0-16,3-4 3 15,-1 2-3-15,-2-2 0 16,-3 4 1-16,-1-1-2 16,-2 4 1-16,-2 0 0 15,1 1-1-15,0 0 1 16,3 1 0-16,-2-1 0 16,2-5 0-16,1 3 0 15,1-1 0-15,2-2 0 0,-2 3 2 16,-1 2-2-16,-3-2 0 15,5 1 0-15,-5-1-1 16,5-2 1-16,1 2-1 16,-3-4-2-16,0 1-2 15,-2-1 3-15,-1-2 0 16,5 0-2-16,-3-2 3 16,-1 2-2-16,2-2 3 15,3 2-1-15,-5-1 0 16,2 1 1-16,3-3 1 15,0 1 0-15,4-2 2 16,5 0-6-16,0-1 5 0,4 4-4 16,-5-4 4-1,-1 3-2-15,-3 1 1 0,0-1-1 16,-3 4 3-16,-2 2 2 16,-7 1-5-16,-3 6 0 15,-4-3-1-15,6 1 1 16,1 0 1-16,7-6-1 15,4-1 2-15,-1-2-1 16,2 0-1-16,-7 4 0 16,1 0 0-16,0 4 0 15,-7-2 2-15,4 1-4 16,-2 0 2-16,-3-1 0 16,4 0 0-16,3-1 2 0,3-4-2 15,5-1 0 1,-1 2-2-16,0-2 3 0,2 0-1 15,-2 1 0-15,1 1 0 16,-3 1-1-16,-6 0 1 16,2 1 0-16,-2-2 0 15,-1 1 0-15,0 1 0 16,-2 0 0-16,1-1-2 16,-6 3 1-16,-2 2 0 15,-3 1 1 1,4-1 0-16,-1 0 0 0,4-4-2 15,7-2 2-15,1-1-4 0,2-1 2 16,4 0-2-16,-2 4 4 16,4-2 0-16,0 2-2 15,3-3 1-15,-2 3 1 16,2-5-2-16,4 0 1 16,-7-1 2-16,-2 2 0 15,-2 1-1-15,-2 1 1 16,-8 3-2-16,0 1 0 15,-2 0-1-15,-4 2 2 16,4 1 0-16,4-4 0 16,2 1 0-16,4-3 0 15,2-3 0-15,2 2 0 16,-2-4 0-16,2 4 0 0,0-2 0 16,1 1 0-1,-4 4 0-15,4-4 0 0,-6 1 1 16,-3 2-1-16,3-2 0 15,-3 2 0-15,-1 0 0 16,4-1 0-16,-1 0 0 16,0 0 1-16,0-1-1 15,5-1 0-15,2 1 0 16,-1-1-1-16,-2 1 1 16,2-4 0-16,2 1 2 15,1-4-2-15,0 2 2 16,1-2-2-16,-4 3-2 15,-2 7 1-15,-6-3 0 16,4 2 0-16,3-2-2 0,-1 0 3 16,2 0-8-16,1-2 1 15,0-3 0-15,2 3 0 16,2-2 7-16,4-2 0 16,-3 0 0-16,2 2 0 15,-1-1 1-15,-3 3-1 16,1-2-1-16,-3 2 0 15,-4 1 2-15,0 1 0 16,-4 1-1-16,-2 0-1 16,4 0 0-16,-6 2 1 15,1-1-3-15,1 1 2 16,-7-2 1-16,2 0 0 16,-2 4 1-16,-2-1-1 15,-3 0 0-15,2 2-1 16,3-4 2-16,2 0-2 0,2-2-3 15,4-2 4-15,1-3 0 16,4-1 0-16,5-4 0 16,3-2 4-16,4 1-7 15,3-3 3-15,-4 5-1 16,1-1 1-16,-4 5 1 16,-3 0-1-16,-5 5 0 15,-2 2 0-15,-3-2 0 0,-1 4 0 16,3-4 0-1,-2 2 0-15,-1-2 2 0,1 1-2 16,-3-3 0-16,3-3 0 16,1 1 0-1,-2 2 1-15,4-3-1 0,1 0 2 16,4-2-1-16,2-1-1 16,-1 2-1-16,-1 3 1 15,-4-2-2-15,3 3 2 16,1-2 1-16,1-1 0 15,1-4-1-15,2 0 0 16,-1-1 0-16,-5 3 0 16,6-5 0-16,-2 0 5 15,2-4-4-15,4 0 0 16,-2 0 0-16,2 1-1 16,-2 4 0-16,-2 1-3 15,0 4-1-15,-8 4 0 0,-1 1 2 16,-8 5-2-1,-4 1 2-15,-9 3 1 0,-1 1 1 16,-4 0 0-16,2-2-1 16,2-1 0-16,4 0 1 15,1-2 2-15,-1 0-2 16,-1 0 6-16,2 1-1 16,-3-2 1-16,2 1-3 15,2 0 4-15,-1-4-6 16,2 2 1-16,2-2-2 15,3-2 0-15,3-2 0 16,3-4-1-16,4 2 0 0,0-3-4 16,-1 2 4-16,1-3 1 15,4-4 0-15,2-2 1 16,-1 0 1-16,8 0-2 16,-7 6 0-16,-1 0 0 15,-1 5 0-15,-4 3 0 16,-6 1 0-16,0 4-3 15,-3 1 3-15,-3 1 0 16,1 0 0-16,-1-1 0 16,3 2 0-16,-6-2 0 15,7 0 3-15,-2-1-3 16,0-2 3-16,0-3 2 16,3 0-2-16,3-4 5 0,1-3-3 15,2 1-5-15,6 0 1 16,-1-3-1-16,3 1 1 15,0 0-1-15,1 0 0 16,5 0 2-16,-1-5 4 16,5 4-6-16,-9 3 1 15,-1 0 0-15,-3-1-1 16,-3 4 2-16,4-4-2 16,-3 3 0-16,-4 6 1 15,-6 2-1-15,-6 4 0 16,-1 0-1-16,-4 1 1 15,2-1 0-15,-1-2 0 0,1-1 2 16,2 1 0 0,1-1 2-16,3-5-1 0,4-1 0 15,2-5-1-15,5-3 0 16,4 1-1-16,-3 2-2 16,2 4 2-16,-3 0 3 15,0 3 3-15,-4-3 0 16,0-4-5-16,4 1-2 15,-4-1 4-15,5-2 2 16,8-3-6-16,-2 2 1 16,1 0-1-16,-2 1 0 15,-4 3 3-15,-2 2-1 16,-3 0-1-16,2-2 0 16,-3 2 0-16,-2 3-1 15,-1-2 20-15,0-1-15 0,7 0-2 16,6-5-3-16,4-3-1 15,2 2 1-15,-3 2 0 16,-7 3 1-16,-2 4 1 16,-6 1 1-16,-1 4 3 15,1-1 0-15,-5 1-4 16,8-3 4-16,0-2-4 16,5-8 0-16,5 0 1 15,0-3-1-15,2 0-1 16,5 2-1-16,-1-2 0 15,-3 2 0-15,-3 1 1 16,-2 2-1-16,-8 4 1 0,-4 3-1 16,0-1 0-16,-5 4 0 15,1 0 0-15,0-2 1 16,-1 2-1-16,4-4-1 16,-2-2 1-16,0 3 0 15,5-3 0-15,-3-1 0 16,6 0 0-16,4-4 1 15,0-2-2-15,0 1 2 16,-5 5-2-16,0-3 2 16,0 3-1-16,-3 0 0 15,2-1-4-15,-3 1 1 16,-1 2 2-16,-2-2 1 16,1 3 2-16,-4 0-2 0,0 2 0 15,-1-2 2 1,1-3-1-16,1 0-1 0,3-3-1 15,-1-3-1-15,5 2 2 16,-3-3-3-16,3 0-4 16,1-3 5-16,3-1-9 15,-1 5 5-15,-4-2-4 16,-3 6 8-16,-1-1-1 16,-2-3 6-16,3 4-7 15,-1-4 4-15,2 5-1 16,-5 3 1-16,3-2-7 15,-4 3 1-15,2-3-10 0,1-4 6 16,-2 1 4-16,1 0 5 16,-1-2-2-16,-1 2 2 15,-5 0 0-15,3 1-5 16,-2 0 6-16,3 2-2 16,-1-2 0-16,0 1 0 15,3-3-4-15,-3 4 0 16,2 0 2-16,-1-1 4 15,-2 3 0-15,-4-3-4 16,3 2 1-16,0 2 2 16,-1 0-1-16,-2 1-1 15,4-1 2-15,-4 0-2 16,5 0 1-16,1-3-2 16,-2 0 3-16,3-3 0 0,1 3 1 15,-5 0 0-15,-3 7 0 16,-1 2 0-16,0 4 1 15,-3 0-1-15,3 0-1 16,-1 0-5-16,2-2-48 16,1-3-92-16,-7 1-170 15,0 1-277-15</inkml:trace>
  <inkml:trace contextRef="#ctx0" brushRef="#br0" timeOffset="17689.59">8627 10615 595 0,'0'0'236'0,"0"0"-166"16,0 0 63-16,0 0 4 16,0 0-70-16,0 0-31 15,0 0-15-15,-22-73-12 16,41 44-9-16,11 3-2 16,4 1-2-16,-3 10-1 0,-2 8-6 15,-2 7-8-15,-4 0 2 16,2 5-4-16,-6 19 5 15,-7 8-7-15,-10 2 20 16,-2 2-3-16,-5-3 6 16,-19-2 10-16,-7 0 9 15,-6-5 10-15,-8-2 14 16,-4-5-5-16,-1-10 2 16,9-7-6-16,5-2-2 15,11-3-3-15,7-24-24 16,7-11-5-16,11-13-5 15,0-6 2-15,14 0-5 0,17 5 4 16,7 12-3-16,1 12-5 16,4 13-3-16,0 10-8 15,1 5-12-15,-2 8-4 16,-6 22 4-16,-4 8 6 16,-12 0 1-16,-11 4 11 15,-7-3 8-15,-2-8 5 16,-5-1 4-16,-21-8 7 15,-10-1 0-15,-7-3 15 16,-5-1 18-16,-4-10-8 16,-2-5-5-16,6-2-1 15,7 0-4-15,8-22-1 16,11-4-17-16,8-10-4 0,14-5 0 16,0-4 0-1,15-3-7-15,21 4 2 0,9 5 0 16,0 13 1-16,1 9-2 15,4 10-4-15,-6 7-7 16,1 4-2-16,-7 24 0 16,-6 6-3-16,-8 8-5 15,-18 0 4-15,-6 0 12 16,0-3 6-16,-22-8 5 16,-13-3 2-16,-2-5 14 15,-4-11 9-15,-5-6 9 16,0-6 0-16,1 0-6 15,5-11 0-15,3-14-10 16,8-3-8-16,5-8-10 0,19-4-3 16,5-4-6-16,10 1-6 15,38 5-6-15,9 11-11 16,13 15-2-16,4 12-5 16,1 0 1-16,-8 31 11 15,-11 7 12-15,-19 5-2 16,-20-1 6-16,-17-3 11 15,0-5 2-15,-31-5 7 16,-13-9 10-16,-12-10 5 16,-2-8-24-16,0-2-29 15,5 0-113-15,8-11-252 16</inkml:trace>
  <inkml:trace contextRef="#ctx0" brushRef="#br0" timeOffset="19161.14">5100 12358 519 0,'0'0'76'15,"0"0"-42"-15,0 0 33 16,0 0 12-16,0 0-35 16,0 0 36-16,33-10 6 15,-4 4-21-15,-1 4-8 16,11-2-10-16,0 2-11 15,-2 2 4-15,7-2-2 16,6-1-5-16,8 0-1 16,4-1-4-16,3-3-18 0,3 4 10 15,3-1-1-15,4 1 0 16,-4 1-2-16,-3 2-4 16,0 0-3-16,-8 0-4 15,-3 0-4-15,-1 0 1 16,-2 0-2-16,1 2 2 15,4 1-1-15,0 0-1 16,4-2 0-16,-2 1-1 16,-5-2 2-16,-2 0 2 15,-2 0-4-15,-4 0 0 16,-1 0 1-16,1 0-1 16,0 0 0-16,4 0 2 15,2 0-2-15,-4 0 2 0,4 0-2 16,0 0 0-16,-1 0-3 15,2-3 3-15,-1-2 0 16,0-1 0-16,-4 4 0 16,2-2 0-16,0 4 1 15,0 0-1-15,2 0 2 16,0-2 2-16,0 0-4 16,-6-2 1-16,4 1 2 15,-4 0-1-15,-1 1-1 16,3-1 4-16,-4 3-4 0,-1 0 0 15,-1 0 0 1,-1 0-1-16,6 0 3 0,-3 0 0 16,3 0-3-1,3 0 4-15,-4 5 0 0,4-1-1 16,-3 1-1-16,0 0-1 16,-2-2 0-16,-1-3-1 15,-5 1 2-15,-8-1-3 16,-11 0 1-16,-7 0-3 15,-10 0-53-15,-5 0-90 16,-20-8-144-16,-31 2-478 16</inkml:trace>
  <inkml:trace contextRef="#ctx0" brushRef="#br0" timeOffset="19662.45">6484 12774 589 0,'0'0'91'0,"0"0"-2"16,4 107 69-16,-4-38-91 16,0 2-41-16,0-6 0 15,0-13-11-15,0-16-14 0,0-14-1 16,0-10-10-16,0-8-47 15,0-4-60-15,0 0-103 16,0-8-115-16</inkml:trace>
  <inkml:trace contextRef="#ctx0" brushRef="#br0" timeOffset="20038.88">6112 12843 528 0,'0'0'277'0,"0"0"-184"16,0 0 37-16,0 0-9 15,0 0-87-15,0 0-15 16,45-40 24-16,-14 17-7 15,2-5-4-15,-3-5-23 16,0 5-4-16,-6 3 3 16,-5 10-8-16,-5 5-1 15,-2 6-4-15,-3 4 1 16,5 0-4-16,0 0 4 16,9 9-3-16,4 17 7 15,4 9 0-15,-4 8 1 0,-3 1 3 16,-2-5-4-1,-1 1 0-15,-4-4-17 0,-5-3-23 16,-1-3-52-16,-7-2-103 16,-4-2-196-16</inkml:trace>
  <inkml:trace contextRef="#ctx0" brushRef="#br0" timeOffset="20888.59">5087 14048 828 0,'0'0'125'16,"0"0"-84"-16,0 0 61 15,27-124-53-15,13 54-39 0,4-8-2 16,1-6-6-16,-1-11 4 16,-4 1-1-16,-6 7 2 15,-9 26-5-15,-10 25-1 16,-8 22-1-16,-7 14 2 15,0 0-2-15,0 10-13 16,6 33-12-16,-2 26 25 16,5 15 2-16,-1 8 17 15,5-8 9-15,-7-12-6 16,1-7-14-16,0-23-5 16,-4-8-3-16,2-10-10 15,0-12-55-15,-2-7-107 16,-3-5-204-16,0 0-141 15</inkml:trace>
  <inkml:trace contextRef="#ctx0" brushRef="#br0" timeOffset="21071.82">5022 13824 845 0,'0'0'163'0,"0"0"-137"16,0 0 55-16,0 0-10 15,0 0-5-15,129-3-37 16,-73 0-23-16,-5 0-6 16,-6-5-2-16,-5-1-40 15,0-1-68-15,-6 1-116 16,-13 8-123-16</inkml:trace>
  <inkml:trace contextRef="#ctx0" brushRef="#br0" timeOffset="23321.35">5363 13948 758 0,'0'0'179'16,"0"0"-121"-16,0 0 69 16,0 0-102-16,0 0-25 15,0 0 0-15,58-52 0 16,-20 22 0-16,-3 2-3 15,-6 8-22-15,-8 10 4 0,-13 9-21 16,-3 1 2-16,-3 0 15 16,-2 0 11-16,0 14-3 15,0 16 17-15,-7 5 19 16,0 3 5-16,2-4-6 16,-1-9 5-16,6-11 11 15,0-9-14-15,0-5-13 16,0 0-7-16,0 0-4 15,0-3-13-15,14-19-21 16,13-9 14-16,6-3-16 16,1 4-7-16,1 7 23 0,1 4 19 15,-3 8-19-15,1 6-12 16,-1 2-2-16,-4 3 27 16,-5 0 2-16,3 5 6 15,0 9 1-15,-2 0 4 16,-1-2-3-16,-2-1 2 15,-1-5 16-15,-2-3-2 16,1-3 10-16,5 0 1 16,8-27 4-16,5-17 13 15,3-17-16-15,1-13-20 16,-5-13-4-16,-8-6 1 16,-6 0-3-16,-14 18 6 15,-9 20-7-15,0 26 11 16,0 21 8-16,-14 8 8 15,-14 20-24-15,-8 35-2 0,-2 27 2 16,0 23 4-16,6 15 8 16,4 6 0-16,8-1 41 15,4-5 12-15,8-13-41 16,8-18-27-16,0-19 0 16,0-22-34-16,6-15-9 15,3-16 0-15,-6-12-15 16,-3-5-9-16,0-3 26 15,0-24-29-15,0-8 39 16,-3-5 31-16,-4 0 4 16,5 2 9-16,2 9 18 15,0 1 3-15,0 6-13 16,0 8 1-16,2 0 8 0,14 3-15 16,8-7-6-16,7-4-3 15,5-5-3-15,2-1 1 16,2-2 1-16,-4-2-4 15,-5 2 0-15,-4 2 3 16,-11 6-4-16,-11 10 2 16,-2 7-2-16,-3 5 10 15,0 0 7-15,0 0 3 16,0 0 8-16,-6 17-19 16,-4 11-3-16,4 2-2 15,4 2 7-15,2-5-2 16,0-5-2-16,3-13-7 15,12-2-5-15,4-7-5 16,1 0-12-16,3-13-18 0,-1-15-11 16,-6-2 6-16,-10 2 0 15,-6 0 14-15,0 2 11 16,-15 7-9-16,-12 5 2 16,-7 5 15-16,-1 9 8 15,-3 0 4-15,-2 1 4 16,5 21 13-16,2 0 4 15,12-5 10-15,10 2 20 16,9-10-42-16,2 0-9 16,0-1-2-16,11 1-3 15,12-5 3-15,7-4-1 16,6 0 2-16,-3 0 1 16,1-14 0-16,-4 1 1 0,0 4 0 15,-6 1 3-15,-6 5-4 16,0 0 1-16,-9 3-1 15,1 0 1-15,-1 0-2 16,0 14 2-16,-1 8-1 16,5 6 4-16,-4 2 1 15,3-1-4-15,0-4 3 16,4-11 4-16,0-1-2 16,4-7-1-16,-1-6-2 15,8 0-3-15,4-20 0 16,1-16-2-16,1-3-2 15,-4-1 1-15,-4 6-6 0,-7 11-7 16,-7 10-19-16,-8 9-6 16,-3 4-1-16,0 0 21 15,0 8 10-15,-10 17-1 16,-4 2 7-16,3 1 5 16,5-4 7-16,3-8 1 15,3-6-1-15,0-5-7 16,0-5 0-16,0 0-14 15,12 0-28-15,8-11-21 16,6-9-16-16,3 4 25 16,1-1 15-16,6 12-6 15,-9 3 25-15,3 2 14 16,-6 0 5-16,1 7 1 0,-3 10 0 16,0-5 1-16,-1 2 10 15,-1-4 16-15,-2-4 30 16,4-1 24-16,-2-5 13 15,1 0-18-15,2-19-28 16,4-9-15-16,-2-11-15 16,-6 0-15-16,-1 3 2 15,-7 6-4-15,-6 9 2 16,-5 12-1-16,0 9 6 16,0 0-7-16,0 9-1 15,0 22-10-15,-3 5 6 16,3 5 4-16,0-12 2 15,0-5 18-15,0-8 7 16,17-9-8-16,-2-7-7 0,5 0-4 16,0-14 3-16,2-13-8 15,1-13 3-15,-3-2-6 16,-7-3-7-16,-9-1-4 16,-4 3-1-16,0 7 7 15,-4 6-34-15,-11 13-7 16,-1 16 32-16,3 1-2 15,-1 14-9-15,1 20 22 16,2 8 3-16,9 8 8 16,2 0 5-16,0 4 3 15,11 6 13-15,11-1 5 0,7 3-9 16,2-3-6 0,-5 0-18-16,-1-8 1 0,-6-6 1 15,-7-9-3-15,-12-8 4 16,0-10-4-16,-12-7-5 15,-22-11-23-15,-9 0-25 16,1-17-22-16,4-14 52 16,4-2 23-16,10-1 17 15,6 0 30-15,9 4-13 16,9-1-31-16,0 1 6 16,11 0 12-16,20-5 16 15,14-1 19-15,9-5-10 16,1 1-20-16,3 1-12 15,0-6 15-15,-4-2-11 0,-7 2-12 16,-3 3 9 0,-10 6-12-16,-11 14 7 0,-2 3-5 15,-9 11-5-15,-4 2 0 16,-1 5 0-16,-2 1-7 16,8 0 3-16,1 0-1 15,7 0 3-15,4 11-2 16,0 10-11-16,-5 6-1 15,-5 4 1-15,-8 0 5 16,-7 2 5-16,0-3-4 16,-9 2-13-16,-15-4-34 15,-1-1-77-15,0-7-146 16,5-3-145-16</inkml:trace>
  <inkml:trace contextRef="#ctx0" brushRef="#br0" timeOffset="23985.04">8241 13597 684 0,'0'0'124'0,"0"0"-32"0,0 0 56 16,0 0-70-16,0 0-50 15,0 0-15-15,0 0-11 16,-2 107 1-16,14-69 0 15,1-7-3-15,0-8 0 16,3-9 2-16,-3-6 3 16,3-8-4-16,-1 0 2 15,3-17 3-15,3-19 6 16,-2-11 12-16,-1-3-8 16,-3 11-10-16,-3 15-5 15,-5 12-1-15,1 12-7 0,4 0-37 16,5 25-9-1,8 11 9-15,4 4-6 0,3-7 27 16,3-6 20-16,-2-11 3 16,-1-15 1-16,4-1 8 15,4-23 12-15,-3-27-6 16,-1-14-9-16,-9-1-6 16,-14 5-39-16,-9 15-50 15,-4 22-109-15,-15 18-187 16</inkml:trace>
  <inkml:trace contextRef="#ctx0" brushRef="#br0" timeOffset="24707.08">8627 13860 665 0,'0'0'112'15,"0"0"-51"-15,0 0 53 16,0 0-108-16,0 0-3 16,0 0 11-16,69-1 6 15,-35-10-11-15,-1 0-6 16,7-5-1-16,-4-3-2 16,0-5 0-16,-6 0 0 15,-4-4-3-15,-9-2-22 16,-9 6-4-16,-2 3 9 0,-6 10-6 15,0 7 14-15,-8 4 12 16,-7 0-25-16,-3 4 9 16,2 18 9-16,10 6 7 15,2 2 31-15,4-1-6 16,0 0-9-16,10 0 23 16,6-12-22-16,2-3-6 15,-3-6-2-15,-1-6-9 16,-1-2 0-16,1 0-2 15,3 0-18-15,3-14-5 16,5-5 3-16,4 0 19 16,-2 2 1-16,-1 6-9 15,1 2-39-15,-2 6-11 16,2 3-10-16,2 0-1 0,-3 0 33 16,1 0-1-16,-3 1 4 15,-4 15 22-15,1 1 14 16,-6 1 2-16,0 0 12 15,1-4 43-15,-2-6 31 16,0-4 42-16,8-4-53 16,4-1-39-16,8-26 17 15,2-15 29-15,9-8-22 16,5-10-30-16,-1-12-7 16,-3-11-8-16,0 1-10 15,-11 16-7-15,-16 26-1 16,-7 26-3-16,-12 14 3 15,0 40-15-15,-21 30-11 0,-11 27 9 16,-8 10 18-16,7-7 45 16,6-13 9-16,11-17-46 15,9-18-8-15,5-15-71 16,0-15-186-16,-1-17-394 16</inkml:trace>
  <inkml:trace contextRef="#ctx0" brushRef="#br0" timeOffset="27082.12">8690 10712 406 0,'0'0'211'0,"0"0"-194"16,0 0 64-16,0 0 61 15,0 0-74-15,-20-108-46 16,35 82 1-16,5 5 13 0,5 7-14 16,-1 6-12-1,5 8 2-15,5 0-12 0,0 19-11 16,2 14 10-16,-4 7 1 16,-9 1-3-16,-3-1 3 15,-10-4 0-15,-7-5 0 16,-3-4 7-16,0-5 10 15,-25-4 30-15,-6-4 7 16,-7-3 5-16,-4-8-5 16,-7-3-25-16,-3 0-3 15,-1-6 1-15,4-14-14 16,10-6-13-16,12 0 1 16,16-5-1-16,11-4 0 15,8-9-6-15,36-6-3 16,23-3-3-16,3 6-20 15,-4 13 4-15,-8 12-9 0,-7 19 27 16,-5 3 2-16,-2 12-2 16,-2 23-14-16,-15 9-4 15,-7 3-2-15,-12-1 17 16,-5-1 12-16,-3-4 1 16,0-6 6-16,-22-3 7 15,-12-3 23-15,-10-7 10 16,-7-6 7-16,-10-8-7 15,-3-8-16-15,2 0-12 16,4-8-2-16,6-21-14 16,14-8-2-16,11-10-6 0,23-5-4 15,4-5 7 1,22 7-24-16,19 9 0 0,0 11 5 16,0 9 1-16,-5 14 13 15,-13 7-12-15,-6 0-2 16,-7 12 10-16,-7 13 11 15,-3 6 1-15,0-4 6 16,0-2 8-16,-13-11-1 16,2-5-8-16,1-7-5 15,6-2-9-15,-1 0-63 16,5 0-112-16,-2 0-187 16,-5 0-135-16</inkml:trace>
  <inkml:trace contextRef="#ctx0" brushRef="#br0" timeOffset="31698.12">8794 10663 271 0,'0'0'54'0,"0"0"-36"0,0 0 67 16,0 0 14-16,0 0-30 15,0 0-8-15,0 0 4 16,-4 0 5-16,4 0-6 16,0 0-7-16,-3 0 2 15,3 0-5-15,-2 0-8 16,2 0-15-16,0 0 1 16,0 0-2-16,0 0-6 15,0 0-1-15,0 0 1 16,0-1 1-16,0 1-9 0,0 0-2 15,0 0-1-15,0 0-4 16,0 0-1-16,0 0-8 16,0 0 2-16,0 0 3 15,0 0 2-15,-2 0-2 16,2 0-4-16,0 0 0 16,0 0-1-16,0 0 2 15,0 0 1-15,0 0-3 16,0 0 0-16,0 0 4 15,0 0-4-15,0 0 0 16,0 0 0-16,0 0-1 16,0 0 1-16,0 0 0 0,0 0-3 15,0 0 3 1,0 0 0-16,-2 0 0 0,2 0 0 16,0 0 0-16,0 0 0 15,0 0 1-15,0 0-1 16,0 0 2-16,0 0-2 15,0 0 0-15,0 0-1 16,0 0-1-16,0 0 1 16,0 0 1-16,0 0 0 15,0 0-2-15,0 0 2 16,0 0 0-16,0 0 2 16,0 0-2-16,0 0 0 15,0 0 0-15,0 0 0 16,0 0 1-16,0 0-1 0,0 0-1 15,0 0-3-15,0 0 4 16,0 0-15-16,0 0-37 16,0 0-61-16,0 0-88 15,-3 0-236-15</inkml:trace>
  <inkml:trace contextRef="#ctx0" brushRef="#br0" timeOffset="35513.75">8832 10716 251 0,'0'0'83'0,"0"0"18"16,0 0 38-16,0 0 36 15,0 0-33-15,0 0-25 16,-2 0 4-16,2 0-33 16,0 0-38-16,0 0-19 15,0 0-8-15,0 0-9 16,0 10-8-16,5 8 15 15,8 2-6-15,5 2 3 16,-1-3-11-16,1 4 8 16,4-1-11-16,3 0-2 15,2-2 0-15,-1 1 0 16,5-4 1-16,1-1-2 0,0 0 1 16,7-2-1-16,-2 0 0 15,4-1-1-15,1-4 1 16,1 4 1-16,1-3-1 15,-1-3 0-15,3-2-1 16,-3-1 2-16,-1 0 2 16,-1 0-4-16,-2 1 1 15,2-4-2-15,-3 1 1 16,-2 0 0-16,3 0 0 16,-5 0 1-16,1 0-1 15,-7 2 0-15,4 0 0 16,-3-2 2-16,0 0-2 0,4-2 0 15,1 0 0 1,0 0 0-16,1 0 0 0,1 0 4 16,-1-2-4-16,1-5 1 15,-6-2 0-15,2-1 0 16,-3-2 0-16,0 2-1 16,-1-4 0-16,4-1 0 15,-1-1 0-15,3-1 3 16,-3-2-2-16,-2 3-1 15,0 1 0-15,-2-2 0 16,0 6 1-16,-2-6-1 16,-2 4 3-16,0-1-3 15,0-6-2-15,3 5 2 16,-2-1 1-16,3-3-1 16,-2 0-1-16,-1 1 1 0,-1 0-1 15,0-2 1-15,2 2 0 16,-2-3 0-16,-3 6 4 15,-2-4-4-15,0 3 0 16,-1-2 3-16,1-1-3 16,1-3 2-16,0-1-1 15,1 1 0-15,0 3 1 16,-1-2-2-16,-1 3 0 16,-1 4 0-16,-6 3 0 15,-3 4 0-15,-3 3 1 0,-3 1-1 16,-2 2 0-1,0 1 1-15,0 0-1 0,0 0 4 16,0-2-1-16,0 2 0 16,0-3 4-16,0 3-2 15,0 0 2-15,0-1-1 16,-2-6 0-16,-9 0-6 16,-2 2-1-16,-4-1-5 15,4 3 0-15,3 1-6 16,-4-1 11-16,1 3 0 15,0 0-6-15,-8 0 1 16,3 0-1-16,-1 0 1 16,-2 0 0-16,9 0 6 15,-2 0 2-15,5 0-2 0,2 0 0 16,2 0 0-16,3 1 0 16,2-1 2-16,0 0-1 15,0 0-1-15,0 0 0 16,0 0-4-16,0 0-3 15,0 0 1-15,5 0-2 16,13-4 8-16,2-4 9 16,2-4-6-16,0 2 0 15,-2 2-3-15,-4 4 1 16,0 0-2-16,-1 0 0 16,1 4 0-16,-4-2 1 15,3 2-2-15,-4 0 2 16,-2 0-1-16,0 0 0 0,-1 0 1 15,1 0 0-15,-2 0 0 16,2 0 0-16,0 6-3 16,-1 8 0-16,6 7-1 15,-5 7 2-15,-5 6 2 16,-4 9 0-16,0 3 4 16,0 1-2-16,-15-2-2 15,-3-6-13-15,7-7-44 16,5-8-63-16,6-10-160 15,0-12-211-15</inkml:trace>
  <inkml:trace contextRef="#ctx0" brushRef="#br0" timeOffset="37586.44">8759 10668 394 0,'0'0'147'0,"0"0"-127"15,0 0 21-15,0 0 29 16,133-67-12-16,-94 67-30 16,-4 3-15-16,-10 22-6 15,-8 12-4-15,-8 9 22 0,-9 3-2 16,0 0 10-16,-26-3 26 16,-9-10 1-16,2-7 20 15,-5-11-6-15,-1-11 18 16,-9-7-1-16,-4 0-29 15,-6-12-5-15,2-22-19 16,11-13-31-16,9-10-5 16,19-1-2-16,12 5 0 15,5 1-1-15,11 15 1 16,23 6-6-16,7 14-1 16,14 9-5-16,8 8 2 15,4 0 1-15,-4 6-7 16,-12 16-4-16,-13 3 1 15,-12 3 11-15,-9 2 0 0,-16 4 1 16,-1 2 7-16,0-4 1 16,-18 3 4-16,-10-9 6 15,-5-8-3-15,-7-8 2 16,-5-10 17-16,-2 0-5 16,2-6-9-16,5-20-7 15,9-6 0-15,14-6-6 16,14-3-2-16,3-3-5 15,21 2-4-15,21 8 7 16,5 9-7-16,0 11 1 16,3 11-5-16,-1 3 0 0,-4 11 10 15,-6 17-2 1,-15 3-8-16,-5 3 4 0,-10 1 11 16,-9-1 0-1,0-4 3-15,-2-3 4 0,-25-5 2 16,-7-3 7-16,-5-9 18 15,-8-9-5-15,-3-1-4 16,2-1-17-16,2-21-8 16,4-5-5-16,17-4-5 15,14-3-23-15,11-4-58 16,26 1-96-16,19 7-132 16,10 14-146-16</inkml:trace>
  <inkml:trace contextRef="#ctx0" brushRef="#br0" timeOffset="38688.35">11435 10022 164 0,'0'0'377'0,"0"0"-208"0,0 0-1 16,0 0-39-16,0 0-25 15,0 0-34-15,-42-81-29 16,42 55-15-16,0 2-16 15,15 5-10-15,9 3-3 16,1 3-2-16,2 7-11 16,-1 5-11-16,1 1 2 15,0 0 1-15,-1 6 2 16,-3 14 1-16,-6 2 2 16,-6 4 2-16,-6-2 17 15,-5 2 3-15,0 0 4 16,-23 0 23-16,-7-1 8 15,-8-5 7-15,-5-1 3 0,-3-3-10 16,2-6 5-16,3-6 4 16,10-4 4-16,8 0-22 15,8-10-10-15,6-14-19 16,5-10-2-16,4-10-4 16,2-4-4-16,21 0 0 15,9 8 8-15,1 8-9 16,2 10 2-16,0 7 2 15,-1 9-1-15,1 6-9 16,-3 0-3-16,1 10 5 16,-3 21 9-16,-3 7-13 15,-6 10 12-15,-8 2-9 0,-9 0-3 16,-4-3 14-16,0-8 0 16,-11 0 5-16,-16-10 5 15,-6-7 2-15,-6-8 16 16,0-9 9-16,-4-5-3 15,4-8-14-15,0-25-10 16,4-12-5-16,8-6-8 16,13-5-39-16,11 0-81 15,3 12-163-15,0 14-279 16</inkml:trace>
  <inkml:trace contextRef="#ctx0" brushRef="#br0" timeOffset="42082.39">11628 10054 109 0,'0'0'170'0,"0"0"-49"16,0 0-18-16,0 0-2 16,0 0-10-16,0 0-5 15,0 0-12-15,0 0-4 16,0 0-31-16,0 0-16 16,0 0-7-16,0 0-4 15,0 0 1-15,0 0-1 16,0 0-1-16,0 0 0 15,0 0 1-15,0 0-1 16,0 0 0-16,0 0-5 16,0 0 1-16,7 0-4 0,8 3 5 15,2 4 7 1,9 5 3-16,-2-2-2 0,3 1-10 16,6 0 2-16,1-3-2 15,4-2 4-15,-2 0-4 16,-1-2-1-16,-1-1-3 15,3 2 2-15,1-1 2 16,5 2 7-16,1 0-2 16,6-1-3-16,4 1-2 15,1-2 2-15,8-3-4 16,-2-1-1-16,-1 0 0 16,-2 0 1-16,-4 0-1 0,-3-1-2 15,-4-7 3-15,0-2-1 16,1-5 0-16,4 1-2 15,-1-6 0-15,2 2 2 16,-5 0-1-16,-7 1 0 16,-1-2 9-16,1 2-2 15,-1-8-1-15,4-3 0 16,0-5-5-16,0 0 3 16,0-1-2-16,-6 1-1 15,0 4 0-15,-5 4 2 16,-2 3-5-16,-6 6 2 15,-6 2 1-15,0 0 0 16,-3 2-2-16,2-2 0 0,6-4-1 16,2-2 1-1,3-4 4-15,3-3-4 0,1 0 1 16,-2 1-2-16,-6 4 5 16,-10 4-3-16,-3 10-2 15,-8 1 1-15,0 4 1 16,-1 3 3-16,-3-2-3 15,0 2 2-15,0 0 1 16,0 0-5-16,0 0 1 16,0 0 1-16,0 0-2 15,0 0 0-15,0 0 0 16,0 0 0-16,0 0 0 16,0 0 2-16,0 0 3 15,0 0 4-15,0 0-2 0,0 0 4 16,-11 0-11-16,-12 0-8 15,-4 0-5-15,-6 0-8 16,-3 0-11-16,-1 0 1 16,-2 0 9-16,2 0 3 15,-1 0 4-15,7 0 13 16,4 0 2-16,11 0 8 16,9 0 0-16,4 0 10 15,3 0-3-15,0 0-5 16,0 0-10-16,0 0-1 15,13 0-9-15,10 0 9 16,12 0 1-16,0-9 1 16,3 2 0-16,-1-3 4 0,-3 1-5 15,-1 1 1-15,-1 2-1 16,-6 0 1-16,-1 2-1 16,-4 3 0-16,-6 1 0 15,-4 0 0-15,-2 0 1 16,0 0-1-16,-1 0 1 15,4 19 5-15,-2 12 3 16,-3 6-1-16,-5 8 0 16,-2-1-5-16,0-2-3 15,-4 0-19-15,-4-8-71 16,-1-6-144-16,4-10-236 16</inkml:trace>
  <inkml:trace contextRef="#ctx0" brushRef="#br0" timeOffset="43611.21">13930 9338 470 0,'0'0'100'16,"0"0"-73"-16,0 0 34 15,0 0 67-15,0 0-60 0,0 0-14 16,0 0 1 0,0 0 4-16,0 2 6 0,6 7-4 15,8-1-17-15,-4-1-19 16,6 5 6-16,0-2-15 15,-1 4-1-15,6 4 0 16,1-1-5-16,5 1-2 16,4 0 1-16,2 0-3 15,3-2 4-15,0-4-6 16,-1 2 3-16,-1-3-2 16,4 0 8-16,0-1-5 15,2-3-8-15,-1 4 1 0,1-3 4 16,-1-3-2-1,-1 1 0-15,-1-1 1 0,6 1-3 16,1-3 1-16,6 2 0 16,1-3 0-16,2-1 0 15,1-1-2-15,2 0 2 16,2 0 0-16,2 0-1 16,0-8 1-16,2-3 0 15,-1-1-2-15,-3-4 2 16,5-3-1-16,3 0 1 15,-2-5-2-15,-1-3 1 16,-3-1 4-16,-5-2-5 16,-2 1 1-16,-1-2 1 0,0 1 0 15,-4 0-2-15,1-4 6 16,-2 0-6-16,0-2 0 16,-6 0 0-16,0 0 0 15,-3-3 2-15,0 2-1 16,-1-3-1-16,0-3-1 15,3 1 1-15,-4 4 0 16,-7 3 0-16,-3 6 0 16,-6 5 4-16,-7 4-4 15,-1 6 1-15,-8 0 3 16,0 6-4-16,0 3-1 16,-1-1-10-16,0 0-41 0,-3-4-53 15,0 4-103-15,-13 5-227 16</inkml:trace>
  <inkml:trace contextRef="#ctx0" brushRef="#br0" timeOffset="44005.94">15895 8858 28 0,'0'0'784'16,"0"0"-668"-16,0 0-29 15,0 0 61-15,0 0-57 0,0 0-16 16,138-45-37-16,-89 28-24 16,3-4-2-16,-1 3-11 15,-2-3 2-15,-7 6-3 16,-9 4 1-16,-6 3 0 15,-9 5-1-15,-5 3-3 16,-4 0 3-16,1 0 0 16,0 0-1-16,3 16 1 15,2 15 3-15,1 11 5 16,-2 5 0-16,-5 4-8 0,1 5-12 16,-6-4-88-1,-2-7-136-15,-2-5-363 0</inkml:trace>
  <inkml:trace contextRef="#ctx0" brushRef="#br0" timeOffset="49558.3">21773 3959 797 0,'0'0'141'0,"0"0"-61"0,0 0 50 16,0 0-6-16,0 0-68 16,0 0-32-16,0 0-13 15,32-5-6-15,-11 5 7 16,3 5-8-16,3 3-4 15,5-2-4-15,-1-3-78 16,0 2-102-16,-11 7-211 16,-20 9-230-16</inkml:trace>
  <inkml:trace contextRef="#ctx0" brushRef="#br0" timeOffset="52175.04">16722 7247 145 0,'0'0'417'0,"0"0"-292"0,0 0 10 15,0 0 25-15,0 0-24 16,0 0-51-16,-12-7-26 15,12 7-18-15,16 0-17 16,24 0-20-16,16 0 31 16,11 0-8-16,-3 5-15 15,-4-1-8-15,-8-4-3 16,-8 2 1-16,-6 0-2 16,-10-2 2-16,-7 0-2 0,-10 3 0 15,-9-3 2 1,-2 0 0-16,0 0 11 0,0 0 10 15,-6 0 1 1,-23 0-1-16,-11 0-15 0,-12 0-8 16,0 0 7-16,-4-5-2 15,2-1 13-15,1 1-6 16,8 0 2-16,2 3-10 16,5 0 2-16,9 0-5 15,12 2 4-15,5 0-5 16,12 0-4-16,0 0 2 15,0 0-20-15,29 0-5 16,23 0 3-16,15 4 24 16,4 3-1-16,1 2-2 15,-12 1-15-15,-10-2 10 0,-7 2 0 16,-14-2 2-16,-11-5 4 16,-12 2-1-16,-6-5 2 15,0 0 1-15,0 0 16 16,-17 0 8-16,-24 0-6 15,-9-3-14-15,-11-4-3 16,-3-1 3-16,1 3 1 16,2 0 1-16,6 1-1 15,9 2 5-15,2 0-3 16,16 1-6-16,11-2-1 16,9 1-1-16,8 2-1 15,0 0-11-15,21 0-16 16,24 0 10-16,19 0 12 0,12 2 5 15,0 6-6 1,-3 2-26-16,-13-2 17 0,-8 1 7 16,-14 2 4-16,-14-3 4 15,-11-5-2-15,-11 2 4 16,-2-5 1-16,0 0 17 16,-33 0 19-16,-13 0-23 15,-18 0-10-15,-3 0 8 16,5-2-2-16,10-2-1 15,11-3-9-15,14 1-6 16,14 0-28-16,11 1-61 16,2-1-119-16,9 2-302 0</inkml:trace>
  <inkml:trace contextRef="#ctx0" brushRef="#br0" timeOffset="55188.21">19042 8397 446 0,'0'0'134'0,"0"0"-44"16,0 0 67-16,0 0-20 16,0 0-33-16,0 0-15 15,0 0-13-15,0 0-17 16,0 0-24-16,9 0-9 16,15 0-2-16,6 0 1 15,6 0 4-15,9 0-7 16,4 0-3-16,3 0-2 15,10 0-8-15,-2 0 0 16,-2 0-4-16,-2 0-3 16,-2 0 1-16,0 0-3 15,-2 0 1-15,-1-2-1 0,-2 2 1 16,-2 0 1-16,-5 0-4 16,-3 0 4-16,0 0 0 15,-4 0-2-15,1 0 2 16,0 5 2-16,-5-2-4 15,-2 2 3-15,-4-1-3 16,-5-2 2-16,-2 1-2 16,-10-3 0-16,-1 0 0 15,-5 0 1-15,-2 1 0 16,0-1 3-16,0 0 4 16,0 0 2-16,0 0 2 15,0 0 1-15,-14 0-1 0,-4 0-6 16,-9 0-6-1,-9 0 0-15,-4 0 0 0,-7 0 0 16,-2 0 0-16,-3 0 2 16,-5 0-2-16,-1 0 1 15,-7 0 1-15,-4 0-2 16,-4-1 3-16,4-2-1 16,3-2-1-16,14 5 1 15,6 0-2-15,10 0 9 16,12 0-7-16,9 0 1 15,9 0-3-15,0 0-2 16,6 0-15-16,0 0-35 16,0 0-57-16,0 0-88 15,0 0-176-15,6-1-298 0</inkml:trace>
  <inkml:trace contextRef="#ctx0" brushRef="#br0" timeOffset="58662.48">16631 5943 535 0,'0'0'320'0,"0"0"-180"16,0 0-26-16,0 0 23 16,0 0-49-16,0 0-46 15,19 4-18-15,17-2 3 16,15-2 1-16,12 0-7 15,8 0-17-15,3 0 2 16,-1-4-3-16,-7 0-3 16,-7 2 1-16,-14 2-1 15,-12 0 2-15,-16 0-2 16,-9 0-5-16,-8 0 5 16,0 0 7-16,0 0 5 0,-16 2 7 15,-22 0 4-15,-16 4-15 16,-12-4 2-16,-12-2 4 15,4 0-4-15,1 0 1 16,5 0 6-16,11 0-10 16,8-2 0-16,11 0 1 15,15-2-3-15,15 2-5 16,6 0 0-16,2 2-2 16,0 0-22-16,17 0-3 15,22 0 1-15,13 0 19 16,11 0 3-16,1 4-16 15,-6 4-17-15,-6 0 14 16,-10 3 10-16,-13-6 2 16,-11 1-6-16,-14-2 6 15,-4-4 11-15,0 0 15 0,-33 0 22 16,-24 0-8 0,-13 0-27-16,-6 0 26 0,9-6 4 15,13-2-12-15,15-2-15 16,14 3-5-16,10 4-20 15,15 1-38-15,0-6-103 16,8 1-343-16</inkml:trace>
  <inkml:trace contextRef="#ctx0" brushRef="#br0" timeOffset="59480.83">15245 5502 141 0,'0'0'404'0,"0"0"-276"16,0 0-16-16,0 0 45 15,0 0-40-15,0 0-32 16,13 54-27-16,-2-11 2 16,0 3-41-16,4-2-13 15,-1-5-6-15,-4-3-6 16,2-2-38-16,-6-1-68 16,-2 0-70-16,-4-3-137 15,0 1-74-15</inkml:trace>
  <inkml:trace contextRef="#ctx0" brushRef="#br0" timeOffset="59683.03">15135 6113 620 0,'0'0'196'0,"0"0"-88"16,0 0 40-16,0 0-32 15,111-107-3-15,-35 38-62 16,2 4-42-16,-5 7-8 15,-10 8-1-15,-13 14-21 16,-15 7-46-16,-11 7-77 16,-15 8-194-16,-9 10-260 15</inkml:trace>
  <inkml:trace contextRef="#ctx0" brushRef="#br0" timeOffset="60006.71">15829 5421 767 0,'0'0'261'0,"0"0"-180"0,0 0 35 16,0 0-10-16,0 0-86 16,-97 161-16-16,66-82 4 15,7-1-3-15,8-8-5 16,7-6-5-16,7-6-14 16,2-8-42-16,0-11-42 15,4-7-81-15,12-13-161 16,0-8-86-16</inkml:trace>
  <inkml:trace contextRef="#ctx0" brushRef="#br0" timeOffset="60226.9">15823 5977 679 0,'0'0'266'0,"0"0"-185"0,0 0 14 15,0 0 3-15,0 0-43 16,0 0-19-16,157-112-20 16,-104 76-16-16,-6 5-5 15,-11 8-32-15,-12 3-57 16,-12 5-53-16,-12 9-115 0,0 3-113 16</inkml:trace>
  <inkml:trace contextRef="#ctx0" brushRef="#br0" timeOffset="60381.38">15958 5756 702 0,'0'0'157'0,"0"0"-56"0,0 0 78 16,-29 148-82-16,29-99-74 16,0-4-23-16,0-11 0 15,2-9-37-15,13-8-76 16,7-12-103-16,-3-5-159 15</inkml:trace>
  <inkml:trace contextRef="#ctx0" brushRef="#br0" timeOffset="60839.1">16201 5870 615 0,'0'0'257'0,"0"0"-201"16,0 0-24-16,0 0 0 16,0 0-30-16,0 0 7 15,37 67-5-15,-24-43-3 16,-3-4 0-16,-4-5 2 16,-6-5-2-16,0-4 4 0,0-2 29 15,-5 1 43 1,-19 0-13-16,-5-2-28 0,2 0 4 15,5-1-4-15,9-2-11 16,6 0-8-16,7 0-17 16,0 0-3-16,0 1-12 15,0 7-23-15,12 3-7 16,10 3 26-16,0 0-13 16,-3 1 5-16,2 1 6 15,-6 3 10-15,-5-3 4 16,-6 0 7-16,-4-2 8 15,0-1 2-15,-18-2 12 16,-9 1 3-16,-2-5-2 16,3-4-1-16,1-3-22 15,7 0-35-15,7 0-63 0,5-6-163 16,6-12-352-16</inkml:trace>
  <inkml:trace contextRef="#ctx0" brushRef="#br0" timeOffset="61114.78">16438 5544 709 0,'0'0'107'15,"0"0"-99"-15,0 0 14 0,0 0 24 16,45 113-11-16,-29-59-17 15,-3 2 0-15,-4 2-6 16,-7-4-7-16,-2-4 9 16,-2 0 31-16,-23-5 15 15,-6-7-10-15,-6-4-7 16,3-9-15-16,1-5-23 16,8-1-5-16,8-7-57 15,3 1-127-15,5-2-239 16</inkml:trace>
  <inkml:trace contextRef="#ctx0" brushRef="#br0" timeOffset="62755.67">16922 7207 88 0,'0'0'211'0,"0"0"-64"0,0 0 6 15,0 0 78-15,0 0-45 16,0 0-40-16,0 14-49 15,0-14-40-15,0 0-51 16,4 0-6-16,8-8-22 16,9-4-6-16,6-3 9 15,3 5-23-15,-3 6 4 16,-7 4 8-16,-5 0 10 16,-3 14-1-16,-10 17 7 15,-2 3 6-15,0 3 8 0,-18-2 1 16,-7-5 11-16,0-6 16 15,-1-5 19-15,-5-8 11 16,-3-5-7-16,-4-6-13 16,2 0-12-16,6-6-14 15,1-18-7-15,6-8-5 16,10-9-4-16,11-4-8 16,2-2-18-16,9 5-8 15,22 11-15-15,6 4 5 16,4 12-23-16,3 11-6 15,-4 4 19-15,-1 7 7 16,-6 21 27-16,-8 10 15 16,-8 3-2-16,-8 2 8 0,-6-6-1 15,-3-3 8 1,0-8-2-16,0-8 40 0,-14-4 20 16,-4-8 33-1,-2-6-26-15,-5 0-18 0,-2 0-51 16,3-15-36-16,2-16-106 15,2-5-233-15</inkml:trace>
  <inkml:trace contextRef="#ctx0" brushRef="#br0" timeOffset="63977.07">16662 5975 395 0,'0'0'140'16,"0"0"-30"-16,0 0 41 16,0 0-27-16,0 0-60 0,0 0-24 15,-16 0-13-15,30 0-16 16,19 0-7-16,15 0 30 15,7 0 0-15,7 0-18 16,-2 2-12-16,-2 0-3 16,-4 3 5-16,-4-5-6 15,-3 1 3-15,-9-1-3 16,-9 3 0-16,-14-3-1 16,-7 0 0-16,-8 0 1 15,0 2 6-15,0-2 14 16,-12 0 7-16,-15 0 5 15,-8 0-26-15,-10 0 0 16,-8 0-6-16,-6 0 1 16,-5 0-1-16,-3 0 5 15,5 0 2-15,6 0 9 0,10 0-5 16,13 0 5-16,10 0 5 16,11-2-9-16,10-1-7 15,2-1-5-15,16-2-24 16,34-4-9-16,25-1 33 15,8 4-2-15,-4 5-24 16,-12 2-6-16,-13 0 23 16,-15 0 2-16,-12 2 0 15,-13 4-10-15,-12-5-8 16,-2 4-4-16,-2-1-34 16,-28 0-66-16,-4 0-261 15</inkml:trace>
  <inkml:trace contextRef="#ctx0" brushRef="#br0" timeOffset="64650.02">17194 6407 519 0,'0'0'159'0,"0"0"0"16,0 0 35-16,0 0-47 0,0 0-65 15,0 0-28-15,-16-16-28 16,16 2-13-16,10-4-12 15,14-5-1-15,2 5 0 16,2 0 0-16,4 4 0 16,2 0-4-16,-3 3 1 15,-1 2-9-15,0 3-5 16,-7 3-5-16,-1 1 9 16,-7 2 2-16,1 0-4 15,-4 0-2-15,1 6 8 16,0 8 7-16,1 5 1 15,-1-2 1-15,0 2 2 16,5-2 1-16,-3-1-3 0,3-6 4 16,1-2-2-1,-4-5 1-15,6-3 0 0,7 0-3 16,3 0 0-16,9-17-2 16,-3-9-3-16,-1-5-46 15,-8 3-43-15,-8 4-42 16,-14 7-76-16,-6 11-75 15,-9 6-134-15</inkml:trace>
  <inkml:trace contextRef="#ctx0" brushRef="#br0" timeOffset="65306.89">17221 6601 410 0,'0'0'101'16,"0"0"-20"-16,0 0 59 15,0 0-33-15,0 0-43 16,0 0-20-16,75-81-10 16,-56 70-12-16,1 5 0 15,-1 0-15-15,2 4-4 16,1 2-3-16,0 0 0 0,3 0 0 15,1 0 4-15,1 0-3 16,0 0 1-16,2 0 1 16,2 0 3-16,-4 5 3 15,3 4 0-15,-1 3 3 16,-4 1 11-16,4 0-14 16,-2 4 12-16,0-3 6 15,2-3 2-15,-2-1-4 16,0-5 2-16,2 0-8 15,-1-5 8-15,8 0-12 16,1-8-9-16,8-18-6 16,-2-6-52-16,-8 2-147 15,-17 6-301-15</inkml:trace>
  <inkml:trace contextRef="#ctx0" brushRef="#br0" timeOffset="91757.6">18736 5943 334 0,'0'0'138'0,"0"0"-22"16,0 0 21-16,0 0 4 16,0 0-40-16,0 0-27 15,0 0-2-15,0 0-9 16,0-4-6-16,0 4-19 0,0 0-6 15,0 0-10-15,0 12-22 16,0 30-3-16,-4 21 3 16,-13 16 3-16,2 4-1 15,-1-4-2-15,1-7 1 16,3-13-2-16,4-9 0 16,2-15 0-16,5-11-2 15,1-10-1-15,0-9 3 16,0-5 0-16,0 0 0 15,0 0 1-15,0 0 1 16,0-17 8-16,0-22 2 16,10-16 0-16,7-15-4 15,-4-5-4-15,-1 5 0 0,-1 3 7 16,-5 8 1 0,4 5-3-16,-2 10-6 0,-1 11 1 15,-1 11 2-15,-1 6 2 16,-3 4 0-16,-2 2-1 15,3 6-1-15,-2-1 3 16,4 4-3-16,4-6-4 16,7-2-1-16,6-3-2 15,6-2 2-15,6 3 0 16,-1 3 0-16,0 2-3 16,-1 4-3-16,-3 2 3 15,-2 0-8-15,-2 0-44 16,-5 2-56-16,-9 13-126 15,-11 6-203-15</inkml:trace>
  <inkml:trace contextRef="#ctx0" brushRef="#br0" timeOffset="91978.86">18718 6090 802 0,'0'0'207'0,"0"0"-128"16,0 0 8-16,0 0-1 16,0 0-64-16,0 0-12 15,61 31 4-15,-24-23-11 0,1 3-6 16,-7-5-41-16,-1 2-91 16,-6 1-133-16,-13-1-176 15</inkml:trace>
  <inkml:trace contextRef="#ctx0" brushRef="#br0" timeOffset="93478.73">18657 6521 773 0,'0'0'133'0,"0"0"-71"16,0 0 48-16,0 0-41 0,0 0-62 15,0 0-7-15,10 22 8 16,7-16-6-16,6-4-2 16,4-2-3-16,6 0-1 15,5-2 4-15,5-13 0 16,1-10 0-16,-4 0-5 16,-4 2-9-16,-10 1 10 15,-5 1 3-15,-6 6 1 16,-8 1 2-16,-5 0 2 15,-2 3 7-15,0 2 0 16,0-1 2-16,-6 4 13 16,-6 1 4-16,-1 2-9 15,-3 3-1-15,1 0-3 0,-4 0-13 16,2 14-4-16,0 10-6 16,7 4 2-16,3 3 0 15,7 2 3-15,0-4-3 16,0 1 3-16,5-7-5 15,15-2 3-15,2-4-3 16,5-8 4-16,0-3-3 16,2-6-3-16,3 0 4 15,9-7 4-15,8-23 4 16,4-8 2-16,3-13 0 16,2-5-4-16,0-5 0 15,2-6-2-15,0-1 5 0,-10 5-5 16,-10 12 2-1,-18 9-1-15,-13 9 1 0,-9 11-1 16,0 5 4-16,-6 6-5 16,-24 11-4-16,-8 0-7 15,-13 27-6-15,-8 29-1 16,2 20 0-16,-4 10 14 16,14-2 0-16,6-7 3 15,10-17 1-15,11-16 1 16,8-13 4-16,8-16-2 15,4-7-2-15,0-6-1 16,0-2-3-16,7 0-7 16,14-6 10-16,11-20 4 15,6-3 7-15,1-1-11 16,5 4-17-16,-6 7-2 0,3 7-6 16,-2 7-40-1,-6 5 15-15,1 0-11 0,-9 7 2 16,1 12 10-16,-4 5 14 15,-7 2 24-15,-3 3 9 16,2-3 4-16,-6-4 17 16,3 0 21-16,-1-5-11 15,-1-8-8-15,5-1-12 16,2-5-3-16,2-3-5 16,5 0 2-16,12-15 5 15,4-21 18-15,9-10-3 16,-1-8-13-16,-3-4-3 0,-3-1-6 15,-1 3-1 1,-9 5 7-16,-11 2 2 0,-5 7-6 16,-8 8-2-16,-7 7 6 15,0 10 6-15,0 7 5 16,-17 6-4-16,-8 4-7 16,-4 0-6-16,-3 18 9 15,-4 20-7-15,4 9 4 16,-2 8-6-16,8 2 5 15,3 2-4-15,5-1 3 16,5-2-4-16,4-4 2 16,6-1 0-16,3-7 1 15,0-4-2-15,0-8 1 0,16-3 4 16,-2-7-4 0,8-5-2-16,-2-4-2 0,1-7-3 15,9-6 4-15,4 0-2 16,6-6 2-16,4-18 7 15,3-7 0-15,-6 1-3 16,-5-2-4-16,-6 4-3 16,-8 4 2-16,-10 4-10 15,-3 6 8-15,-9 3 3 16,0 0 2-16,0 5 3 0,-9 0-5 16,-7 6-14-1,-7 0 1-15,-3 0 5 0,-1 12 4 16,-2 14 4-16,6 9 0 15,4-1 2-15,8 5-2 16,9-5 1-16,2-4-2 16,0-5 1-16,6-8-7 15,15-1 5-15,1-6 2 16,4-6 0-16,1-4-1 16,0 0 2-16,0 0 0 15,2-14 3-15,-2 1 0 16,-4-4 1-16,2 6-2 15,0-1-2-15,-3 2 0 16,-2 6-1-16,0 4-1 16,-3 0-1-16,3 0-2 0,1 1 2 15,2 18 2 1,-8 6 4-16,-2 11-4 0,-6 6-2 16,0 1-72-16,1-7-222 15,7-18-326-15</inkml:trace>
  <inkml:trace contextRef="#ctx0" brushRef="#br0" timeOffset="95693.17">21302 6272 188 0,'0'0'340'15,"0"0"-241"-15,0 0 27 16,0 0 71-16,0 0-67 0,0 0-47 16,0 0-17-1,-17-2-12-15,-3 24-18 0,-10 25-20 16,-3 13-9-16,0 13 1 15,2 4 1-15,4-5-5 16,2-5-4-16,8-13-1 16,7-13-23-16,8-9-40 15,2-9-58-15,8-18-142 16,25-5-178-16</inkml:trace>
  <inkml:trace contextRef="#ctx0" brushRef="#br0" timeOffset="98863.23">21479 6803 366 0,'0'0'397'0,"0"0"-310"16,0 0-26-16,0 0 59 16,0 0-56-16,0 0-53 15,58-76 1-15,-17 28 7 16,11-10-14-16,2-2-4 0,-6-1 0 16,-5 6-1-16,-7 7 2 15,-12 10-2-15,-13 10 7 16,-7 7-7-16,-4 11 11 15,0 2-3-15,-2 4-4 16,-18 4 0-16,-4 0 6 16,-10 20-9-16,-6 22-1 15,0 13 7-15,5 7 8 16,6 2 14-16,8-5-11 16,11 0-5-16,7-9-13 15,3-7 1-15,0-8-2 16,20-7 0-16,9-6 0 15,-1-9-1-15,8-7 0 16,1-6 1-16,5 0-4 16,2-14-8-16,-1-8 4 0,-5-3 0 15,-9 3 1-15,-11 8-4 16,-7 7 0-16,-7 3-2 16,-4 4 10-16,2 0 4 15,-2 0 2-15,0 0 0 16,0 0 6-16,0 0 10 15,0 0-4-15,0 0-3 16,0 4-6-16,0 6-4 16,0 3 1-16,4 4 3 15,1-2-2-15,4-2-3 16,2-5-1-16,5-5-4 16,1-3-10-16,4 0-7 0,-2 0 5 15,1-14 2 1,-3-5 5-16,-7-7-11 0,-5-1-4 15,-5 5 7-15,0 0 2 16,-2 4 5-16,-13 4 11 16,-6 1-13-16,0 6-3 15,0 0 16-15,3 4 5 16,4 1 14-16,4 2 6 16,7 0 0-16,1 0 1 15,2 0-26-15,0 0-7 16,0 0-1-16,0 0-8 15,0 0-24-15,2 0 23 16,7 5 4-16,0 2 2 0,-2-1 4 16,-3-5-4-1,-3 2 10-15,2-3 1 0,-3 0 0 16,0 0 1-16,3 0 0 16,-3 0 2-16,0 0-1 15,0 0 3-15,0 0 5 16,0 0-4-16,0 0-3 15,0 0 1-15,0 0-2 16,0 0 2-16,0 0 0 16,0 0-3-16,0 0 2 15,0 0-2-15,0 0-1 16,0 0 1-16,0 0-1 0,0 0 0 16,0 0-1-16,0 0-2 15,0 2 2-15,0-2-1 16,0 0 0-16,0 0 1 15,0 0-2-15,0 0 3 16,0 0-2-16,0 0 2 16,0 0 0-16,0 0 2 15,0 0-2-15,0 0 1 16,0 0-1-16,0 0 1 16,0 0-1-16,2 0 0 15,-2 0-1-15,0 0 1 16,0 0 0-16,0 0 0 15,0 0 1-15,0 0-1 0,0 0 2 16,0 0-1 0,0 0 6-16,0 0-7 0,0 0 0 15,0 0 0-15,0 0 0 16,0 0 0-16,0 0 0 16,0 0-3-16,0 0 2 15,0 0-1-15,0 0 2 16,0 0-1-16,0 0 0 15,0 0-1-15,0 0 2 16,0 0-2-16,0 0-4 16,4 0-8-16,4 3-2 15,7 2 0-15,7-3-10 16,2 0-12-16,8-2 22 16,4 0 15-16,-4 0 1 0,0-12 0 15,-3-8 0-15,1-7 4 16,5-6 3-16,0-4-3 15,-2-11-3-15,3-2-1 16,-7 3 0-16,-4 3-1 16,-7 10 1-16,-12 15 0 15,-6 7 5-15,0 6 15 16,0 6-5-16,-19 0-5 16,-11 0-10-16,-11 26-3 15,-7 21 3-15,-4 15 2 16,2 13 4-16,-1 5-5 15,15-7 1-15,9-11-2 16,14-13-2-16,11-18-7 0,2-8 2 16,0-10-2-16,17-9 3 15,8-4 6-15,8-6 3 16,7-24 4-16,0-5 1 16,0-1-6-16,-3-1-1 15,-7 11 0-15,-3 8-1 16,-7 10-1-16,-7 8-1 15,1 0-9-15,-10 12-24 16,-2 18-9-16,-2 4 14 16,0 1-2-16,-12-12 26 15,-7-3 6-15,1-6 5 16,-1-8 25-16,-6 0 19 0,-1-4-7 16,3-2-16-16,2 0-15 15,6 0-11-15,3 0-6 16,7 0-18-16,5-6-6 15,0-2-10-15,0-1-7 16,21-2-5-16,4 3-7 16,0 7 13-16,-1 1 33 15,-4 0 6-15,0 0 7 16,-5 0 2-16,2 7 8 16,1-1 12-16,-1-2-1 15,1-4-4-15,5 0 3 16,-2 0 5-16,6-4-2 15,-2-11-5-15,-1-5-15 16,-4-2-3-16,-6 6 5 16,-5 2-2-16,-8 8-2 0,-1 6 6 15,0 0 3-15,0 0-10 16,-1 0-2-16,-15 16-7 16,3 7 9-16,-1 5 7 15,8-2 33-15,2 1 14 16,4-10-20-16,0-1-9 15,0-5-14-15,6-5-8 16,6-4-3-16,5-2-3 16,2 0-11-16,4-16 0 15,-4-7 1-15,-9-1-4 16,-6 2-12-16,-4-1-7 0,0 4-20 16,-12 4-23-16,-13 5 16 15,0 4 26 1,-2 3 3-16,3 3 22 0,4 0 12 15,9 0 22-15,6 0 30 16,3 0-19-16,2 0-20 16,0 0-13-16,0 0 0 15,4 0 1-15,15 5 6 16,5 2-1-16,2 1-5 16,3 0 2-16,0 0-3 15,-1 3-1-15,-2 1 1 16,-1 3-3-16,-3 3-2 15,-5 2-3-15,0 0 6 16,-4 1-1-16,-3-4 3 0,2-2 2 16,-1-5 10-16,3-6 1 15,3-4-3-15,7 0 3 16,8-8 21-16,6-22 10 16,7-11-1-16,3-7-24 15,2-7-7-15,-6-4 7 16,-6 1-7-16,-12 2-2 15,-5 14 10-15,-15 9 20 16,-6 11-8-16,0 7-19 16,0 4-1-16,-15 10 12 15,-9 1-2-15,-8 0-22 16,-10 18 0-16,-3 19 0 0,-1 15 4 16,5 6 2-1,11 1 4-15,14-5 1 0,4-2-3 16,10-6-6-16,2-2-2 15,0 0-3-15,4-5 3 16,16-8 2-16,3-4-2 16,2-9 0-16,4-8 0 15,0-6-1-15,4-4-2 16,5-6 3-16,2-22-1 16,0-12 1-16,-1-2-10 15,-7-5 7-15,-7 7-2 16,-12 4 3-16,-7 12 2 15,-6 8 7-15,0 7 2 16,-10 9 5-16,-17 0-14 0,-9 11-9 16,-1 23 2-16,0 10 7 15,13 7-1-15,13-1 1 16,11-5-3-16,0-1-7 16,24-10-69-16,10-12-184 15,1-11-284-15</inkml:trace>
  <inkml:trace contextRef="#ctx0" brushRef="#br0" timeOffset="99646.93">21051 7544 193 0,'0'0'627'0,"0"0"-545"15,0 0-42-15,0 0 48 16,0 0-42-16,129-103-4 16,-71 50-24-16,-5 3-18 15,-13 7 3-15,-11 13-3 16,-13 14 0-16,-12 12-8 16,-4 4-12-16,0 11-24 15,-10 29-44-15,-19 24 66 16,-2 16 17-16,1-1 5 15,8-4 9-15,7-16 19 16,10-12 42-16,5-13-14 0,0-14-21 16,0-10-25-1,0-10-7-15,0 0-2 16,15-14 9-16,17-28 6 0,3-13 25 16,5-8-27-16,-3 2-12 15,-2 7-2-15,1 13 0 16,-3 11-9-16,-1 14-44 15,1 11-85-15,-7 5-90 16,-6 14-123-16</inkml:trace>
  <inkml:trace contextRef="#ctx0" brushRef="#br0" timeOffset="100735.42">21233 7756 381 0,'0'0'369'0,"0"0"-279"16,0 0-9-16,0 0 11 15,0 0-52-15,0 0-4 16,36 52-18-16,-11-42-9 16,4-4-8-16,1-2 1 15,4-4-1-15,2 0-1 16,-1 0-5-16,-5-8-5 15,0-8-5-15,-6-5-6 16,-3-4-11-16,-1-2 10 0,-8-1 2 16,-10 6 17-16,-2 7 3 15,0 5 11-15,-5 5 5 16,-13 5-16-16,-5 0-7 16,-4 16 3-16,0 14 0 15,4 4 2-15,7-4 2 16,14-5 0-16,2-3-1 15,0-2 1-15,6-3 0 16,13-6 2-16,-2-5 1 16,3-4-2-16,3-2 1 15,-5 0-2-15,1 0 0 16,2 0-5-16,-1-6-3 0,0-2-5 16,1 3-8-1,5-2 4-15,-1 1 12 16,4 3 3-16,1 2 0 0,4-1 2 15,0 0 0-15,1 0-1 16,1 0-4-16,-4 0 2 16,0 2 3-16,-3 0 0 15,-4 0-5-15,-8 0 3 16,1 0-2-16,-7 6-1 16,-1-1 4-16,-2 0 1 15,1-3 3-15,1 0 9 16,0-2 4-16,5 0 4 15,6 0 8-15,8-14-1 16,6-18-3-16,5-10-8 16,-1-11-8-16,-4-8-6 0,-6-3-1 15,-4-1 0-15,-10 13 0 16,-8 21 1-16,-7 12-1 16,0 16 8-16,-5 3 11 15,-25 2-20-15,-5 29 0 16,-6 19 2-16,-4 15 10 15,3 7 10-15,4 6 27 16,7 3-6-16,6 2-14 16,2 4-23-16,9-1-2 15,1 1 2-15,4-8-6 0,6-10 0 16,1-16-1 0,2-14-13-16,0-16-14 0,0-9 4 15,0-12-19-15,0-2-10 16,0-2 11-16,0-24 0 15,0-10 13-15,0-6 4 16,0 1 18-16,0 0 7 16,11 7 1-16,0 6 3 15,4 7-1-15,-2 4 2 16,3 6-2-16,-3 0 7 16,3 6 5-16,4-6 2 15,2 1-4-15,5-5-6 16,2-2-4-16,0-2 3 15,-2 4-3-15,-7 2 0 16,-6 5-1-16,-11 7 2 0,-3 1-2 16,0 0 0-16,0 0 0 15,0 0 0-15,0 0-2 16,0 0 0-16,0 0-7 16,0 0-19-16,0 0-39 15,0 0-101-15,0 0-224 16</inkml:trace>
  <inkml:trace contextRef="#ctx0" brushRef="#br0" timeOffset="100912.88">22517 7973 433 0,'0'0'450'15,"0"0"-440"-15,0 0-10 16,0 0-131-16,0 0-235 16</inkml:trace>
  <inkml:trace contextRef="#ctx0" brushRef="#br0" timeOffset="101484.989">23046 7467 144 0,'0'0'533'0,"0"0"-460"0,0 0-32 15,-55 130 96-15,22-52-70 16,10-5-31-16,6-7-29 15,9-8-2-15,4-15-5 16,4-13-2-16,0-14-4 16,0-9-7-16,0-7 4 15,4 0-2-15,5-14 11 16,9-23 7-16,3-13 11 16,-1-13-15-16,-6-2 2 15,-1-7 5-15,-2 9 0 0,-5 9-8 16,0 15-2-1,-3 17 18-15,-3 12 13 16,3 6-6-16,-3 4-3 0,4 0-14 16,4 0-8-16,11 0-8 15,5 0 5-15,9 0 3 16,6 0 0-16,-3 6-4 16,-1 2-66-16,-6 5-53 15,-4-2-115-15,-17 5-57 16</inkml:trace>
  <inkml:trace contextRef="#ctx0" brushRef="#br0" timeOffset="101676.56">22996 7650 933 0,'0'0'98'0,"0"0"-50"0,0 0 55 16,0 0-103-16,0 0-1 15,0 0-2-15,42 23-14 16,-10-10-84-16,-1 1-90 16,-2 2-138-16,-13 0-160 15</inkml:trace>
  <inkml:trace contextRef="#ctx0" brushRef="#br0" timeOffset="102641.87">22891 7973 656 0,'0'0'253'0,"0"0"-155"16,0 0 45-16,0 0-95 15,0 0-48-15,0 0-21 16,15 13 16-16,14-11-10 16,5-2-37-16,7 0-25 15,0 0 5-15,5-6 22 16,-7-5 6-16,-5-1-1 15,-7 2 6-15,-12 1-23 16,-1 0 28-16,-10 1 34 16,-2-2 0-16,-2 1 0 15,0 4 0-15,0 1 24 0,0 2 32 16,0 2-18-16,-11 0-11 16,-3 0-16-16,-2 0 6 15,-3 0-16-15,3 8 0 16,3 1-1-16,4 4-10 15,7 1 0-15,0-2-1 16,2-2 6-16,0 2 3 16,0-3 2-16,0 1-1 15,9 2-1-15,1 1 2 16,2-5 0-16,0-1 0 16,3-5-13-16,2-2 3 15,8 0-5-15,4-3 13 16,3-22 2-16,9-6 10 15,2-7 1-15,-3-9 1 0,-1 1-3 16,-5 1-1-16,-7 4 10 16,-9 7 6-1,-7 9 4-15,-10 8-6 0,-1 3-8 16,0 7-7-16,-12 7-7 16,-15 0-20-16,-7 21 8 15,-3 17 7-15,-7 13-8 16,6 4-2-16,3-1-25 15,8-7 39-15,9-11-4 16,13-12-3-16,5-13 7 16,0-5-4-16,0-6-6 15,5 0-6-15,21-12 8 16,5-11 4-16,2-5-6 0,1 2-9 16,-4 3 8-16,2 7 0 15,-5 10-11-15,-5 6-54 16,-6 0 1-16,-7 13-10 15,-2 9-69-15,-3 2 21 16,0-2 84-16,3-8 50 16,0-4 98-16,2-6 26 15,-5-4 4-15,0 0-38 16,1 0-12-16,1 0 2 16,6-6-15-16,2-14-14 15,10-10-27-15,2-7-19 16,3-2-2-16,1-6-3 15,-6 6-10-15,-7 3-15 16,-7 11 4-16,-8 13 21 0,-2 10-1 16,0 2-12-16,-22 0-70 15,-8 9 25-15,3 14 58 16,3 6 15-16,7 0 71 16,3 7-26-16,1-2 20 15,4-4-46-15,2-3-27 16,3-1-7-16,4-2-36 15,0-4-124-15,0-3-161 16</inkml:trace>
  <inkml:trace contextRef="#ctx0" brushRef="#br0" timeOffset="103111.69">23870 7360 279 0,'0'0'318'0,"0"0"-290"16,0 0-15-16,0 0 19 15,0 0-21-15,0 0 8 16,0 150-5-16,1-92-9 15,4-2 1-15,-2 0 5 16,1-4 9-16,-4 2 22 16,0-4 12-16,0-2 0 0,0-1-29 15,-7-7-16 1,-4-3 0-16,2-5-6 0,0-1-3 16,0-9-22-1,0-4-82-15,0-8-140 0,3-7-177 16</inkml:trace>
  <inkml:trace contextRef="#ctx0" brushRef="#br0" timeOffset="103799.64">23734 7935 409 0,'0'0'119'0,"0"0"-47"16,0 0 89-16,0 0-33 16,0 0-57-16,0 0 6 15,-9 40-10-15,9-27-35 16,0 1-8-16,0-1-8 15,0 1-16-15,0 0-1 16,12-5-28-16,9-4-112 16,-1-5-190-16,-5 0-248 0</inkml:trace>
  <inkml:trace contextRef="#ctx0" brushRef="#br0" timeOffset="115076.13">21840 8386 218 0,'0'0'375'0,"0"0"-350"0,0 0 86 15,-118 26 22 1,89-6-56-16,8 2-12 0,1 2-26 15,5-3 4-15,4 1 6 16,-1 3-27-16,6-1-3 16,1 1-2-16,5-2-8 15,0 2-4-15,0-3-5 16,5-5-2-16,15 0-1 16,3-8-4-16,2-2 7 15,2-7 0-15,-2 0 1 16,0 0 0-16,-3-8 4 15,-7-5-4-15,-1 1 3 16,-7 2 1-16,-5 3-2 0,-2 1 4 16,0 1 5-1,-2 2 15-15,-23 1 10 16,-6 2-7-16,-7 0-5 0,-3 14-12 16,4 16 3-16,1 6 3 15,5 6 2-15,9 0-4 16,13 0 1-16,9-3-1 15,6-2-1-15,37-7-8 16,19-8-3-16,19-11-5 16,16-11-1-16,5-14-3 15,-2-21-50-15,-16 3-84 16,-31 2-160-16,-27 10-329 16</inkml:trace>
  <inkml:trace contextRef="#ctx0" brushRef="#br0" timeOffset="177444.419">6642 3425 99 0,'0'0'90'0,"0"0"-49"15,0 0 37-15,0 0 29 16,0 0-29-16,0 0-12 15,0 0-1-15,0 0 19 16,-11-6 2-16,11 6-12 16,-2 0-12-16,2 0 6 15,0 0 17-15,0 0-7 16,-3 0-18-16,3 0-21 0,0 0-16 16,0 6-12-16,0 20-5 15,23 3 20-15,1 6 11 16,0-4-26-16,1-2-5 15,-2 1-1-15,-4-3-5 16,2-6 4-16,-6-1-4 16,-2-4-12-16,-2 0-93 15,1 0-91-15,-8 2-93 16,-4 1-63-16</inkml:trace>
  <inkml:trace contextRef="#ctx0" brushRef="#br0" timeOffset="177706.18">6667 4124 336 0,'0'0'70'0,"0"0"79"16,0 0 88-16,0 0-35 15,0 0-36-15,0 0-69 16,6-36-51-16,37-26 6 15,18-22 25-15,13-13-37 16,-5 5-31-16,-9 19-9 16,-12 14-1-16,-15 18-58 15,-6 13-67-15,-10 17-119 16,-13 8-277-16</inkml:trace>
  <inkml:trace contextRef="#ctx0" brushRef="#br0" timeOffset="178104.09">7206 3016 632 0,'0'0'221'16,"0"0"-142"-16,0 0 10 15,0 0-20-15,0 0-54 16,-7 123 6-16,16-74-9 16,0-3-12-16,2-5-108 0,2-14-277 15</inkml:trace>
  <inkml:trace contextRef="#ctx0" brushRef="#br0" timeOffset="178881.71">7713 3895 1041 0,'0'0'62'0,"0"0"-54"0,0 0 19 15,0 0-27-15,0 0-47 16,0 0-196-16,36-53-241 15</inkml:trace>
  <inkml:trace contextRef="#ctx0" brushRef="#br0" timeOffset="179036.56">8039 3822 483 0,'0'0'253'15,"0"0"-123"-15,0 0-38 16,0 0-92-16,0 0-20 15,0 0-249-15,27 0-169 0</inkml:trace>
  <inkml:trace contextRef="#ctx0" brushRef="#br0" timeOffset="179151.76">8455 3858 812 0,'0'0'152'16,"0"0"-79"-16,0 0-73 15,0 0-63-15,0 0-238 16,0 0-230-16</inkml:trace>
  <inkml:trace contextRef="#ctx0" brushRef="#br0" timeOffset="179822.77">9144 3717 153 0,'0'0'685'16,"0"0"-624"-16,0 0-10 0,0 0 71 16,0 0-41-16,0 0-34 15,80-126-22-15,-44 81-16 16,4-5-7-16,-2 3-2 16,-5-3-1-16,-6 3-7 15,-7 1-5-15,-7 9-10 16,-8 1-3-16,-5 6-1 15,0 8 15-15,-11 7 11 16,-19 7-2-16,-2 8 0 16,-7 0 3-16,-3 12 13 0,0 24 10 15,1 19-3 1,6 15-2-16,6 11 1 0,14 3-1 16,15 0-9-16,0-7-1 15,11-4-7-15,17-9-1 16,6-10-2-16,4-15-10 15,-5-12-16-15,-4-10-4 16,-4-14-14-16,-7-3-10 16,-7 0 11-16,-3-8 16 15,-6-14 15-15,-2-2 13 16,0 0-7-16,0 5 6 16,0 10 2-16,0 4 6 15,0 4 7-15,0 1 0 16,0 0-4-16,0 0 2 15,4 0-9-15,2 0 1 0,1 0-1 16,-1 0-1 0,-1 0-1-16,5 0-24 0,4 0-77 15,4 0-126-15,-1 0-25 16,0-8-86-16</inkml:trace>
  <inkml:trace contextRef="#ctx0" brushRef="#br0" timeOffset="180789.74">7458 3560 251 0,'0'0'476'0,"0"0"-356"16,0 0 30-16,0 0-35 15,0 0-39-15,129 0-37 0,-100 0-29 16,1 0-10-16,0 0-3 15,-8 0-93-15,-7 0-118 16,-12 0-197-16,-3 0-102 16</inkml:trace>
  <inkml:trace contextRef="#ctx0" brushRef="#br0" timeOffset="180942.73">7471 3738 634 0,'0'0'158'0,"0"0"-64"15,0 0-6 1,0 0-35-16,0 0-46 0,0 0-7 16,0 0-76-16,124 22-152 15,-91-24-147-15</inkml:trace>
  <inkml:trace contextRef="#ctx0" brushRef="#br0" timeOffset="181375.12">7896 3641 600 0,'0'0'206'0,"0"0"-110"0,0 0-28 16,0 0-47-16,96-104-19 15,-63 66 0 1,1-4 4-16,-1 2-6 0,-6 4-5 15,-7 3-4-15,-9 5-3 16,-5 6 1-16,-6 0 10 16,0 5 1-16,-8 5 1 15,-15 4 1-15,0 8-2 16,-4 0 0-16,-4 6 16 16,-4 24 9-16,1 18-8 15,-1 20 12-15,3 13 4 16,9 15-7-16,7 7 8 15,8 4 15-15,6-1-15 0,2-12-21 16,0-18-10 0,2-21-2-16,9-19-1 0,-5-18 0 15,1-10 1-15,-7-8-1 16,0 0 3-16,0 0 1 16,0-25 1-16,0-8-5 15,5-12-8-15,10-9-90 16,5 2-145-16,0 7-225 15</inkml:trace>
  <inkml:trace contextRef="#ctx0" brushRef="#br0" timeOffset="184291.1">9522 3834 135 0,'0'0'493'0,"0"0"-399"16,0 0-20-16,0 0 13 15,0 0-50-15,124-22-25 16,-89 2-6-16,0-8-1 16,1-6 2-16,-4-3-4 15,0 1 1-15,-5 0-1 16,-8 8-3-16,-11 3 2 16,-4 6 0-16,-4 5 6 15,0 3-6-15,-2 8 14 16,-15 3-5-16,-9 0-10 0,1 9 25 15,-5 21-14 1,3 7-4-16,3 9 9 0,7 0-1 16,7 1 2-16,10-8 3 15,0-2-6-15,0-7-1 16,18-5-9-16,11-6 6 16,7-10 5-16,4-9-15 15,6 0 4-15,7-15-1 16,1-21 1-16,2-8 2 15,-1-6-4-15,-1-5-2 16,-3 0-1-16,-3 0-2 16,-8 0 2-16,-7 4-5 15,-8 3 0-15,-11 4 3 16,-8 3 0-16,-6 7 1 0,0 9 1 16,-12 7 7-1,-14 5 4-15,-9 13-10 0,-6 0 0 16,-3 20 8-16,-3 27-7 15,5 15 10-15,6 10-4 16,9 3 2-16,11-3 6 16,10-10 6-16,3-11 1 15,3-8 0-15,0-11-15 16,3-14-8-16,5-8-1 16,6-7-4-16,4-3-2 15,3 0 3-15,9-25 4 16,3-6 0-16,3 2-3 15,0 4-13-15,-5 11-6 16,-4 6-2-16,-5 8-6 16,-4 0-23-16,-6 0 1 0,-4 0 20 15,-4 11 8-15,-4 4 24 16,0 4 5-16,-4-3 7 16,-14 2 3-16,-4-4 6 15,-5-2 10-15,-2-3-15 16,-1-4-9-16,6-3-2 15,9-2-2-15,4 0-3 16,6 0-5-16,5 0 0 16,0 0-6-16,0 0-13 15,14 0-14-15,13 0 25 0,0 0 3 16,2 2-3 0,-3 6 11-16,1-2 2 0,-4 2 0 15,4-7 2-15,-1-1 0 16,1 0 4-16,0 0 7 15,6-12-9-15,-1-15 2 16,3-7-6-16,-2 0-3 16,-8-3-1-16,-6 10-3 15,-9 8 4-15,-10 7-11 16,0 12 4-16,0 0 9 16,-12 0-12-16,-9 22-22 15,6 10 22-15,3 4 13 16,6 1 1-16,6-1 28 15,0-5 23-15,6-1-7 16,13-8-9-16,0-8-15 0,8-5-21 16,0-9-1-16,-1 0-5 15,6-20-2-15,-7-8-3 16,-8-3-7-16,-7 2-2 16,-10 3-12-16,0-2-6 15,-15 3-38-15,-17 10 11 16,-11 4 23-16,-4 8 20 15,5 3 1-15,9 0 21 16,7 0 22-16,14 0 39 16,6 1-10-16,1-1 0 15,5 2-7-15,0-2-36 16,0 2-8-16,3 2-11 0,14 1 7 16,8 0-2-1,1-3 3-15,6-2-7 16,-2 0-8-16,0 0 5 0,1 0 10 15,-4 0 3-15,-6 4-2 16,-4 0 0-16,-9 3-1 16,3 0-2-16,-4 1 5 15,0 5 4-15,1 1 4 16,0-2 23-16,3-2-9 16,0-4-6-16,5-2-13 15,1-2-3-15,5-2 0 16,5 0 0-16,0-8 3 15,1-17-3-15,2 0-1 0,-3-6-6 16,-5 9 0 0,-4 6 6-16,-10 4 0 0,-1 8-4 15,-7 4 3-15,0 0 2 16,0 0 0-16,0 4 3 16,-3 18 8-16,-7 6-8 15,-3 3 13-15,0-1 11 16,8-4 6-16,1-7-4 15,1-7-19-15,3-7-8 16,0-5-2-16,0 0-11 16,0 0-5-16,11-9-2 15,14-10 0-15,4-5 7 0,-1 2-4 16,6 6-21 0,-4 3 8-16,0 9-18 0,-1 4-16 15,-4 0 4-15,-3 0 14 16,-1 4 19-16,-2 7 20 15,-2 5 5-15,-2-2 7 16,-3-2 15-16,3 0 15 16,-5-6 24-16,3-3-6 15,8-3-19-15,1 0-9 16,6-19-10-16,4-9 1 16,-1-6-17-16,-1-1 1 15,-7 9-2-15,-9 8-5 16,-5 11-9-16,-7 4-14 15,-2 3 16-15,0 0 6 0,0 5-24 16,-6 12 21-16,-7 6 9 16,-1 0 2-1,5 1 20-15,3-1 4 0,0-7 14 16,4-8-4-16,2-4-20 16,0-2-15-16,0-2-1 15,0 0-11-15,8 0-10 16,15-16 10-16,9-6-12 15,-1 1-28-15,-2 3-33 16,-2 12 3-16,-3 4-2 16,-3 2-46-16,-3 0 34 15,1 0 10-15,4 0 37 16,-4 0 48-16,2 0 11 0,3 0 59 16,-3 0 25-1,5-4 22-15,3-16 2 0,2-8-9 16,1-10-25-16,8-15-27 15,2-11-14-15,0-15-26 16,-4-7-8-16,-2 2-7 16,-9 17 0-16,-12 25-3 15,-6 22 0-15,-9 18 0 16,0 2 0-16,0 23-15 16,-13 20 11-16,-6 16 4 15,2 10 9-15,1 10 39 16,1-5 14-16,3-2-7 15,0-11-26-15,7-14-29 16,5-7 0-16,0-12-58 0,0-7-137 16,0-9-333-16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40:03.9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2957 4879 178 0,'0'0'74'15,"0"0"-1"-15,0 0 19 16,0 0-8-16,0 0-31 0,0 0-18 15,0 0 3-15,0 0 4 16,0 0 10-16,0 0 6 16,0 0-10-16,0 0 0 15,0 0 1-15,0 0-3 16,0 2-2-16,0-1-8 16,0-1-3-16,0 0-4 15,0 0-5-15,0 0-7 16,0 0-2-16,0 0-7 15,0 0 3-15,0 0-3 16,0 0 1-16,0 0-6 16,0 0 1-16,2 0-4 15,5 0 1-15,2 0 0 16,6 0 8-16,1 0-3 0,6 0 1 16,3 3-2-16,-1-2 2 15,1 2 2-15,-2-3-6 16,0 2 2-16,2-2-2 15,0 1 1-15,2-1-2 16,-3 0-2-16,2 0 1 16,1 3-1-16,-2-3 0 15,2 2 3-15,-5 0-3 16,0-1 0-16,0 2 1 16,-1-3 0-16,1 2 0 15,2 0-1-15,-4 0-1 16,1-1 0-16,-2-1 1 15,0 3 0-15,-4-2 1 0,1-1-1 16,1 3 0 0,-1-2 0-16,-1 2 1 0,3 1 2 15,1-2-2-15,0 0 0 16,-1 0 1-16,3-2 0 16,-4 0 2-16,3 1 0 15,0-1-2-15,-2 3 2 16,0-3-3-16,-1 0-1 15,2 1 5-15,-2-1-4 16,1 3 0-16,-3-3-1 16,1 2 1-16,2-2 0 15,0 2-1-15,2-2 0 16,-2 2 1-16,2 0 0 16,-2-2 1-16,-3 0 0 0,4 0-1 15,-2 0 5-15,3 0-3 16,-3 0 0-16,2 0-2 15,-1 0-1-15,-1 0 2 16,4 0 1-16,-2 0-3 16,6 0 4-16,-3 0-4 15,7 0 5-15,0 0-1 16,0 0-2-16,-2 0 1 16,2 0-1-16,-3 0-1 15,-1 0 3-15,2 0-1 16,-1 0-2-16,-1-2 2 0,-2 0-2 15,-2 2 1-15,0-2-2 16,1 0 0-16,-2 2 1 16,0-3 0-16,-3 2 1 15,2 1-2-15,3-3 1 16,-2 2-2-16,4-3 1 16,1 2 0-16,2 0 1 15,0-3-1-15,2 4 1 16,2 1 1-16,0-3-1 15,0 3-1-15,3-1 3 16,-3-2-3-16,4 2 0 16,3-1 1-16,3-2-1 15,5 0 0-15,1 0 3 16,0 0-3-16,2-1 1 0,-5 1 0 16,1 3 2-16,-5-3-2 15,-5 1-1-15,1 0 3 16,-3 0-3-16,-2 2 1 15,-1-2-1-15,-1 2 1 16,0 1 0-16,-5-3-1 16,-1 2 0-16,-4 1 0 15,-3-3 1-15,2 3-1 16,-2 0 1-16,4-1 0 16,-1 1-1-16,4 0 0 15,2 0 0-15,2 0 0 16,4 0 0-16,4 0 0 15,3 0 0-15,-3 0 0 16,3-3 2-16,1 3-2 16,-4 0 0-16,3-2 0 0,-3 2 0 15,-1-1 1-15,-1 1-1 16,-4 0 1-16,-4-2 1 16,-7 2-1-16,-3 0-1 15,-8 0 1-15,0 0 1 16,-5 0-2-16,-2 0 1 15,0 0-1-15,0 0 4 16,0 0 1-16,0 0-5 16,0 0-2-16,0-2-23 15,0-9-72-15,0 1-148 0,0 0-314 16</inkml:trace>
  <inkml:trace contextRef="#ctx0" brushRef="#br0" timeOffset="63615.54">2768 6749 302 0,'0'0'224'0,"0"0"-168"15,0 0 55-15,0 0 43 16,0 0-54-16,0 0-42 16,0 0-4-16,0 0-10 15,0 0-5-15,0 0-11 16,0 0-2-16,0 0 0 15,0 0-2-15,0 3-4 16,0 2 5-16,0 5 2 16,-2 2-12-16,-3 2 8 15,1 0-6-15,2 4-4 16,0 7-4-16,-4 7-5 16,4 6 1-16,0 6-3 15,0 6-1-15,2 2 0 16,0 2 0-16,-2-2 0 0,2 1 5 15,0-7-1 1,0 4 3-16,0-4-2 0,-2-2-6 16,-1 2 3-16,-1 0-2 15,-2-3 0-15,-2 1 0 16,2-4 4-16,1 0 1 16,-1 6 0-16,2-2 0 15,-2 2-1-15,2-1 1 16,-2-6-3-16,3-1 0 15,-1-5-2-15,4-9 3 16,0-2-2-16,0-4-1 16,0 4 2-16,0 2 4 15,0 2 0-15,-2 1 1 0,0-2-1 16,2 0 0 0,-2-2-4-16,2 0 1 0,0 0-4 15,0-3 1 1,0 0 0-16,0-2-1 0,0-1 0 15,0-3 1-15,0 0 1 16,0-2-2-16,0-5 2 16,0-2-2-16,0-3 0 15,0-2 0-15,0 0 0 16,0 0 0-16,0 0-1 16,0 0 1-16,0-13-10 15,0-19 0-15,0-12 10 0,-5-12 2 16,0-4-1-16,1 0-1 15,-3-2 3-15,1-2-3 16,-1 2 1-16,-2 3 0 16,2 3-1-16,1 2 0 15,-1 2 0-15,2 0 1 16,-4-1-1-16,1 6 0 16,1 4 1-16,0 5-1 15,2 8 0-15,-1 2-1 16,2-4 1-16,2-2 2 15,-3-6-2-15,3-4-1 16,2 4 1-16,-2 1-1 16,0 10 1-16,2 2 0 15,0 4 0-15,-3 4 0 16,3 5 1-16,-3 2-1 0,1 4 0 16,0 0 0-16,2 0 1 15,-2 2-1-15,2 4 0 16,-2 2 0-16,2 0 5 15,0 0-4-15,0 0 3 16,0 0-4-16,0 0 1 16,0 0 0-16,0 0 0 15,0 0-1-15,0 0 0 16,0 0 0-16,0-2-4 16,0 0-2-16,0-6-6 0,0-8 5 15,0-10 3 1,0-6 3-16,0 0-4 0,0 6-3 15,0 6 8-15,0 5 1 16,0 8-1-16,0 5 0 16,0 2 1-16,0-2-2 15,0-1-2-15,0 2-1 16,0 1-2-16,0 0 3 16,0 0 3-16,0 0-2 15,0 0-1-15,0 1-2 16,0 30-3-16,6 17 2 15,4 20 6-15,1 12 2 16,-1-1-1-16,2-1 0 16,-1-8 0-16,2-6-1 15,-1-4 0-15,-1 0 0 0,0 2 0 16,-2-3 0 0,-3-3 0-16,3-6 0 0,-4-10 0 15,0-10-4-15,-3-8-4 16,0-10-6-16,0-6-1 15,0-4 3-15,-2-2 0 16,0 0-6-16,0 0-3 16,0-8-1-16,0-24 0 15,0-18 16-15,2-25 1 16,-2-7 7-16,0-10-2 16,0-1 0-16,0 2 2 15,0 5-1-15,0 9 2 0,0 9-1 16,0 10 3-1,-6 8-2-15,-3 6 3 0,0 6-3 16,-2 4-1-16,-3 6 5 16,3 3 3-16,0 7-1 15,2 4 1-15,2 9 3 16,3 5 6-16,2 0-3 16,2 0-4-16,0 0-5 15,-2 0 2-15,0 23-3 16,-3 19-6-16,1 13-2 15,4 13 2-15,0 4 1 16,0 8 1-16,0 9-1 16,4 1 2-16,7-2 2 15,0 0 0-15,-2-6 2 16,0-4-3-16,0-7-2 0,-2-7-2 16,2-8 2-1,-3-8-4-15,1-6 4 0,-1-6-2 16,2-3 0-16,-4-11-1 15,0-4 0-15,1-8 0 16,-5-6 0-16,0-2 1 16,0-2 0-16,0 0-1 15,0 0 1-15,0 0-5 16,0-9 3-16,0-18-8 16,-9-19-1-16,-5-20 7 15,3-16-10-15,3-19 4 16,-2-11 2-16,8-3 6 0,0 3 2 15,0 10 0 1,-1 11 0-16,1 15 1 0,-2 12-1 16,2 12 0-16,2 10-1 15,-2 10 1-15,2 9 2 16,0 12 0-16,0 7 0 16,0 4 2-16,0 0 7 15,0 0-3-15,0 9 0 16,0 32-7-16,0 21 1 15,0 20 1-15,0 9 6 16,0 3 2-16,0-6-7 16,0-4 5-16,2-6 3 15,4-7-3-15,-1-6-2 0,-1 0-1 16,1-5-3-16,-3-2 1 16,3-4-3-16,-1-6-1 15,-2-5 0-15,2-10 1 16,-1-6-2-16,-1-8 3 15,-2-4-4-15,0-3 4 16,2-7-4-16,-2 4 2 16,0-7 0-16,0 0 0 15,0 2 2-15,0 0-1 16,0 2-1-16,0 2 3 16,0 2-2-16,0 1 1 15,0 0-2-15,-4 1 1 0,-1-2-2 16,-1-2 2-1,1 1-1-15,1-2 0 0,-1 1 3 16,-2-2-6-16,3 2 3 16,0-2 0-16,2-2 0 15,-3-2 0-15,3-2 0 16,-3 0 2-16,3 0-1 16,-1 0 1-16,-3 0 5 15,2 0-5-15,-3 0 2 16,0 0-2-16,0 0 2 15,3 0 1-15,2 0-1 16,2 0 2-16,0 0-2 16,0 0-4-16,0 0-5 15,0 0-3-15,6 0-8 16,17 0 3-16,10 0 11 0,3 2 2 16,-1-2 2-16,-1 0-2 15,-8 0 0-15,-3 0 1 16,-9 0-1-16,-8 0-1 15,-4 0 0-15,-2 0 1 16,0 0 1-16,0 0 2 16,0 0 5-16,-2 0 1 15,-18 0 6-15,-9 0-14 16,-2 0 0-16,2 0-2 16,6 0 1-16,8 0 0 0,6 0 0 15,7 0-1 1,2 0-7-16,0 0-8 0,0 0-21 15,0 0-28-15,13-14-42 16,10-12-1-16,6-12-66 16,-10-2-160-16,-5-3-180 15</inkml:trace>
  <inkml:trace contextRef="#ctx0" brushRef="#br0" timeOffset="64299.92">2587 6713 337 0,'0'0'150'15,"0"0"-61"-15,0 0 32 16,0 0 2-16,0 0-19 15,0 0-32-15,54 40-27 16,-29-37-18-16,1 1-1 16,3-3-9-16,-3-1-6 0,1 0-5 15,-4 0-4 1,-8 0-2-16,-3 0-1 0,-8 0 0 16,-4 0 1-16,0 0 7 15,0 0 9-15,-18 0 8 16,-16 0-13-16,-8 4-6 15,0 4 6-15,2 3 8 16,6-4 1-16,10 2-3 16,9-3-9-16,6-5 6 15,4 2-2-15,5-3-5 16,0 0-7-16,0 0-2 16,0 0-22-16,0 0-42 0,14 0-68 15,5 0-100 1,-5-3-202-16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47:34.68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1799 5963 350 0,'0'0'40'0,"0"0"24"0,0 0 31 15,0 0 12-15,0 0-26 16,0 0-10-16,0 0 3 16,0 0-5-16,-29 0-18 15,29 0-5-15,0 0 1 16,-2 0-8-16,2 0-4 16,-3 0-1-16,-4 0 8 15,-1 0-3-15,-13 0-4 16,-8 0-14-16,-4 0-12 15,-3 7 11-15,1 2-13 16,2 1-5-16,-1 0 3 16,3 1-3-16,2-4 4 0,4-1 2 15,1 0-5-15,2 0 12 16,4-2-7-16,2-1 0 16,7 1-1-16,5-3-3 15,2-1 0-15,2 3 1 16,0-3-4-16,0 2 3 15,0 0-2-15,0-2-2 16,0 3-1-16,0 12-3 16,0 21-2-16,0 20-1 15,-5 18 2-15,-1 15 5 16,-4-6 1-16,4 2 0 16,1-3-1-16,1-3 1 15,2-4 0-15,2-3-2 16,0-5 2-16,0-7-4 0,0 2 2 15,0 0 1-15,6 4-1 16,3 3 1-16,3 0 0 16,-6-6 1-16,1-5 0 15,-1-6-1-15,-1-4 0 16,2-6-1-16,-1-2 0 16,-1 1 0-16,1-7 0 15,1 2 1-15,-2-2 0 16,-3 4 0-16,0 0 0 15,0-1 0-15,1-2 0 16,-3-3-1-16,2-1-2 16,-2-3 3-16,0-4 0 0,0-3-4 15,0 2 2-15,0-5-1 16,0 2 0-16,0 0 1 16,0 1-1-16,0 0 3 15,0 2-3-15,0 8 2 16,0-5 1-16,-2 1-1 15,-3-5 1-15,3-5 0 16,-3-2 0-16,3 7-1 16,0-3 1-16,-3 4-1 15,3 0-3-15,-2-7 4 16,2-1 0-16,-3-6-5 16,5 2 3-16,-2-7 2 15,2-2 0-15,0-2-1 16,0 0 1-16,0 0 0 15,0 0 0-15,0 0-1 0,0 0-5 16,0 0 1-16,2 0-9 16,20 0-2-16,9 0 15 15,10 0 1-15,-1 0 1 16,-3 0 4-16,-8 0-5 16,-6 0 1-16,-5 0-2 15,-7 0 0-15,-5 0-24 16,1 0-52-16,-3-17-83 15,1-1-134-15,-2-6-146 16</inkml:trace>
  <inkml:trace contextRef="#ctx0" brushRef="#br0" timeOffset="1329.159">2097 4594 547 0,'0'0'233'0,"0"0"-182"15,0 0 15 1,0 0 66-16,0 0-70 0,0 0-46 15,33 0-7-15,1 0 22 16,11-20 8-16,5-15-12 16,6-6 7-16,0-14-19 15,-7-1 3-15,-9 3-11 16,-9-2-1-16,-10 7 1 16,-8 6 0-16,-11 6-3 15,-2 4 2-15,0 3-3 16,-11 5 3-16,-14 2-4 15,-6 6 0-15,-4 4 3 0,-5 5-4 16,-5 7 0 0,3 0 0-16,-1 0-1 0,3 18 0 15,5 14 4-15,6 9-4 16,10 12-4-16,11 11 1 16,8 4-2-16,0-2 4 15,14-8-1-15,19-10-2 16,9-11 3-16,4-9-2 15,8-13-1-15,4-8 4 16,2-7 3-16,3-12 1 16,-1-29-4-16,0-13 5 15,3-12-2-15,-7 0-3 16,-9 4-12-16,-7 4-35 16,-11 8-51-16,-6 1-116 15,-14 7-184-15</inkml:trace>
  <inkml:trace contextRef="#ctx0" brushRef="#br0" timeOffset="2017.87">2666 4073 689 0,'0'0'18'0,"0"0"-17"16,0 0 58-16,71 104 19 15,-40-42-54-15,0 2-4 16,-2-3-8-16,2-4 0 15,0-11-10-15,-4-11 1 16,-2-12 1-16,-6-9 3 16,-3-10 5-16,-3-4 11 0,-1 0 10 15,5-9-3-15,4-26-5 16,3-11-7-16,2-4-12 16,-3-1-6-16,-3 4-18 15,-5 5-24-15,2 2-48 16,-7 4-49-16,-5 10-78 15,-5 6-212-15</inkml:trace>
  <inkml:trace contextRef="#ctx0" brushRef="#br0" timeOffset="4199.24">3231 3970 673 0,'0'0'35'16,"0"0"36"-16,34 161 91 16,-26-65-88-16,0 12-21 15,-2 10-9-15,1 3-20 16,-1-9-14-16,4-14-7 0,-2-19-3 15,3-19 1 1,-1-16 0-16,0-20-1 0,-5-12 0 16,-1-12 0-1,-2 0-2-15,-2 0 2 0,0-26 4 16,0-30 11-16,0-33 15 16,0-31-9-16,0-20-4 15,0-7-10-15,0 15-4 16,0 20 5-16,7 23 0 15,13 23 3-15,5 12-11 16,4 18-1-16,2 12-5 16,7 14-4-16,1 10-18 15,4 10-6-15,-3 30-4 16,-6 10-4-16,-12 4-1 16,-11 1 0-16,-9-7 9 15,-2-11 9-15,0-6 25 16,-19-12 4-16,-4-6 1 0,-6-8 10 15,-2-5 6-15,0 0-1 16,2 0-20-16,4-9 0 16,8-3-1-16,5 4 1 15,8 2-4-15,4 2-6 16,0 0-3-16,10-4-16 16,25 0 20-16,7-6 9 15,9-2 0-15,7-6 0 16,2-7 3-16,5-4 0 15,2-14 1-15,-1-5 3 16,-3-12-2-16,-7-8 3 16,-6-6 8-16,-7-5-11 0,-9 7 1 15,-14 10 0-15,-11 12 5 16,-9 16 19-16,0 16 12 16,-9 11 7-16,-14 11-8 15,-8 0-17-15,-2 38-19 16,0 17-5-16,-1 20-6 15,7 14 4-15,9 1 2 16,9 1-5-16,9-7 5 16,0-8 2-16,3-15-2 15,21-17-2-15,3-12-3 16,7-10-1-16,-1-12 0 16,2-6-2-16,1-4 5 15,-1-8-5-15,-1-22 1 0,-3-8 0 16,-4-8 1-1,-7 1 5-15,-5 5-8 0,-7 6-6 16,-4 10-12-16,-4 8 20 16,0 10 3-16,0 6 2 15,0 0-1-15,0 0 0 16,0 0-6-16,0 20 4 16,0 10-2-16,0 8 7 15,0 3 2-15,0-3 5 16,0-4-5-16,0-5-2 15,0-3 1-15,6-5-1 16,3-3 0-16,0-6 2 16,0-2-3-16,2-4 1 0,-4-2-5 15,2-2 3-15,0-2-3 16,2 0-3-16,3 0 2 16,1-2 2-16,3-16 4 15,-1-4 2-15,6-6-1 16,-3-2 3-16,2-2 2 15,-4 0-6-15,-2 3 2 16,-5 5 0-16,-3 4 1 16,-1 6 2-16,-5 4-4 15,-2 6 3-15,0 2-2 16,0 2 6-16,0 0 1 16,0 0 4-16,0 0 7 15,0 0 3-15,0 0-3 0,0 0-5 16,0 0-1-16,0 0-14 15,3 0 0-15,-1 0-10 16,7 0-1-16,2 0-6 16,9 0 8-16,3 0 9 15,6 0 0-15,2 0 1 16,-2 6-1-16,2 2 2 16,-5 0-2-16,1 2 0 15,-5-2 1-15,-3-2-4 16,-11-3 3-16,-3 0-3 15,-5 0 0-15,0-2 3 0,0 3 11 16,-3 8 8 0,-21 6 7-16,-10 9-22 0,-1 0-4 15,1 0 2-15,5-5-4 16,7-7 1-16,7-2 0 16,7-5-2-16,4-4 2 15,2-2-2-15,2-2 0 16,0 0-8-16,0 0-8 15,2 2-9-15,16-2 1 16,7 2 25-16,4-1-10 16,2 2 5-16,-2-1 2 15,2 0-22-15,3 0-26 16,-1-2 3-16,0 4 16 16,3-4 20-16,2 2-9 15,2 0 10-15,0-2 5 16,-4 0 8-16,-5 0 1 15,-4 0 6-15,-3-6 14 0,0-8-1 16,1-8 2-16,0-10 3 16,-1-8 2-16,3-13-2 15,0-7-19-15,-3-6 0 16,0 0-6-16,-1 12-4 16,-6 14 3-16,-5 19 1 15,-10 13 0-15,-2 8 1 16,0 0 12-16,0 0-7 15,0 7-2-15,0 1-4 16,0 3-4-16,-2 6 4 0,0-2 3 16,-2 6-2-1,-4 1 3-15,2 2 10 0,-1 8-4 16,-1 0-4-16,-2 2-4 16,1 0-1-16,1-2-1 15,3-2-3-15,5-6-6 16,0-2-3-16,0-4 5 15,0 0 4-15,0-1-3 16,7-5-1-16,6-2-3 16,3-6 4-16,-1-1 0 15,7-3-3-15,3 0 4 16,4 0 5-16,9 0 0 16,6-11 0-16,3-11 16 15,3-10-7-15,-2-12 22 16,2-14 3-16,-2-17-7 0,1-13-3 15,-2-4-16-15,-4 2-5 16,-8 7-3-16,-6 13 3 16,-11 10 1-16,-7 8 1 15,-9 11-1-15,-2 9 1 16,0 13-2-16,0 11 6 16,0 5 3-16,0 3 10 15,0 0-11-15,0 16-11 16,-10 25-11-16,-2 21 2 15,-1 16 9-15,1 12 6 16,3 14 0-16,3 11 6 16,4-5 2-16,2-8 0 0,0-18-14 15,0-20 0-15,13-17-14 16,3-21-81-16,-1-20-146 16,1-6-281-16</inkml:trace>
  <inkml:trace contextRef="#ctx0" brushRef="#br0" timeOffset="4358.99">5724 3012 603 0,'0'0'323'15,"0"0"-323"-15,0 0-379 16,0 0 141-16</inkml:trace>
  <inkml:trace contextRef="#ctx0" brushRef="#br0" timeOffset="4532.64">4704 2898 754 0,'0'0'320'0,"0"0"-189"15,0 0-39-15,0 0-92 16,0 0-37-16,0 0-109 0,-6 64-141 16,25-20-124-16</inkml:trace>
  <inkml:trace contextRef="#ctx0" brushRef="#br0" timeOffset="5036.03">7015 3014 570 0,'0'0'231'0,"0"0"-108"0,0 0-33 16,-9 154-4-16,-7-22-4 16,-5 17 2-16,9 9-38 15,7-3-18-15,5-11-14 16,0-13-11-16,0-23 1 15,0-19-2-15,0-21-2 16,2-15-7-16,7-9-39 16,-3-9-45-16,6-13-81 15,1-12-283-15</inkml:trace>
  <inkml:trace contextRef="#ctx0" brushRef="#br0" timeOffset="5948.75">7431 4173 917 0,'0'0'92'16,"0"0"-49"-16,0 0 49 0,0 0-78 16,0 0-8-16,0 0-6 15,111-135 3-15,-63 77 3 16,-2 6-3-16,-8 8-3 16,-11 11 2-16,-11 18-2 15,-10 9 0-15,-6 6-9 16,0 0 1-16,0 0 4 15,0 8 4-15,0 18 1 16,-4 14 1-16,-6 8 6 16,6 2 18-16,4-4 11 15,0-7-14-15,0-8-14 16,4-7-9-16,14-5-2 16,7-7-7-16,6-10-4 15,5-2-1-15,4-2-1 16,5-25 0-16,-3-6 3 0,1-7-4 15,-8-4-1-15,-4 5 2 16,-9 7 10-16,-6 14 3 16,-7 10 1-16,-9 8 2 15,0 0-2-15,0 0 0 16,0 4 0-16,0 22-4 16,-7 12 5-16,-6 8 0 15,-1-8 13-15,3-8 4 16,5-7-2-16,1-14 4 15,5-2-9-15,0-7-6 0,0 0-4 16,0 0-4 0,0 0-2-16,2-7-13 0,20-16-5 15,10-9 16 1,3-4-9-16,-2 4-14 0,-4 7 4 16,-4 7 11-16,-2 10-9 15,-3 6-2-15,-7 2-7 16,-2 0-13-16,-7 0 6 15,-1 10 13-15,-3 12 11 16,0 2 2-16,0 0 7 16,-3-6 2-16,-5-5 4 15,3-10-3-15,3-3 5 16,2 0 11-16,0 0 17 16,0 0-25-16,0-14-3 15,4-4-4-15,21-8 3 0,6-2 1 16,5 2 0-1,4 4-4-15,3 6 1 0,3 6 3 16,1 10 0-16,-1 0 0 16,-5 20-5-16,-3 16 5 15,-9 7 0-15,-4-2-7 16,-8-5-25-16,-1-12-50 16,-5-13-128-16,-1-11-246 15</inkml:trace>
  <inkml:trace contextRef="#ctx0" brushRef="#br0" timeOffset="6098.84">8218 3273 704 0,'0'0'263'16,"0"0"-224"-16,0 0-39 15,0 0-142-15,0 0-299 16</inkml:trace>
  <inkml:trace contextRef="#ctx0" brushRef="#br0" timeOffset="8266.16">8875 3880 491 0,'0'0'131'15,"0"0"-47"-15,0 0-1 16,11 149 44-16,-11-57-59 16,0 12-48-16,0 6-9 0,-4-4-9 15,-3-5-2-15,2-15-1 16,5-20-2-16,0-13 3 16,0-24 0-16,0-11-1 15,0-14 1-15,0-4-3 16,0-4 3-16,0-36 18 15,0-20 40-15,0-26-11 16,0-23-18-16,0-11 13 16,0-2-23-16,0 7-13 15,7 21-1-15,2 20 7 16,4 20-7-16,3 20-5 16,6 14-6-16,7 10-5 15,4 10-45-15,8 0 0 16,-1 24-7-16,-2 14 19 15,-12 5 3-15,-9-4 18 0,-11-2 3 16,-6-6 9-16,0-4 11 16,-16-9 3-16,-11-2 3 15,-2-10 4-15,-4-2 1 16,-1-4 11-16,3 0-7 16,10 0 4-16,7 0 0 15,7-2-15-15,5 2-4 16,2-5-9-16,4-3-12 15,28-3 15-15,15-10 5 16,6-3 2-16,7-3 0 0,4-10 1 16,1-6 0-1,2-10 3-15,-4-9 5 0,-6-2-1 16,-10-2 12-16,-9-1-16 16,-11 2 3-16,-11 6 2 15,-16 11 1-15,0 14 10 16,0 14 8-16,-16 14 9 15,-7 6-4-15,-8 10-17 16,-5 34-17-16,-3 16-5 16,5 10 5-16,10 9 0 15,13-2 1-15,7 2 1 16,4-7 2-16,0-8-4 16,17-12-2-16,10-12 1 15,4-9-1-15,2-12 1 16,0-6-2-16,5-11 0 0,3-2 2 15,-3-5-7-15,1-24-3 16,-1-5-9-16,-4-9 12 16,-6 4-2-16,-5 2 2 15,-7 7-9-15,-10 8-6 16,-1 8-2-16,-5 6 18 16,0 6 7-16,0 2 6 15,0 0 10-15,0 0 8 16,0 8-3-16,-2 18-21 15,-7 10-5-15,2 4 3 16,4 2 1-16,3-1-3 16,0-5 3-16,0-4-1 0,8-4-5 15,9-6 6-15,6-3-9 16,1-4 5-16,3-9-4 16,4-6 3-16,1 0-5 15,3-6-2-15,3-20 4 16,-3-9 1-16,-4-2 7 15,-6-6 1-15,-4-1 3 16,-11 4 0-16,-1 4 4 16,-3 8 7-16,-2 4 16 15,0 6-8-15,4 0-10 16,3 0-7-16,5-1-5 16,5 6-1-16,0 2 1 15,4 6 1-15,2 5-1 0,0 0 0 16,2 0 0-1,-2 16 1-15,2 8 1 0,-1 2 0 16,-1 0-2-16,-5-2 0 16,-6-6 0-16,-7 2 0 15,-5-2-2-15,-4 4 2 16,-6 0 6-16,-30 0-2 16,-9 0-4-16,-5-4-4 15,4-4-6-15,11-3 6 16,6-10 4-16,8-1 0 15,11 0 0-15,3 0 1 16,5 0 1-16,2 2-2 16,0-2-7-16,4 3-19 0,21-2 7 15,11-1 16-15,3 0 3 16,1 3 2-16,3-1 4 16,-5 0-3-16,2-2-2 15,-5 0 2-15,-4 0-3 16,-4 0 2-16,-2 0-2 15,-5-4-2-15,2-13 0 16,-2-2 4-16,1-6 3 16,0-3 17-16,-5-2-9 15,-1-8 5-15,-3 0 5 16,-3 2-16-16,-3 8-1 16,-4 10-6-16,-2 10 5 15,0 8-4-15,0 0-1 16,0 0-3-16,0 4-21 0,0 18-17 15,4 10-1-15,-2 14 37 16,0-2 5-16,6 0-6 16,1-4 5-16,7-8 1 15,6-6 2-15,2-5 5 16,12-7-1-16,5-10-1 16,7-4 13-16,6 0 5 15,0-22-16-15,2-17 6 16,-6-3-5-16,-5 0-5 15,-9 2 2-15,-12 6-4 16,-11 10 0-16,-6 4 2 16,-5 10 0-16,-2 4 7 0,0 0-1 15,0 2-4-15,0 2 0 16,0-2-5-16,0 4-1 16,0 0 1-16,0 0 1 15,0 0-1-15,0 0-1 16,0 0 1-16,0 0-4 15,0-2 2-15,0-6-1 16,12-10-6-16,3-6 5 16,10-13 4-16,4-7 0 15,2-4 0-15,0-2 2 16,-6-6 0-16,-8 2-1 16,-3 0 1-16,-8-2 0 15,-4 10 0-15,-2 8-2 16,0 6 0-16,0 14 1 15,0 7 0-15,0 7 1 0,0 4 7 16,-4 8-5-16,-4 35-4 16,-4 26-11-16,-3 24 11 15,1 14 4-15,-1 10 3 16,1 4 17-16,1-5 15 16,4-14 3-16,5-15-11 15,4-27-27-15,0-16-3 16,0-17-2-16,0-16-7 15,0-7-30-15,4-4-46 16,0-8-76-16,-1-20-233 0</inkml:trace>
  <inkml:trace contextRef="#ctx0" brushRef="#br0" timeOffset="8437.9">10981 3278 324 0,'0'0'633'0,"0"0"-633"15,0 0-64-15,0 0-152 16,0 0-369-16</inkml:trace>
  <inkml:trace contextRef="#ctx0" brushRef="#br0" timeOffset="8598.84">10607 3114 838 0,'0'0'195'16,"0"0"-70"-16,0 0-125 16,0 0-22-16,0 0-62 15,0 0-55-15,-52 28-184 16,34-10-218-16</inkml:trace>
  <inkml:trace contextRef="#ctx0" brushRef="#br0" timeOffset="15563.9">1520 8542 237 0,'0'0'93'0,"0"0"10"15,0 0 15-15,0 0-2 16,0 0-2-16,0 0 5 15,0 0-3-15,-18-12-18 16,10 12-9-16,-6 0-24 16,-3 0-27-16,-8 0-15 15,0 0-9-15,0 4-2 16,6 4 0-16,-1-2-2 16,6 0-2-16,3 0-3 15,0-2-1-15,7 1 1 16,-4-2-4-16,6-3 4 0,0 0-3 15,0 0 6-15,0 0-5 16,0 2 1-16,2-2 0 16,0 2-4-16,0-2 5 15,0 0-5-15,0 4-2 16,-3 11 0-16,1 14-10 16,0 19 4-16,2 20 5 15,0 7 3-15,0-1 0 16,0-10-1-16,0-7 2 15,0-10-1-15,0-7 0 16,0-5 0-16,0-7 0 16,0-8 1-16,0-6 0 0,0-6-1 15,0-6 1-15,0-2-1 16,0 0 0-16,0 0 0 16,0 0-1-16,0 0-4 15,0 0-7-15,9 0 2 16,13 0 2-16,5-2-16 15,-3-5-20-15,1 2-12 16,-7 1-18-16,-1 0-24 16,-5-1-59-16,-6-3-118 15,-1 3-74-15</inkml:trace>
  <inkml:trace contextRef="#ctx0" brushRef="#br0" timeOffset="15985.32">1181 9194 207 0,'0'0'219'0,"0"0"-159"15,0 0 39-15,0 0 61 16,0 0-11-16,87-129-37 15,-48 79-11-15,-2-2-24 16,1-4-20-16,2-6-14 16,3-2-13-16,5 0-11 15,-1 4-12-15,-3 9-5 16,-1 9-4-16,-7 10 1 16,-5 6-28-16,-6 8-48 0,-6 4-35 15,-3 2-53-15,-9 6-107 16,-7 6-80-16</inkml:trace>
  <inkml:trace contextRef="#ctx0" brushRef="#br0" timeOffset="16315.08">1255 8619 463 0,'0'0'295'0,"0"0"-250"0,0 0 94 16,0 0 6-16,0 0-107 15,0 0-32-15,89 116 78 16,-35-56-35-16,-1-4-36 15,0-6-4-15,-5-6-3 16,-4-8-4-16,-9-6-2 16,-3-6 0-16,-8-2-26 15,-3-4-68-15,-2-3-89 16,-7-1-170-16,-8 0-174 16</inkml:trace>
  <inkml:trace contextRef="#ctx0" brushRef="#br1" timeOffset="76971.89">17939 3593 113 0,'0'0'67'16,"0"0"16"-16,0 0 1 16,0 0 2-16,0 0-23 15,0 0-4-15,0 0 2 16,-12-6 12-16,12 6-6 16,-2 0-13-16,2 0-12 15,0-2-20-15,0 2-5 0,0 0 3 16,0 0 6-1,0 0-2-15,0 0 0 0,0 0-2 16,0 0 8-16,-2 0-7 16,0 0-7-16,-5 20-3 15,-4 20-8-15,-2 14 2 16,0 9 1-16,1-1 3 16,6 0-11-16,1-4 3 15,3 2 1-15,2-3-3 16,0-5 1-16,0 2-2 15,0-2-1-15,0 4 1 16,4 4 1-16,3 0 0 16,-1 4 0-16,0 1 9 15,-6-2 6-15,0 2 19 16,0-5-21-16,0 0-4 0,0-1-8 16,0 2 4-16,0 4 1 15,0-2-6-15,0-2 5 16,0-3 0-16,0-4 4 15,0 5-5-15,0-6-1 16,-4 2 4-16,0 3-2 16,0 0 1-16,-3 4-2 15,3 0-1-15,-2-2 4 16,-2 1-5-16,2-5 5 16,-1 2-3-16,1 2-2 15,-2 2-2-15,0-2 4 16,-1 1-2-16,3-3-3 0,-4 4 2 15,6 0 1 1,-1 2-2-16,1 1 0 0,2-1 2 16,0-2-3-16,-3 2 4 15,3 2-4-15,-3 0 4 16,1-6 0-16,-3 1-4 16,3-7 2-16,2 1-2 15,-3 6 0-15,5-3 0 16,0 4 0-16,0-6 1 15,0 1 1-15,0-6-2 16,0-2 1-16,0-1 2 16,0-4-3-16,0 4 7 15,0 2-7-15,0 7 1 16,0 1 4-16,0 0-3 16,2 0-2-16,3 0 1 0,1-2 0 15,-4 1 0-15,3-1 0 16,-3 0-1-16,-2 4 3 15,0 2-1-15,0 2 2 16,0 0-4-16,0-6 2 16,0-1-2-16,0-9 0 15,0-4 0-15,0-8-1 16,0-8 1-16,0-6-3 16,0-12-24-16,0-7-38 15,0-3-58-15,0-19-168 16,-2-20-282-16</inkml:trace>
  <inkml:trace contextRef="#ctx0" brushRef="#br1" timeOffset="78532.45">16381 6206 178 0,'0'0'103'15,"0"0"-22"-15,0 0 13 16,0 0 20-16,0 0 13 16,0 0-11-16,-11-10-31 15,11 10-29-15,0 0-19 16,0 0-18-16,5 0-15 16,20 0-3-16,10 0 23 15,9 0 12-15,6 0-10 0,5 0-2 16,6 0 5-1,1 0 0-15,7 0-8 0,-3 0-8 16,1 0-4-16,0 0 1 16,-3 0-5-16,2 0-4 15,-2 0 1-15,5 0-1 16,0 0 4-16,0 0-5 16,1 0 4-16,-1 0 0 15,2 0-5-15,-1 0 2 16,0 0-1-16,-1 0 1 15,-4 0 0-15,-7 0 0 16,4 0-1-16,-6 0 2 16,2 0 0-16,0 0-1 15,-3 0-1-15,3 0 2 16,-2 0-2-16,0 0 1 0,0-2 0 16,-1-2 0-16,0 0-1 15,4-2 2-15,-1-4 0 16,2 0 0-16,2-2 0 15,3-2-1-15,-1 0 2 16,1 2-2-16,-3 0-1 16,-2 4 2-16,-2 2-2 15,5 3 4-15,1 2 11 16,6-2-7-16,5 3-6 16,6-3-1-16,3-1 2 15,-1 0-1-15,-3-3-2 16,2 2 0-16,-1-4 0 0,3 4 0 15,0-1 1 1,-1-1 0-16,0 2-1 0,-3-1 2 16,0-1-1-16,-1 2 0 15,-2-2-1-15,4 4 0 16,-8-4 2-16,0 3-2 16,1 2 0-16,-5 0 0 15,0 2 1-15,1-2-1 16,1 2 0-16,2-2 0 15,-1 0 1-15,1 1-1 16,-7-6 1-16,-1 1-2 16,-3 1 1-16,-4-2-1 15,0 1 0-15,0 5 1 16,1 1 0-16,-1 0 0 16,2 0 0-16,0 0 0 0,0 0-3 15,-1 0 2-15,2 0 1 16,-1 0 0-16,4 0 1 15,8 0-1-15,4 0 1 16,4 0-1-16,3 0 2 16,-3 0-2-16,2 0 0 15,-2 0 0-15,3 0 1 16,4 0 0-16,-2 7 0 16,-6-3-1-16,-2 0 0 15,-6-2 0-15,-9 0-1 16,-2-2-1-16,-4 2 2 15,-2-2 0-15,-8 2-1 0,-6 0 0 16,-7-2-51 0,-8 0-80-16,-11 0-176 0,-14 0-178 15</inkml:trace>
  <inkml:trace contextRef="#ctx0" brushRef="#br1" timeOffset="81350.7">18792 4606 433 0,'0'0'176'15,"0"0"-111"-15,0 0 28 16,0 0 30-16,0 0-55 15,-9-110-43-15,9 99-15 16,7 7-6-16,-1 4-4 16,8 0-2-16,1 0-9 15,5 15 7-15,-1 6-12 16,-8 4-6-16,-5-3 17 0,-4-4 5 16,-2-4 5-16,0-8 2 15,0-2 11-15,0-2 37 16,-2-2 25-16,-13 0-16 15,-8 0-15-15,-1 0 5 16,1-6-22-16,4-10-14 16,3-1-10-16,3 4-8 15,4-1-1-15,9 4-6 16,0-1 3-16,0 0-13 16,22 0-24-16,7 5 5 15,2 6-2-15,0 0 0 16,-4 3 2-16,-5 12-22 15,-9 6 15-15,-3-3 19 0,-8 0 13 16,-2 0 11-16,0-4 6 16,-12-2 22-16,-7-5 33 15,-6 0-1-15,0-7-2 16,1 0-13-16,2 0-12 16,4-8-13-16,2-6-20 15,9-4-11-15,7 0-2 16,0 0-20-16,17 0-38 15,14 5-10-15,2 10 24 16,3 3 11-16,-7 0 14 16,-9 14-19-16,-7 4 15 15,-9 0 16-15,-4-2 15 16,0-2 5-16,-6-2 7 16,-15-4 6-16,2-5 7 0,-4-3-20 15,1 0-5-15,5-1-126 16,-2-13-161-16</inkml:trace>
  <inkml:trace contextRef="#ctx0" brushRef="#br1" timeOffset="82170.28">18594 3531 559 0,'0'0'111'0,"0"0"-2"16,0 0 33-16,0 0-66 0,0 0-19 15,0 0 5-15,33 97-27 16,-22-62-21-16,-1-3-14 15,-2-2 0-15,1 1-53 16,-1-3-95-16,-2 7-101 16,-6 4-17-16,0 3-96 15</inkml:trace>
  <inkml:trace contextRef="#ctx0" brushRef="#br1" timeOffset="82380.5">18503 4193 379 0,'0'0'283'0,"0"0"-125"0,0 0-40 16,0 0 4-16,0 0-69 15,0 0-26-15,55-87 11 16,1 22 17-16,7-12-38 16,-3 3-13-16,-7 8-1 15,-10 13-3-15,-12 13-4 16,-10 12-51-16,-2 6-73 15,-11 10-89-15,-6 6-180 16</inkml:trace>
  <inkml:trace contextRef="#ctx0" brushRef="#br1" timeOffset="83114.28">18816 4113 192 0,'0'0'183'16,"0"0"-100"-16,0 0 31 15,0 0 29-15,0 0-57 16,0 0-22-16,17-29 1 16,2 1-12-16,4-2-19 15,-1 2-11-15,-5 4-6 0,-1 6-2 16,-7 4-6-1,-3 8-8-15,-6 4 1 0,0 2 3 16,0 0-5-16,0 0 2 16,0 0-4-16,0 0 1 15,0 18-6-15,0 4 7 16,3 4 0-16,-1 0 7 16,3-6-7-16,-1-4 0 15,1-5-49-15,3-5-65 16,-1-6-139-16,0 0-110 15</inkml:trace>
  <inkml:trace contextRef="#ctx0" brushRef="#br1" timeOffset="83267.95">19057 3671 634 0,'0'0'91'0,"0"0"-64"15,0 0-27-15,0 0-12 16,0 0-186-16,0 0-115 16</inkml:trace>
  <inkml:trace contextRef="#ctx0" brushRef="#br1" timeOffset="85107.18">19140 3982 23 0,'0'0'231'16,"0"0"-85"-16,0 0-7 15,0 0 29-15,0 0-12 16,0 0-37-16,-7 0-15 15,7 0-17-15,0 0-31 16,0 0-17-16,0 0-14 16,0 0-17-16,0 0-8 15,24 0-5-15,7 0 1 16,3 0 4-16,-3 0-5 16,-4 0-14-16,-5 0-13 0,-7 0-55 15,-3 0-77-15,-10 0-120 16,-2-3-77-16</inkml:trace>
  <inkml:trace contextRef="#ctx0" brushRef="#br1" timeOffset="85703.08">19450 3928 113 0,'0'0'73'0,"0"0"-56"0,0 0 42 16,0 0 13-1,0 0-21-15,0 0 16 0,27-6-1 16,-19 6-12-16,3 0-2 15,1 0 6-15,-1 0-22 16,1 0-17-16,0 2-14 16,-1 4 3-16,-5 2-1 15,1 0-1-15,-7-2 27 16,0 4 23-16,0 2-9 16,-11 0 2-16,-11 4-4 15,-7 0-5-15,1-2-8 16,1-2 15-16,4-6-20 15,7-1 9-15,7-1 6 0,7-1-18 16,2-1-12-16,0 2-12 16,0 2 0-16,0 7-15 15,7 2 6-15,15 1-4 16,5 3-66-16,11-7-64 16,-1 0-78-16,-1 0-125 15</inkml:trace>
  <inkml:trace contextRef="#ctx0" brushRef="#br1" timeOffset="87329.87">20389 4157 244 0,'0'0'218'0,"0"0"-73"15,0 0 57-15,0 0-32 16,0 0-75-16,0 0-38 0,-10-28-19 16,10 17-15-16,0 2-21 15,0 0-2-15,0 4-5 16,4 1-9-16,5 1-16 15,0 3-1-15,0 0 2 16,-1 0 2-16,-1 0 4 16,-5 8 2-16,0-2 14 15,-2-2 7-15,0 1 0 16,0-3 18-16,0 2 19 16,-11-3 3-16,-4 2-6 15,1-3-5-15,1 0-5 16,4 0-19-16,5 0-5 0,1-10-16 15,3-10-19 1,0-7 7-16,10 1 1 0,9 4-6 16,4 8-6-16,-3 10 16 15,0 4 15-15,-4 0-13 16,-1 0-13-16,-1 16 14 16,-5 4 0-16,-3 2 1 15,-6-1-2-15,0-6 13 16,0-2 8-16,0-4 5 15,-13 0 12-15,-12-3 31 16,-6-4-7-16,0-2-9 16,0 0-19-16,6-2-13 15,5-14-14-15,9-6-72 16,9-3-166-16,2-3-201 16</inkml:trace>
  <inkml:trace contextRef="#ctx0" brushRef="#br1" timeOffset="87697.09">20493 3270 664 0,'0'0'142'15,"0"0"-57"-15,0 0 77 16,0 0-65-16,39 108-70 16,-26-83-22-16,1-1-5 15,-1-2-7-15,1-2-75 16,-5 4-104-16,-5 0-174 0,-4 0-103 16</inkml:trace>
  <inkml:trace contextRef="#ctx0" brushRef="#br1" timeOffset="87882.33">20414 3743 519 0,'0'0'338'0,"0"0"-222"16,0 0 61-16,0 0-54 16,0 0-87-16,0 0-14 15,73-88 3-15,-17 40-9 16,2 2-16-16,-6 6-14 15,-8 6-40-15,-6 8-38 16,-9 6-106-16,-13 7-209 0</inkml:trace>
  <inkml:trace contextRef="#ctx0" brushRef="#br1" timeOffset="88336.75">20711 3793 501 0,'0'0'108'15,"0"0"-53"-15,0 0 108 16,0 0-71-16,0 0-43 16,0 0-10-16,66-87-26 15,-41 61 4-15,-5 3-17 0,-6 7 1 16,-6 9-1-1,-6 4-6-15,-2 3-9 0,0 0-7 16,0 0-4-16,0 4 6 16,0 14 3-16,-2 2 4 15,-4 6 13-15,-1 0 0 16,4-3 0-16,3-5-8 16,0-4-87-16,0-6-121 15,0-7-103-15</inkml:trace>
  <inkml:trace contextRef="#ctx0" brushRef="#br1" timeOffset="88505.5">20942 3527 723 0,'0'0'108'0,"0"0"-39"15,0 0-41-15,0 0-28 16,0 0-176-16,0 0-104 15,-25 54-143-15</inkml:trace>
  <inkml:trace contextRef="#ctx0" brushRef="#br1" timeOffset="88678.209">20942 3527 589 0,'154'94'125'16,"-152"-88"-31"-16,2 4-32 0,4 1-57 16,2 3-5-16,1-3-82 15,3 1-114-15,1-2-83 16</inkml:trace>
  <inkml:trace contextRef="#ctx0" brushRef="#br1" timeOffset="88985.4">21287 3685 702 0,'0'0'119'0,"0"0"-63"0,0 0 6 15,0 0-62-15,0 0 3 16,0 0 6-16,72-37-3 15,-52 26 3-15,-4 1-8 16,-6 6 2-16,-5 4-2 16,-5 0 0-16,0 0 0 15,0 0 5-15,0 2 1 16,0 22-3-16,0 8 45 16,-2 8-8-16,-5-4-41 15,1-4-10-15,6-3-110 0,0-7-210 16,8-8-177-1</inkml:trace>
  <inkml:trace contextRef="#ctx0" brushRef="#br1" timeOffset="90222.38">21960 4279 575 0,'0'0'136'15,"0"0"-62"-15,0 0-29 16,0 0-44-16,0 0-1 0,0 0-3 16,129-68-22-16,-102 66-3 15,-2 2-3-15,-7 0-3 16,-3 5 11-16,-6 18-11 15,-9-1 6-15,0 4 23 16,0-2 5-16,-13-6 8 16,-5-4 46-16,-2-2 20 15,-5-4 18-15,-1-5 6 16,-3 0-24-16,-5-3 3 16,1 0-22-16,6 0-18 15,4 0-16-15,8-12-21 16,7-2-13-16,8-2-2 15,0-4 9-15,19 2-30 16,14 0-9-16,6 8-5 0,-3 6 6 16,-5 4 20-16,-6 0-2 15,-8 9 0-15,-9 11 0 16,-8 1 6-16,0-5-2 16,0-2 1-16,-2-6 16 15,-11-8-16-15,-1 0-164 16,1 0-114-16</inkml:trace>
  <inkml:trace contextRef="#ctx0" brushRef="#br1" timeOffset="90562.14">22282 3571 135 0,'0'0'551'16,"0"0"-453"-16,0 0 11 16,0 0 50-16,0 0-86 15,0 0-49-15,21 46 23 16,-11-14-22-16,-2-1-24 15,3-2 1-15,-1 0-4 0,1-7-56 16,-3 0-66-16,-1-3-73 16,-7 2-86-16,0-1-11 15</inkml:trace>
  <inkml:trace contextRef="#ctx0" brushRef="#br1" timeOffset="90732.88">22239 4077 670 0,'0'0'134'16,"0"0"-14"-16,0 0 50 15,0 0-92-15,0 0-46 0,0 0 16 16,85-149-23-16,-32 77-13 16,3 0-12-16,-3 5-18 15,-6 16-32-15,-7 13-57 16,-15 19-95-16,-14 13-242 15</inkml:trace>
  <inkml:trace contextRef="#ctx0" brushRef="#br1" timeOffset="91155.85">22513 4145 466 0,'0'0'223'15,"0"0"-116"-15,0 0 43 16,0 0-84-16,0 0-48 15,83-127-17-15,-59 99-1 16,-4 4 0-16,-2 10-3 16,-9 8-9-16,-5 4-18 15,-4 2-30-15,0 0-29 16,0 4 8-16,0 14 73 16,0 6 8-16,0 2 47 0,0-1-5 15,0-2 4-15,0-3 0 16,0-2-19-16,0-3-27 15,0-5-5-15,2-5-66 16,10-5-142-16,-1 0-90 16</inkml:trace>
  <inkml:trace contextRef="#ctx0" brushRef="#br1" timeOffset="91300.75">22860 3760 903 0,'0'0'170'0,"0"0"-104"0,0 0-3 16,0 0-63-16,0 0-95 15,0 0-107-15,-42-39-315 16</inkml:trace>
  <inkml:trace contextRef="#ctx0" brushRef="#br1" timeOffset="92265.19">22060 4337 428 0,'0'0'214'0,"0"0"-153"16,0 0 64-16,0 0 6 16,0 0-106-16,0 0-15 15,23-46 2-15,-15 39-12 16,2 4-3-16,1 3-7 16,-3 0 1-16,2 0-4 15,-4 6 3-15,3 12-5 0,-7 2 5 16,-2 0 10-1,0-2 4-15,0-2 8 0,-2-6 18 16,-13 0 19-16,-3-6 17 16,-5-2 3-16,2-2-16 15,-2 0-26-15,3 0 1 16,2-7 0-16,7-10-16 16,4-1-12-16,5-4-1 15,2 0-1-15,0-1-3 16,20 6-10-16,7 2-8 15,2 6-14-15,-3 6 5 16,1 3-3-16,-2 0-4 16,0 0-24-16,-5 11 4 15,-7 11 12-15,-5 4 11 16,-5 0 16-16,-3 0-2 0,0-2 22 16,0-6 6-16,-18-4 52 15,-2-3 25-15,-7-7-13 16,0-4-9-16,-4 0-33 15,0 0-28-15,2-17-37 16,2-2-124-16,5-4-245 16</inkml:trace>
  <inkml:trace contextRef="#ctx0" brushRef="#br1" timeOffset="93157.55">20472 4137 535 0,'0'0'122'16,"0"0"18"-16,0 0 11 16,0 0-70-16,0 0-49 15,0 0-22-15,-8-37-10 16,16 28-5-16,5 2-5 15,3 5-8-15,-1 2-15 16,4 0-4-16,-2 0 2 0,-3 9 2 16,-4 2 7-1,-3 4 17-15,-7-5 9 16,0 2 3-16,0-2 20 0,-4 0 45 16,-14-2-7-16,-4-4-9 15,-1-2 8-15,2-2-10 16,-2 0-15-16,3 0-2 15,3-12-14-15,3-7-13 16,5 1-6-16,7-1 4 16,2-5-4-16,0 4-6 15,25-3-7-15,8 5-18 16,0 12 4-16,3 6 6 16,-7 0-7-16,-5 4 9 15,-6 15 4-15,-7 3-1 16,-8 0-4-16,-3 2-1 0,0-6-8 15,-10-2-51-15,-9-6-121 16,-8-6-111-16</inkml:trace>
  <inkml:trace contextRef="#ctx0" brushRef="#br1" timeOffset="94002.16">18796 4640 325 0,'0'0'191'15,"0"0"-58"-15,0 0 23 16,0 0-23-16,0 0-63 16,0 0-30-16,-11-74-15 15,32 54-8-15,3 2-10 16,0 6-3-16,-1 6-4 16,-3 6-7-16,-3 0 1 15,-1 1-6-15,2 20-10 16,-4 4 6-16,-1 5-16 0,-9-1 9 15,-4-8 13 1,0-2 10-16,0-5 4 0,-2-2 9 16,-16-2 26-16,-8 0 14 15,-1-6-5-15,0-4-7 16,-2 0-10-16,4 0 9 16,4-6-23-16,4-6-13 15,9 0-4-15,6-2-2 16,2 0-12-16,0-2-68 15,19 3-90-15,4 8-163 16,1 3-159-16</inkml:trace>
  <inkml:trace contextRef="#ctx0" brushRef="#br1" timeOffset="96718.87">23743 3284 440 0,'0'0'8'0,"0"0"-8"16,0 0 50-16,0 0 1 15,-11 121-8-15,7-83 6 16,2 4 6-16,2 4-1 0,0-4-18 16,0 4-13-16,0-3-1 15,0 1-6-15,2 6 1 16,2-5 9-16,-2 8 1 15,-2-1-11-15,2-2-3 16,-2 0-8-16,2 0 1 16,1-6-1-16,-1-2-3 15,0-2 0-15,0-3-2 16,-2 1 3-16,0 0-2 16,0-2 0-16,0-3 0 15,0 1 2-15,0-2 0 16,0-1 0-16,0 4-2 0,0-1 0 15,0 0 7 1,0 0 8-16,0-2 3 0,0 4-1 16,0 4-3-16,0-2-4 15,0 0 4-15,0-2 4 16,0-4-17-16,0 0 1 16,7 0 4-16,-2-1 12 15,-1 1-17-15,0-2 4 16,-1 4-3-16,-1-2 29 15,-2-6-21-15,0 0-8 16,0-2-3-16,0-2 1 16,0 0-1-16,2 2 1 15,0 8 2-15,-2 6-1 16,2 0 24-16,-2 3 6 16,0-2-5-16,0 10-26 0,2-1-1 15,-2 2 17-15,0-3 7 16,0-1-16-16,0 2-5 15,0-2-2-15,0-3 8 16,0-8 1-16,0-3-10 16,0 4 0-16,0-1 0 15,-2 0 2-15,-4-2 1 16,-3-7-2-16,5 3 2 16,-4 3-3-16,2 3 0 15,-1-1 3-15,3-5 8 16,-2-2-11-16,4-1-1 15,-4 4 1-15,4 8 3 0,-2 1-3 16,2-2 0-16,2 0 9 16,0-5-7-16,0 0-2 15,0 0-3-15,0 3 3 16,0-6 2-16,0 1-2 16,4-4 0-16,6 0-1 15,-2 0 0-15,1-2-2 16,-1-3 1-16,0-2 2 15,0-1-1-15,-1 0 2 16,-3 3-2-16,3 1 1 16,-2-2 0-16,-3 0 0 15,0-5-1-15,1 2-4 0,-1-5-8 16,0-6-12-16,0-4-32 16,2-2-55-1,3 0-137-15,2-19-236 0</inkml:trace>
  <inkml:trace contextRef="#ctx0" brushRef="#br1" timeOffset="97901.25">23834 6725 452 0,'0'0'82'15,"0"0"-47"-15,0 0 74 16,0 0 43-16,0 0-43 16,0 0-13-16,0 60 0 15,-6-17-25-15,-6 11-43 16,3 5-18-16,1 6-5 16,1-3-3-16,5-6-2 15,0-9 0-15,2-9 0 16,0-14-1-16,0-10 2 0,0-10-2 15,0-4-2-15,0 0 2 16,0-29-17-16,0-18 18 16,13-24 1-16,-2-11 4 15,-4-6-1-15,-7 0 16 16,0 12-12-16,0 13-3 16,-7 17 8-16,-2 23-3 15,7 10 3-15,0 11-4 16,2 2-6-16,0 0-3 15,0 24-10-15,0 14 0 16,0 11 6-16,0 2 3 16,0-4 0-16,0-7 1 15,0-8 0-15,0-13 0 16,0-6 0-16,0-9-3 0,0-4 3 16,0 0 0-16,0-4-2 15,-5-16-14-15,-1-8 13 16,1 0 3-16,2 0 0 15,3 6-10-15,0 8-23 16,0 3-37-16,0 8-84 16,0 3-140-16,0 7-128 15</inkml:trace>
  <inkml:trace contextRef="#ctx0" brushRef="#br1" timeOffset="98412.62">23284 7630 408 0,'0'0'83'15,"0"0"-27"-15,0 0 24 0,0 0-32 16,0 0-34-16,0 0 28 16,0 0 14-16,58-83-9 15,-40 53-15-15,-1 2-6 16,1-2-20-16,-2 7 3 15,-5 4 1-15,-2 8-9 16,-7 2 2-16,0 7 0 16,-2 2 2-16,0 0 1 15,2 0 1-15,-2 0-6 16,0 12 23-16,0 17-17 16,0 14 1-16,-6 10 4 15,-5-3 16-15,2-4-19 16,4-10-9-16,5-12-13 15,0-10-48-15,0-8-70 0,2-6-137 16,10-6-134-16</inkml:trace>
  <inkml:trace contextRef="#ctx0" brushRef="#br1" timeOffset="98583.06">23460 7145 556 0,'0'0'310'0,"0"0"-258"16,0 0-2-16,0 0 55 16,0 0-105-16,0 0-5 0,-29 40-114 15,27-8-89-15,2 0-22 16,0-2-161-16</inkml:trace>
  <inkml:trace contextRef="#ctx0" brushRef="#br1" timeOffset="98803.38">23647 7513 736 0,'0'0'126'0,"0"0"-38"15,0 0 27-15,0 0-59 0,0 0-25 16,0 0-15-1,100 37-14-15,-82-35-2 0,2-2-3 16,0 0-22-16,1 0-33 16,-2-2-25-16,-1-7-54 15,-7 3-139-15,-7 0-188 16</inkml:trace>
  <inkml:trace contextRef="#ctx0" brushRef="#br1" timeOffset="99005.52">23778 7389 642 0,'0'0'259'0,"0"0"-178"0,0 0 6 16,0 0-42-16,-29 126-45 15,27-88-24-15,2-3-44 16,0-8-26-16,0-6-89 15,7-5-120-15</inkml:trace>
  <inkml:trace contextRef="#ctx0" brushRef="#br1" timeOffset="99363.27">23965 7525 298 0,'0'0'466'0,"0"0"-430"15,0 0 29-15,0 0-14 16,0 0-46-16,0 0-4 16,96-73 3-16,-69 52-3 15,-2-1 2-15,-1 4 2 16,-3 2-1-16,-6 6 4 15,-7 6-4-15,-3 2-2 16,-5 2 2-16,0 0 7 16,0 0 27-16,0 12 8 0,0 18-2 15,0 14-7-15,-7 8 10 16,3 3-24 0,0-5-4-16,4-8-19 0,0-10-9 15,0-10-50-15,0-8-71 16,6-4-162-16,-4-6-170 15</inkml:trace>
  <inkml:trace contextRef="#ctx0" brushRef="#br2" timeOffset="116382.52">18540 4867 134 0,'0'0'57'0,"0"0"-42"16,0 0 30-16,0 0 2 15,0 0-31-15,0 0 3 16,0 0 8-16,0 0 14 16,0 0 5-16,-2 0-17 0,2 0-5 15,-2 0-5 1,2 0 3-16,0 0-2 0,0 0 7 16,0 0 13-16,0 0 6 15,0 0-16-15,0 0-13 16,0 0-2-16,0 0-1 15,0 0 0-15,0 0-7 16,0 0-5-16,0 0 1 16,0-3-2-16,0-1 5 15,0 0 2-15,6 0 11 16,1 1-2-16,-2-1-2 16,-1 1-3-16,-1-1 4 15,1 0-2-15,4-1-4 16,-1 0-7-16,5-3-2 15,-6 2 2-15,1 2-3 0,-3 0 0 16,1 2 2-16,0 0 0 16,-1-2 0-16,-2 1 2 15,2-2-3-15,1-1 7 16,-1-2-8-16,3 2 2 16,2-2 2-16,0 0-3 15,-3 2 0-15,4-2-1 16,-4 2 0-16,1 2 0 15,-3 0-3-15,0 0 3 16,2 2 2-16,-4 0-1 16,4 0-2-16,-1-2-1 15,3 0 2-15,-1-2 4 0,2 2-4 16,-2-2 0-16,-3 2 0 16,3 0 0-16,-3 0 0 15,1 0 0-15,4 0-2 16,-1-2 4-16,4-2-4 15,-1 2 5-15,2 2-3 16,-1-4 0-16,-4 2 0 16,1 0 1-16,1 1-1 15,-4 0 0-15,1 1-2 16,-1 0 2-16,0 0 6 16,2-2-6-16,1 2 1 15,1-1-1-15,2-2 0 16,1 1 1-16,-2 0-1 15,-2-1 0-15,0 3-1 0,-2 1 2 16,2-1-1-16,0 0 0 16,-3 0 1-16,1-1 1 15,-1 0-2-15,4 1 0 16,-4 0 0-16,1 1 0 16,1-1 0-16,0 1-1 15,0-1 3-15,1-3-2 16,3 2 0-16,-1-4-2 15,2 1 2-15,-2 2 2 16,0 2-1-16,1-1 3 16,-3 0-4-16,-1 0 0 15,3 1-3-15,1-3 3 16,3 1 0-16,-1-2 2 0,-1 2-2 16,-2-2 0-16,0 2 0 15,0 2 0-15,-1 0 0 16,-4 0 0-16,1 0-2 15,1 2 4-15,2-2-2 16,1 0 0-16,-1 0 0 16,2 0 1-16,-1-2 0 15,0 2 0-15,3 0 3 16,-1-2-2-16,3 1-2 16,-1-1 0-16,5-1 0 15,-3-1 0-15,4 2 2 16,-3 0-2-16,-5 1 0 15,-1 4-2-15,-4-1 2 0,1 0 0 16,-3 0 0-16,4-2 0 16,3 3 0-16,0-5 2 15,3 1-1-15,-3 1-1 16,1-2 1-16,-3 2-1 16,-5 2 0-16,4-2 3 15,1 0-3-15,2 0 0 16,3 2 0-16,-3-2 0 15,3 0 0-15,-1 3 0 16,1-2 0-16,-3-1-2 16,-4 2 4-16,2-2 0 15,-2 0 1-15,0 0-2 0,-2 0 4 16,1 0-4-16,6 0 1 16,-5 2 2-16,4-1-4 15,-1 0 0-15,-4 1 0 16,3-2 0-16,-1-1 0 15,1 1-4-15,1 3 6 16,2-3-2-16,1 0 0 16,2-1 0-16,-2 4 0 15,-4-1 3-15,2 0-6 16,1 0 5-16,-1 2-3 16,3-2 2-16,-1 2-2 15,-2-2 1-15,3-1 0 16,-3 2 2-16,3 1-2 15,0-3 1-15,0 2-1 0,-1 1 0 16,3-2 0-16,-2 2-2 16,1-2 2-16,2 2 2 15,-4-2-2-15,3 2-2 16,-3 0 2-16,3-2 0 16,-5 2 0-16,3-2 0 15,-3 2 4-15,-1 0-4 16,-1 0 0-16,4 0-3 15,1 0 3-15,-1 0 3 16,-1 0-3-16,-1 0 0 16,1 0 0-16,-1 0 1 15,1 0-1-15,-1 0 0 16,3 0 1-16,-1 0-2 0,3 0 1 16,-3 0 0-1,3 0-3-15,-3 0 3 0,2 0 0 16,-4 0 0-16,-2 0 0 15,0 0 0-15,2 0 1 16,-1 0-1-16,-1 0 3 16,5 0-3-16,-3 0 1 15,3 0-1-15,-1 0-4 16,-2 0 4-16,1 0 0 16,-4 0 0-16,4 0 0 15,-5 0 4-15,2 0-7 0,-2 0 3 16,2 0 0-1,-2 0 0-15,3 0 3 0,-4 0-3 16,1 0-3-16,0 0 2 16,2 0 1-16,-2 0 0 15,-1 0 1-15,4 0 2 16,1 0-3-16,-1 0 0 16,-1 0 0-16,-1 0-1 15,2 0 1-15,-1 0 0 16,-2 2 2-16,0-2-5 15,0 2 3-15,0 0 0 16,0-2 0-16,0 2 1 16,-1 0-1-16,3-1 0 0,1 2 0 15,1 1-1-15,1 0 1 16,-3-2 0-16,-3 2-1 16,4-3 2-16,-6 2-2 15,5-1 2-15,1 2-2 16,-3 0 1-16,1 0 0 15,0-3 1-15,-3 2-1 16,3 1-1-16,-1-2 1 16,1 0 1-16,-4 1 0 15,3 0-1-15,0 1-1 16,0 0 0-16,2 0 2 16,-3-2-1-16,4 1 0 15,1-2 0-15,1 1 1 16,-1 2-1-16,1-2 0 0,-1 1 1 15,3 3-1 1,-3-3 0-16,2 1 1 0,1-2-1 16,-1 1 0-16,3 2-1 15,-2-1 1-15,2 0 1 16,0 0-1-16,-1-1 0 16,-1-2-1-16,-1 3 2 15,-1-2-2-15,-3 3 2 16,3-2-1-16,-5 1 2 15,1-2-2-15,2 2 0 16,-1 0 0-16,0-3-2 16,0 2 2-16,0-1 0 0,-2 0 3 15,3 2-3-15,-2-2 0 16,1 2 0-16,1-4 1 16,-1 3 0-16,-3-2-1 15,4 3 10-15,-1-2-7 16,0 0 1-16,3-2 1 15,-1 2-5-15,-2-1 2 16,2 2-1-16,-2 0 0 16,1-2-1-16,-4-1 0 15,3 2 0-15,3 2 2 16,-1-4-1-16,3 4-1 16,-1-3 0-16,1 2 1 15,-3-3-1-15,-1 2 4 0,-1 0-4 16,0-2 1-1,0 2-1-15,0 0 0 16,3 0 1-16,-3-2-1 0,2 2 1 16,-1 0-1-16,-2-2 0 15,-1 3-2-15,5-2 2 16,-3 1 0-16,3 0 2 16,1-2 1-16,-1 2-6 15,-1 2 6-15,2-1-5 16,1-2 2-16,2 3 0 15,-1-2 2-15,2 0 3 16,-2 0-2-16,1 0 5 0,-5 0-4 16,3 1-2-1,-3-2-1-15,3 5 0 0,-1-2 0 16,1 3-1-16,-1-4 0 16,1 1 1-16,0 0-1 15,-3-1 1-15,0 1 1 16,-1-3-4-16,-3-1 3 15,-1 3-2-15,1 0 2 16,-1-1 0-16,-2 0-1 16,0 1 0-16,3-2 1 15,-1 1 3-15,0 0-6 16,-1-2 4-16,-1 3-4 16,2-2 3-16,-2 1-1 15,1 1 1-15,1-2 0 16,2 3-1-16,1 0 0 0,1 3 1 15,2-4 1-15,-1 1-1 16,1 0-1-16,-3 0 1 16,4 2 1-16,1-2-1 15,-1 3 0-15,1-3 3 16,3 1-4-16,-2 0 3 16,3 1 0-16,-2 0-3 15,0-3 4-15,0 1-4 16,-5 1 3-16,2-3 1 15,-3 2 0-15,1-2 0 16,-1 2 2-16,-4-2-6 16,-1 2 0-16,-1-1 2 15,4 0-2-15,-2-1 0 16,1 2-1-16,3 0 1 16,-1 0 0-16,1 2 0 0,0-2 1 15,3 0 0-15,-3 0 0 16,3 2-1-16,-1-2 0 15,-1 0 0-15,2 2 1 16,-1-4-1-16,3 2 1 16,-5 0-1-16,3 0 0 15,-1 2 0-15,-3-2 1 16,5 2-1-16,-5-2 0 16,2 2 1-16,1 2-1 0,3-4 0 15,1 2 0-15,0-2-1 16,0 0 2-1,-2-2-1-15,-1 2 0 0,1 0 1 16,-5-2-1-16,3 2 2 16,-4 1-2-16,3-2 0 15,-1 3 0-15,1-2 0 16,1 1 3-16,-1-2-3 16,0 1-3-16,3 2 3 15,-1 0 1-15,5 2-1 16,-1-2 0-16,0 0 0 15,-1-1 0-15,0 1 0 16,2-3 2-16,-2 3-1 0,2-2-1 16,0 2 1-1,0-2 0-15,0 3-1 0,-4-3 1 16,-3-3-1-16,-1 3 0 16,-2-2 0-16,1 2 0 15,1 1 0-15,5 0 0 16,4 3 0-16,1 0 0 15,0 1 1-15,-2-4-1 16,-2 2 0-16,-7-4 1 16,0 2-1-16,-1-3 1 15,-2 2-1-15,3 0 0 16,3 2-1-16,1-1 1 16,5 4 0-16,-2-1 0 15,2 0-1-15,-4-1-12 16,-5 0-4-16,-2-3-37 15,-7-1-59-15,-2-3-117 0,-18 0-118 16</inkml:trace>
  <inkml:trace contextRef="#ctx0" brushRef="#br2" timeOffset="117845.57">22043 4469 124 0,'0'0'364'0,"0"0"-307"15,0 0 21-15,0 0 9 0,0 0-26 16,0 0-37-16,0 0-8 16,60-96-16-16,-45 96-1 15,6 0 0-15,-1 0-8 16,2 0-6-16,-4 4-8 16,0 10 11-16,-5 2-8 15,-2 0 11-15,-4-2-2 16,-2 1 9-16,-5-4 0 15,0 1 2-15,-10 0 5 16,-14 0 16-16,-5-1 2 16,-4-5-14-16,2-6 4 15,4 0-5-15,2 0 25 0,5-13 54 16,5-6-25-16,1-2-28 16,7 1 12-16,3 0-35 15,4 0-7-15,0 1-4 16,15-2-2-16,14 3-8 15,4 7-26-15,4 2-3 16,-4 9-15-16,-6 0 16 16,-8 2 0-16,-5 17-30 15,-9 4 16-15,-5 1 20 16,0-1 23-16,-19-2 9 16,-7-2-4-16,-3-4-42 15,-3-2-115-15</inkml:trace>
  <inkml:trace contextRef="#ctx0" brushRef="#br2" timeOffset="118636.07">20485 4131 273 0,'0'0'296'0,"0"0"-184"0,0 0-44 16,0 0 3-16,0 0-66 16,0 0-3-16,60-43-4 15,-44 39-3-15,2 4-9 16,-4 0-6-16,1 3-21 15,-6 15-14-15,-2 0 11 16,-5 4 16-16,-2-4 23 16,0-2 5-16,-9-2 2 15,-11-7 11-15,-5-4 33 16,-2-3 32-16,-2 0-4 16,-2-7 2-16,2-10-14 15,5-3-32-15,2 2-22 16,6 0-8-16,9 0-38 15,5 4-66-15,2 2-140 16,0 7-161-16</inkml:trace>
  <inkml:trace contextRef="#ctx0" brushRef="#br2" timeOffset="119672.8">18806 4676 282 0,'0'0'87'15,"0"0"-15"-15,0 0-41 16,0 0-3-16,118-62-10 0,-99 62-2 15,2 0-5-15,-4 12-5 16,-3 6-6-16,-8 4-3 16,-1-2 0-16,-5 0-1 15,0-2 4-15,0-4 3 16,0 0 2-16,-9-2 15 16,-9 0 20-16,-11-4 24 15,-2 0 2-15,-5-3-2 16,1-5 24-16,3 0-7 15,8 0-20-15,7-9-8 16,5-7-21-16,7 0-15 16,5-4-7-16,0-4-10 15,10-2-1-15,18 2-12 0,9 6-1 16,0 6-14-16,-1 8 7 16,-5 4-6-16,-4 0 0 15,-5 6-16-15,-4 8 1 16,-10 2-10-16,-5 0 31 15,-3-2 20-15,0 2 1 16,-20 0 11-16,-5 0-5 16,3-4-6-16,4-2-33 15,2-10-143-15,6 0-173 16</inkml:trace>
  <inkml:trace contextRef="#ctx0" brushRef="#br2" timeOffset="124251.43">22183 4448 7 0,'0'0'66'0,"0"0"-11"16,0 0-2-16,0 0-3 16,0 0-18-16,0 0-1 15,0 0-6-15,0-17-2 16,-2 13-20-16,-1 0-3 16,3 0-2-16,-2 1 1 0,2-2-2 15,0 1-10-15,0 0-37 16,0 3-35-16,0-3-2 15,10 4-5-15</inkml:trace>
  <inkml:trace contextRef="#ctx0" brushRef="#br2" timeOffset="124412.989">22183 4448 22 0</inkml:trace>
  <inkml:trace contextRef="#ctx0" brushRef="#br2" timeOffset="124985">22183 4448 22 0,'53'-46'162'0,"-53"46"-91"0,0 0 13 0,0 0 9 0,0 0-27 0,0 0-24 0,0 0-8 16,0 0-7-16,0 0-10 15,0 0 0-15,0 0 3 16,0 0-19-16,0 0 1 16,0 0-1-16,0 0 0 15,0 0-1-15,0 0 0 16,0 0 0-16,3 0 2 16,-3 0 0-16,0 0-1 15,0 0 5-15,0 0-4 0,0 0 6 16,0 0-2-16,0 0 0 15,0 0 7-15,0 0-1 16,2 0-5-16,-2 0-3 16,0 0 7-16,0 0-5 15,0 0 2-15,0 0 5 16,0 0 3-16,0 0-6 16,0 0 2-16,0 0 5 15,0 0 1-15,0 0 5 16,0 0 8-16,0 0-10 15,0 0-4-15,0 0-7 16,0 0-3-16,0 0-2 16,0 0-3-16,2 0 0 15,-2 0-2-15,0 0 0 16,0 0-2-16,0 0-3 0,2 0 2 16,1 0-5-16,-1 0 8 15,3 0-1-15,-1 0-3 16,-2 0 4-16,0 0 1 15,-2 0-1-15,0 0 0 16,3 0 1-16,-3 0 0 16,0 0-1-16,0 0 0 15,2 0 1-15,-2 0 1 16,0 0-4-16,0 0 4 16,0 1-5-16,0-1 0 0,0 2-16 15,0 4-89-15,0-1-99 16,0-4-86-16</inkml:trace>
  <inkml:trace contextRef="#ctx0" brushRef="#br2" timeOffset="127038.09">22297 4449 166 0,'0'0'133'0,"0"0"-62"0,0 0 31 16,0 0 0-16,0 0-25 15,0 0-6-15,0-8 3 16,0 8-18-16,0 0-24 15,0 0-6-15,0 0-11 16,0 0-11-16,0 0-4 16,0 0-7-16,0 0 7 15,0 0-4-15,0 0-1 16,4 0 4-16,6 0 0 16,0 0 1-16,6 0 9 0,-3 0-9 15,0 0 9-15,1 0-5 16,-1 0-4-16,1 2 2 15,1 0 0-15,1 2 1 16,2-1-1-16,-2 2 2 16,-1-1-5-16,1 2 1 15,-1 1 0-15,1-4 4 16,-3 1-4-16,3 2-1 16,-5-1-1-16,0 1 2 15,3-1 0-15,-6-1 1 16,3 0 1-16,3 2-2 15,-3-2-2-15,3 3 2 16,-1-1 0-16,-3-3 0 16,2 3 0-16,1 1 2 15,-1-3-2-15,-1 3-1 0,-1 0 1 16,2-1 0-16,-1 0 0 16,0 0 2-16,0 0-3 15,0 0 1-15,-2 0 0 16,5 2 0-16,-6-2 0 15,4 2 0-15,-1-2 0 16,2 2 0-16,-1-2 0 16,1 0 0-16,3 0 1 15,-3-2-2-15,3 2 2 16,-1 0-1-16,-1-2 0 16,1 2 0-16,-2 0 1 15,-1 2-3-15,-2-2 3 0,4 0-1 16,-1 2 0-1,0-2 0-15,5 2 0 0,-1-2 0 16,-2 0 0-16,3-2 0 16,-5 2 2-16,5-2-3 15,-1 2 1-15,2 0 0 16,-2-2 0-16,1 2 0 16,-3 0-1-16,6 0 1 15,-5 0 2-15,3 1-2 16,-3-3 0-16,1 1 1 15,-1 1-1-15,-3 1 0 16,1-2 1-16,1 1-1 16,-3 1 2-16,1-3-4 15,-2 2 4-15,-2-2 0 16,0-3-2-16,0 3 0 0,-2 0 1 16,0-1-1-16,-1 0 0 15,1 2 2-15,1-2 0 16,0 1 1-16,0 1-2 15,1-1 0-15,1 0 0 16,-4-3-1-16,3 4 0 16,-3 0 0-16,1-2 0 15,0 1 1-15,2 0-1 16,-3-2 0-16,4 0 1 16,-2 2 1-16,-1-2-2 0,1-1 0 15,2 3 0-15,-1 1 0 16,2-1 1-16,-2 0 3 15,0 0-4-15,-1-2-3 16,1 0 3-16,1 2 0 16,-4-1 0-16,5 3 0 15,-2-3 0-15,4 1 0 16,-4-2 0-16,1 1 0 16,-2 0 2-16,-3-1-4 15,3 0 5-15,-3 0-3 16,2 0 0-16,-3 0 1 15,1 0-3-15,-3 0 4 16,0 1-1-16,0-3-1 0,0 0-3 16,-2 1 3-1,0-1 1-15,0 0-1 0,0 0 0 16,0 0 0-16,0 0 3 16,0 0-2-16,0 0 1 15,0 0-1-15,0 0-1 16,0 0 5-16,0 0-4 15,0 0 2-15,0 0-1 16,0 0-2-16,0 0 0 16,0 0 6-16,0 0-7 15,0 0 1-15,0 0 0 16,0 0 0-16,0 0 1 16,0 0 1-16,0 0 2 15,0 0 1-15,0 0 4 0,0 0-4 16,0 0-4-1,0 0 8-15,0 0-6 0,0 0 0 16,0 0-1-16,0 0-1 16,0 0 6-16,0 0-7 15,0 0 1-15,0 0-1 16,0 0 0-16,0 0-1 16,0 0 1-16,0 0 0 15,0 0 0-15,0 0 0 16,0 0-1-16,0 0 1 15,0 0-4-15,0 0-2 16,0 0-20-16,0 0-48 16,0 0-80-16,-11 0-82 0,-13-4-261 15</inkml:trace>
  <inkml:trace contextRef="#ctx0" brushRef="#br2" timeOffset="131203.76">18486 5002 19 0,'0'0'23'0,"0"0"-14"16,0 0 19-16,0 0 4 16,0 0-13-16,0 0-1 15,0 0 8-15,41-47 6 16,-28 35 11-16,3-4-7 15,1-2-10-15,6-2-3 16,2-2-4-16,-1 2-7 16,0 0-12-16,3 2 0 15,-2 0 0-15,4-1 0 16,-2 3 0-16,0 2-16 16,-1-2 10-16,2 2-1 15,1-4-6-15,0 2 3 0,0 0 2 16,1 0 4-16,-6 0 4 15,1 0 0-15,2 0-7 16,2 0-2-16,2-2-18 16,7 0-2-16,-1 0-7 15,-1 0 9-15,-3 0 24 16,4 1 2-16,0 1 1 16,1-2 5-16,4 0-2 15,1-2 1-15,3 2 7 16,-1 2 4-16,-1 2-5 15,-4 0 6-15,-3 0-7 16,-2 1-2-16,1 2-5 16,1-1-1-16,-1 0 1 0,2-3-2 15,0 3-2-15,0-5 2 16,4 3 0-16,3 0 4 16,-1 3-2-16,-1 2 2 15,-6 1 4-15,1 2-1 16,-2 1-2-16,-1 0 1 15,4-1-1-15,1 2 10 16,-1-4 1-16,4 4-5 16,-3-2 5-16,-2 0-10 15,-3 1 0-15,-6 2-6 16,2 0 0-16,-4 3 0 16,0 0 2-16,-2 0-2 0,0 0 0 15,1 0 0 1,-2 0 1-16,3 0 0 0,0 0 1 15,2 0 4-15,2 3 1 16,0-3-6-16,1 2 0 16,-1-2 7-16,-2 0 10 15,-2 0-12-15,-1 1 2 16,-4 4-1-16,5-2 2 16,-2 2-2-16,4 0-1 15,2-1 3-15,0 3 4 16,4-1-7-16,3-2 6 15,1 0-3-15,-4-3 5 16,-1 6-5-16,-5-3-1 16,0 2 0-16,0 0-1 0,0-1 1 15,4 2 5-15,0-1-10 16,-1-1-2-16,3 2 1 16,-6-3 2-16,2 0-4 15,-2 4 0-15,-2-2 2 16,-2 4-2-16,-1 1 0 15,0 0 0-15,1-1 1 16,6 1-1-16,-2 0 1 16,5-1-2-16,-1 0 2 15,2-2-1-15,1 0 0 16,-5-2-2-16,-2 2 2 16,-2-1 0-16,-5 2 0 15,1-1 0-15,-1-2 0 0,-4 2 0 16,2-1 3-16,-3 0 0 15,2 0-6-15,-2-2 2 16,3-1 1-16,3 2 0 16,-4 0 0-16,4 0 5 15,-1 0-5-15,1 2 1 16,-1 1-1-16,0-1 0 16,1-1 1-16,0 1 1 15,2 1-2-15,0 0 0 16,0 0-3-16,-1 3 3 15,-4-1 1-15,2 0-1 16,1-1 0-16,-2-1 0 16,2 2 0-16,-3-1 0 15,1 2 2-15,-4-2-1 16,1 2-1-16,-3-2 0 0,-1 0 1 16,1 0-1-16,1 0 1 15,2 0 0-15,2 0 2 16,-1 0 1-16,2 0 4 15,1 0-3-15,-1-2-1 16,0 0-1-16,0-2-1 16,-1 2 0-16,2 2 2 15,2-2-1-15,3 0 0 16,0 1 1-16,0-2-2 16,0 1 1-16,-1 3-3 0,1-2 7 15,2 0 2 1,0-1-8-16,-2-1 2 0,2 2 0 15,-5-1-2-15,3 0 1 16,-3 0 3-16,3 0-4 16,-3-1 0-16,-1 2 0 15,-4 1 0-15,0-1 0 16,-6 0-1-16,3-3 0 16,-3 0 5-16,-2 2-3 15,0-1 6-15,1 0-4 16,-1 0-2-16,2 2 4 15,1-3-6-15,1 2 0 16,-4-4 0-16,0 2 0 0,-2-1 0 16,0-4 0-1,-4 1-2-15,-1-2-10 0,-2 0-35 16,-2 0-38-16,0 0-81 16,0-8-118-16</inkml:trace>
  <inkml:trace contextRef="#ctx0" brushRef="#br2" timeOffset="131652.43">23736 4791 3 0,'0'0'0'0</inkml:trace>
  <inkml:trace contextRef="#ctx0" brushRef="#br2" timeOffset="132268.25">23736 4791 305 0,'65'-9'116'16,"-65"-1"-25"-16,0 4 17 15,0 2-20-15,0 2-39 0,0 2-12 16,0 0-7-16,0 0-28 16,0 0-2-16,0 0-24 15,0 8-25-15,0 16-2 16,0 7 49-16,0 6 1 15,0 0 2-15,0-2 0 16,0-3 1-16,0-5-2 16,-4-5 0-16,-8-6 4 15,-3-2-1-15,-6-5 3 16,-2-4 14-16,-2-3-2 16,2-2 11-16,5 0 22 15,5-4 31-15,2-14-25 0,4-6-10 16,3-7-25-1,1-6-11-15,3-5-7 0,0-1-3 16,7 6 0-16,13 6 0 16,-4 9-1-16,-1 8 0 15,-4 8-5-15,-6 6 4 16,0 0-18-16,-5 0-25 16,0 0-15-16,2 0-19 15,0 0 28-15,5 6 10 16,-1 10 2-16,2 6-11 15,-4 8 11-15,-2 9-6 16,-2 5-26-16,0 2-72 16,0-10-132-16</inkml:trace>
  <inkml:trace contextRef="#ctx0" brushRef="#br2" timeOffset="132968.81">23754 4764 107 0,'0'0'195'0,"0"0"-82"16,0 0 1-16,0 0 2 16,0 0 0-16,0 0-26 0,0-42-33 15,-3 42-30-15,3 0-25 16,0 10-2-16,0 20-24 15,0 10 24-15,6 10 4 16,2 7 8-16,-3 4 2 16,-1 1 2-16,0 3-7 15,-2-1-3-15,1 2-5 16,-1-6 1-16,3-1-2 16,-3-5-2-16,0-8 1 15,1-4 0-15,-3-8-5 16,0-6-7-16,0-8 0 15,0-8-11-15,0-8-2 16,0-4-14-16,2 0 8 16,0 0 17-16,0-16 7 15,2-20 6-15,1-16 0 0,-1-16 1 16,-4-14-4-16,0-2 4 16,-2-5-8-16,-15 5 9 15,-8 6-1-15,2 6 1 16,2 7 1-16,2 11 2 15,1 10 12-15,5 8 13 16,5 10 11-16,0 10 6 16,6 8-2-16,2 6-11 15,-2 2-16-15,2 0-9 16,0 0-7-16,0 12-10 16,2 22-7-16,16 14 17 15,3 15 13-15,-2 6-1 0,-3 10 2 16,-5-1-1-16,1 2 8 15,-6 0-5-15,1 1-11 16,-5-7-1-16,2-8-3 16,-2-10-1-16,-2-14 3 15,2-10-1-15,-2-3-2 16,0-11-10-16,0-6-20 16,0-7-27-16,0-2-52 15,0-3-81-15,-2-4-97 16</inkml:trace>
  <inkml:trace contextRef="#ctx0" brushRef="#br2" timeOffset="134817.04">23765 4964 426 0,'0'0'122'0,"0"0"-78"15,0 0 51-15,0 0 36 16,0 0-87-16,0 0-16 16,15-78-19-16,6 74-9 15,1 4-5-15,5 0-8 16,-1 0-6-16,-1 3 1 15,-3 11 1-15,-3 1-7 16,-9 7 13-16,-3 1 0 16,-7-3 3-16,0 0 4 15,0-5 4-15,0 0 4 0,-9-5 4 16,-11 0 21-16,-7-4 11 16,-6-4-17-16,-7-2-19 15,0 0 5-15,7 0-5 16,2-16 6-16,6-8 29 15,4-6-10-15,11-2-6 16,5-5-4-16,5 4-15 16,0 0-1-16,2 5-2 15,16 9-1-15,6 0-1 16,5 5-2-16,5 4-2 16,-1 2-2-16,0 6-17 15,-1 2-3-15,-3 0-6 0,-5 0 1 16,-1 8 17-16,-8 14-17 15,-3 8 17-15,-8 5-4 16,-4 3 16-16,0-2 3 16,-4 0 0-16,-17-8 4 15,-1-4-1-15,-5-6 0 16,-4-8 10-16,-5-4 18 16,-1-6-6-16,1 0 0 15,1 0-2-15,8-16 22 16,6-6 11-16,6-6 1 15,4-2-31-15,2-7-10 16,7 4-10-16,2 1-6 16,0 5 0-16,13 6-1 0,11 4-6 15,8 3-1 1,3 4-17-16,3 4-8 0,3 6 1 16,-6 0 7-16,-4 0 1 15,-4 8-3-15,-8 14 6 16,-2 7-2-16,-9 0 11 15,-8 6 5-15,0-3 7 16,-2 2 1-16,-21-3 7 16,-6-8-5-16,-2-3 4 15,-6-8 4-15,-1-6 23 16,2-6 9-16,3 0 5 16,8 0-3-16,5-11 12 0,3-12-19 15,3-4 6-15,3-7-28 16,7 1-9-16,4-3-7 15,0 0 0-15,8 5-4 16,17 5 0-16,4 6-6 16,7 4 8-16,1 4-17 15,-1 4-2-15,2 8 3 16,-2 0-14-16,-5 6 1 16,-2 20-11-16,-7 6 3 15,-6 4 7-15,-8 1 11 16,-5-1 12-16,-3-2 3 15,0-6 5-15,-9-4 1 16,-12-6 3-16,-4-4 7 16,-12-6-3-16,-5-2 6 15,-5-6 11-15,-2 0-3 0,4 0 11 16,10-14 11-16,8-8-9 16,10-2-10-16,3-3 0 15,5 0-9-15,7-3-10 16,2-2-5-16,0 1-2 15,27 3-1-15,6 4-6 16,5 7-7-16,3 4-1 16,-6 8 0-16,-1 2-4 15,-5 3-8-15,-3 0 6 16,0 6 0-16,-5 14 0 16,-5 7-8-16,-5 3 8 15,-9 3 15-15,-2 4 1 0,0-3 6 16,-15-2 1-1,-14-4 3-15,-6-6 0 0,-7-6 9 16,-4-7-7-16,3-6 15 16,10-3 4-16,6 0 40 15,10-9-6-15,1-10-29 16,3-12 12-16,6-2-15 16,2-7-18-16,5-4-8 15,0 2 0-15,12 1-1 16,14 9-6-16,3 12 3 15,5 6-3-15,-1 8-15 16,-2 6-5-16,5 0-10 16,-3 0-2-16,1 18-14 0,-1 8 18 15,-8 6 2 1,-5 6 4-16,-11 5 16 0,-7-3 12 16,-2-4-7-16,-5-2 8 15,-17-8 2-15,-9-8 7 16,-5-8 9-16,-6-3 26 15,-3-7 1-15,-3 0 6 16,3 0-8-16,7-13-3 16,9-12-1-16,6 0-6 15,8-7-12-15,6-2-16 16,9-1-5-16,0-1-2 16,5 2-5-16,23 4-9 0,8 6-8 15,4 8-17 1,4 10 4-16,-3 6-8 0,-1 0-8 15,-7 4 8-15,-4 16 3 16,-6 4 6-16,-10 4 9 16,-9 0 10-16,-4-1 10 15,0-5-3-15,-21-3-1 16,-8-4-43-16,-5-12-181 16,-2-3-165-16</inkml:trace>
  <inkml:trace contextRef="#ctx0" brushRef="#br2" timeOffset="137360.75">24316 4353 359 0,'0'0'109'0,"0"0"-30"15,0 0 40-15,0 0 10 16,0 0-63-16,0 0-19 16,0 0-3-16,0 16-11 15,2 8 25-15,2 4-13 16,-2 0-29-16,5 0-9 16,-3-2-5-16,1 1-2 15,2-3-2-15,2-3-61 0,-3 0-79 16,1-5-132-16,-2-4-32 15</inkml:trace>
  <inkml:trace contextRef="#ctx0" brushRef="#br2" timeOffset="137719.68">24175 4971 300 0,'0'0'162'0,"0"0"-78"15,0 0 47-15,0 0 30 16,0 0-57-16,114-122-41 15,-76 75-9-15,4-1-10 16,0 2-24-16,-2 4-15 16,-4 6-2-16,-7 8-3 15,-7 4-1-15,-1 3-11 16,-6 10-44-16,-7 2-60 16,0 7-123-16,-8 2-98 0</inkml:trace>
  <inkml:trace contextRef="#ctx0" brushRef="#br2" timeOffset="138240.81">24184 4981 289 0,'0'0'260'0,"0"0"-207"16,0 0 41-16,0 0 36 15,0 0-93-15,0 0-26 16,29 0-10-16,-5 0 5 16,3 0-4-16,0 0-2 15,0 0-11-15,0-2-28 16,2-6-47-16,-3 0-94 15,-6-2-127-15</inkml:trace>
  <inkml:trace contextRef="#ctx0" brushRef="#br2" timeOffset="138608.91">24551 4616 388 0,'0'0'195'16,"0"0"-129"-16,0 0 57 15,0 0-39-15,0 0-75 16,0 0-6-16,58-14-3 16,-35 10-2-16,2 2-5 15,-1 0-55-15,-4-2-56 16,-4-2-41-16,-10-3-101 15</inkml:trace>
  <inkml:trace contextRef="#ctx0" brushRef="#br2" timeOffset="138980.84">24275 4345 574 0,'0'0'106'16,"0"0"-62"-16,0 0 76 15,0 0-73-15,0 0-47 16,0 0-10-16,47-8 3 16,-18 8-12-16,2 0-51 15,-2 0-38-15,-4 12-42 16,-10 0-81-16</inkml:trace>
  <inkml:trace contextRef="#ctx0" brushRef="#br2" timeOffset="139758.31">24541 5003 170 0,'0'0'282'16,"0"0"-207"-16,0 0 46 15,0 0-1-15,0 0-44 0,0 0-31 16,53-54-27-1,-36 37-15-15,0 3-2 0,-7 5-1 16,-1 3-1-16,-6 2 0 16,-3 4-7-16,0 0-2 15,0 0-4-15,0 0 2 16,0 0 7-16,0 0-1 16,0 10-4-16,-9 8-7 15,-4 4 17-15,4 0-6 16,4 0-12-16,2-2-37 15,3-2-37-15,0-8-64 16,0-8-127-16</inkml:trace>
  <inkml:trace contextRef="#ctx0" brushRef="#br2" timeOffset="139926.21">24719 4730 606 0,'0'0'37'0,"0"0"14"16,0 0-16-16,0 0-35 15,0 0-118-15,0 0-13 16,-20 54-86-16</inkml:trace>
  <inkml:trace contextRef="#ctx0" brushRef="#br2" timeOffset="140167.94">24823 4914 435 0,'0'0'67'0,"0"0"-24"15,0 0 30-15,0 0-40 16,0 0-19-16,0 0-12 15,65 17-2-15,-40-16 0 16,4 2-19-16,0-2-50 16,-5-1-82-16,-9 0-168 15</inkml:trace>
  <inkml:trace contextRef="#ctx0" brushRef="#br2" timeOffset="140390.84">24913 4864 454 0,'0'0'91'0,"0"0"-76"15,0 0 95-15,0 0-30 0,0 0-57 16,0 0-15-1,-30 99-8-15,30-81-14 0,0 0-53 16,0-4-79-16,0-6-58 16</inkml:trace>
  <inkml:trace contextRef="#ctx0" brushRef="#br2" timeOffset="140751.24">24997 4982 220 0,'0'0'232'0,"0"0"-189"0,0 0 37 16,0 0-25-16,0 0-53 16,0 0-2-16,71-59 2 15,-52 49 0-15,-4 2-2 16,-7 2 0-16,0 4-1 15,-6 2 2-15,-2 0-2 16,0 0 1-16,0 0 0 16,0 0 1-16,0 0 0 15,0 0-1-15,0 12 4 16,0 8 6-16,0 4 28 16,0 5 9-16,0 3-18 0,-6-1-1 15,-2 1-15-15,2-2-10 16,1-5-3-16,-1 4-17 15,4-5-67-15,0-7-150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52:47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4081 9900 56 0,'0'0'53'0,"0"0"26"16,0 0 6-16,0 0-11 15,0 0-12-15,0 0-9 16,0 0 3-16,2-5-11 16,-2 5 2-16,0 0-2 15,0 0-1-15,0 0 4 16,0 0 5-16,0 0-1 16,0 0-7-16,0 0-9 15,0 0-2-15,0 0-5 16,0 0 0-16,0 0-1 15,0 0-7-15,0 0-9 16,0 9-8-16,0-1 7 16,0 2 3-16,-2 0-10 0,-1 0-2 15,0-2-1-15,1-2 2 16,2 0-3-16,0-2 0 16,0 4 1-16,0-2-1 15,0 2 0-15,0-2 0 16,0-4-1-16,0-2 1 15,0 0-4-15,0 0 4 16,0 0 0-16,0 0-4 16,0 0 4-16,0 0-2 15,0 0 0-15,0 0 1 16,0 0-2-16,0 0 3 16,0 0-3-16,0 0 1 0,10 0 1 15,0 0 1-15,7 0 0 16,-2 0 0-16,5 0 2 15,-3 0-1-15,2 0 2 16,-2 0-1-16,1 0-2 16,2 0 4-16,0 0-3 15,-2 0 2-15,2 0-1 16,0 0-1-16,0 0 3 16,3 0-2-16,-4 0 0 15,4 0-1-15,1 0 2 16,-2 0-3-16,1 0 1 15,-1 0 2-15,3 0-2 16,-4 0 0-16,2 0-1 0,0 0 0 16,-3 0 0-16,-1 0 0 15,0 0 3-15,-4 0-1 16,3 0 0-16,-1 0 0 16,1 0-2-16,3 0 4 15,-2 0-4-15,4 0 1 16,-3 0 0-16,0 0 0 15,4 0 3-15,1 0-4 16,0 0-3-16,2 0 3 16,-2 0 3-16,4 0-1 15,1 0-2-15,1 0-2 16,0 0 2-16,5 0 0 0,-2 0 1 16,1 0-1-1,1 0 0-15,-3 0 0 0,0 0 0 16,-4 0 1-16,-2 0-1 15,-2 0 0-15,0 0 0 16,-4 0 0-16,0 0-4 16,1 0 4-16,-2 0 0 15,4 0 3-15,3 0-3 16,2 0 1-16,0 0-1 16,-2 0 0-16,-3 0 0 15,1 0 2-15,-3 0-2 16,1 0 0-16,-4 0 1 15,4 0-1-15,-3 0 0 0,2 0 1 16,0 0-1 0,1 0 2-16,1 0 0 0,-4 0 0 15,2 0 1-15,-1 0 0 16,0 0 1-16,4 0-1 16,2 0-1-16,0 0 1 15,0 0-3-15,-1 0 1 16,-2 0 2-16,1 0-2 15,2 0 2-15,-5 0-2 16,3 0 0-16,-1 0 5 16,-2 0-3-16,1 0-2 15,-3 0 1-15,4 2 1 0,1-2-2 16,2 0 0 0,-1 2 4-16,1 0-2 0,-2-2-2 15,1 2-1-15,1-2 2 16,0 2-2-16,2-2 0 15,-5 2 4-15,1 0-2 16,0-2-1-16,-4 2-1 16,2 0 0-16,2 0 1 15,-1-2-1-15,0 2-1 16,1-2 1-16,2 0 0 16,2 0 4-16,0 0-4 15,0 0 0-15,2 0 0 16,2 2 0-16,1-2 3 15,-1 0 0-15,0 2-1 16,-2-2 1-16,1 0 0 0,-1 0-1 16,-4 0-2-16,-1 0 1 15,-3 0-1-15,-4 0-2 16,0 0 2-16,-2 2 1 16,3-2-1-16,-1 0 1 15,2 0-1-15,0 2 1 16,1-2-1-16,5 0 1 15,0 0 0-15,4 0 1 16,-2 0-2-16,-3 2 1 16,1-2 0-16,0 2 0 15,2-2 0-15,0 0 0 16,0 0-1-16,-2 0 1 16,-3 0 0-16,-2 0 0 15,0 0-1-15,1 0 0 0,2 0 1 16,-2 0-1-16,2 0 1 15,0 0 0-15,2 2-1 16,2-2 0-16,4 2 0 16,0-2 0-16,3 0 1 15,-1 0-1-15,-1 0 1 16,1 0-2-16,2 0 0 16,-2 0 1-16,1 0 0 15,-3 0 3-15,3 0-1 16,-3 0-2-16,0 0 0 15,1 0-3-15,-5 0 2 16,0 2 1-16,0-2 0 16,0 0 1-16,-5 0-1 15,-1 0 0-15,-2 0 0 16,0 0 0-16,-3 0 0 0,-1 0 3 16,-1 0-3-16,-3 0 0 15,-1 0 0-15,1 0 0 16,-2 0 0-16,-2 0-3 15,2 0 3-15,-4 0 0 16,7 0 0-16,-4 0 0 16,1 0 1-16,5 0-1 15,-5 0 0-15,3 0 2 16,1 0-2-16,3 0 0 16,5 0-3-16,1 0 3 0,5 0 1 15,0 0 1-15,0 0-2 16,0 0 0-16,0 0 0 15,0 0 1-15,-2 0-1 16,2 0 0-16,0 0 1 16,4 0-1-16,3-4 1 15,3 0 0-15,-1 0 0 16,3 0-1-16,-4 2 0 16,-1 0-1-16,-3 0-2 15,-4 2 3-15,0-2 0 16,-2 2 2-16,0-2-2 15,-4 0 0-15,-2 0 0 16,0 0 1-16,-3 0-2 0,1-2 2 16,-1 2 0-16,-2 0-1 15,2 2-1-15,-3-2 1 16,3 2 0-16,3 0-1 16,-4 0 1-16,1 0 0 15,-5-2 0-15,-1 2-2 16,-4-2 2-16,1 0 0 15,-3 2 0-15,-1-2-1 16,-2 2 1-16,1-2 1 16,-2 2-1-16,-2 0 0 15,3-2-1-15,-3 0-1 16,2-2 2-16,2-2 4 16,2-6-2-16,1-2 3 15,0-2-4-15,0 2 3 0,-3 3-3 16,-2 4-2-16,-2-4-3 15,0-3-36-15,0-1-118 16,0 3-310-16</inkml:trace>
  <inkml:trace contextRef="#ctx0" brushRef="#br0" timeOffset="15711.48">4083 11635 85 0,'0'0'39'16,"0"0"-4"-16,0 0 19 0,0 0 8 16,0 0-22-16,0 0-17 15,0 0-6-15,0 0 19 16,0 0 7-16,0 0-1 15,0 0 0-15,0 0 0 16,0 0-1-16,0 0 8 16,0 0 17-16,0 0-2 15,0 0-6-15,0 0-14 16,0 0-8-16,0 0-5 16,0 0-7-16,0 0-2 15,0 0-1-15,0 0 1 16,0 0-3-16,0 0-1 0,0 0-5 15,0 0 2 1,0 0-2-16,0 0-1 0,0 0 0 16,0-3-4-16,0 3-1 15,2 0 1-15,-2 0 0 16,0-2 2-16,0 2 1 16,0-2-4-16,0 2 7 15,0 0 1-15,0 0-6 16,0 0-1-16,0-2-3 15,0 2 0-15,0 0-1 16,0 0-4-16,0 0 1 16,2 0-1-16,-2 0-1 15,0 0 1-15,0 0-2 16,2 0 1-16,-2 0 0 16,0 0 0-16,0 0-1 0,0 0 0 15,2 0-1 1,-2 0 3-16,0 0-2 0,2 0 2 15,3 0 0-15,1 0 0 16,2 0 1-16,-2 0 1 16,1 0 0-16,-1 0-2 15,2 0 2-15,0 0 0 16,1 0-2-16,-3 0 0 16,2 0 1-16,0 0-1 15,1 0 0-15,2 0 1 16,-2 0-1-16,4 0 3 15,-1 0-2-15,1 0 1 0,-2 0 0 16,-2 0 3-16,-2 0-4 16,-1 0 2-16,-1 0-3 15,1 0 1-15,4 2 0 16,3-2 1-16,3 0 0 16,-1 2-1-16,3-2 1 15,2 0 1-15,-2 0 1 16,0 0 0-16,-1 0 2 15,2 0 1-15,-4 0 2 16,1 0-4-16,-6 2 0 16,3-2-3-16,-1 0-2 15,1 0 1-15,1 0-2 16,-1 0 2-16,3 0-2 0,-1 0 2 16,1 0-1-1,2 0 0-15,-2 0 1 0,1 0-1 16,-3 0 1-16,1 0-1 15,-1 0 1-15,-1 0 0 16,3 0-1-16,-1 0 1 16,1 0 3-16,-1 0-4 15,1 0 0-15,-3 0 0 16,5 0 4-16,2 0-1 16,0 0 0-16,7 3 0 15,-2-3-2-15,-2 3 0 16,2-3 1-16,-4 3-2 0,1 0 1 15,-2-3-1 1,-2 4 0-16,2-4 0 0,-3 2 1 16,2-2 0-16,-2 0-1 15,-1 3 0-15,-3-2-1 16,-1 1 1-16,-6-2-5 16,-2 0-26-16,1 0-49 15,1 0-65-15,2 0-185 16,-6-8-276-16</inkml:trace>
  <inkml:trace contextRef="#ctx0" brushRef="#br0" timeOffset="17206.59">15808 10917 346 0,'0'0'378'15,"0"0"-323"-15,0 0 29 16,0 0 6-16,0 0-15 0,-133-5-9 16,112 16-8-16,4 5-22 15,-3 7-16-15,0 9-9 16,2 11 0-16,2 3-6 15,5 6-1-15,3 2-2 16,3-4-2-16,3-2 1 16,2-7-1-16,0-8-1 15,7-7-2-15,12-5 1 16,4-10 0-16,4-7-1 16,-1-4-3-16,10 0 2 15,2-22-2-15,7-18 6 16,-3-11 6-16,-7-8-1 15,-14-1 2-15,-13 0 10 16,-8 4 2-16,0 4 2 0,-27 5-6 16,-4 12 3-16,-2 4-5 15,-1 12-5-15,5 6-8 16,0 8-1-16,10 5-21 16,1 0-29-16,5 13-53 15,1 27-121-15,1 13-222 16</inkml:trace>
  <inkml:trace contextRef="#ctx0" brushRef="#br0" timeOffset="19785.21">15679 11416 387 0,'0'0'141'0,"0"0"-124"16,0 0 73-16,0 0-23 15,0 0-36-15,0 0-8 16,116 2-3-16,-91-6-3 16,0-9-9-16,-4 2-3 15,0-1 1-15,-6-2-2 16,-1 4-4-16,-4-2 1 16,4-1-1-16,-1 2-4 15,6-4 2-15,2 4-6 16,8-3 3-16,5 0 1 15,4 5-2-15,0 1 1 16,-1 4 5-16,-1 2 0 16,-1 0 0-16,0 2-3 0,-2 0 3 15,-4 0 0-15,0 0 4 16,-7 0-4-16,-4 7 0 16,-3 7 0-16,-3 4 0 15,-4 1 12-15,-3 3 13 16,-1 2-11-16,4-2-5 15,-4-1 11-15,7-3-13 16,5-4 5-16,3-4-6 16,6-4-6-16,2-6 1 15,4 0-1-15,2-3-8 16,-2-16-1-16,-2-1 8 16,-4-4-1-16,-8 3 2 15,-3 5-1-15,-7 6 2 0,-5 7 1 16,0 3 1-16,-2 0 8 15,0 0-7-15,0 0-4 16,0 15-1-16,0 6-6 16,0 3 7-16,9-3 14 15,5-4 5-15,3-5-9 16,3-3-2-16,5-9-8 16,4 0-1-16,0-1-7 15,4-30 0-15,-4-5 1 16,-5 0 0-16,-12-1-13 15,-12 2 7-15,0 5 9 16,-31 4-11-16,-9 10-32 0,-7 10-23 16,-1 6 30-16,2 0 11 15,8 4 29-15,14 10 1 16,8-4 14-16,11-6 42 16,5-2-21-16,0-2-17 15,5 2 0-15,17-2 20 16,9 0-18-16,5-4-9 15,5-26 5-15,1-8-5 16,-5-10-4-16,-1-4-2 16,-7-2 6-16,-9-7 12 15,-9-1 7-15,-9-6-4 0,-2 8-20 16,0 12-6 0,0 14 0-16,0 18 10 15,-2 9 16-15,0 7 4 0,2 0-7 16,-2 0-6-16,-5 25-13 15,-1 26-5-15,-6 24 0 16,1 17-1-16,4-1 2 16,9-4-2-16,0-8 0 15,0-9-3-15,0-10 3 16,15-9-1-16,6-9 1 16,2-10 0-16,2-8 0 15,-2-10-1-15,1-7 1 16,3-7-3-16,0 0 1 15,-1 0 0-15,5-18 3 0,-2-5 1 16,-2-1 1-16,0-5 0 16,-5 0 0-16,-4-2 0 15,-4 1 0-15,-1 3-1 16,-6 4 1-16,-1 5 1 16,-1 9-3-16,-3 4 1 15,0 5 4-15,-2 0-1 16,0 0 0-16,0 0 7 15,0 0 10-15,0 2-2 16,0 14-17-16,-4 9-1 16,-10 4 0-16,1 1 0 15,0 0 0-15,3-5-1 16,4-7 0-16,2-4-1 16,1-6 1-16,1-7 0 15,2-1-3-15,0 0 1 0,0 0-6 16,0 0-10-16,0-4-7 15,18-15-9-15,15-9 23 16,5-7 3-16,-4 7-32 16,-5 6 17-16,-8 6 19 15,2 4 3-15,-5 4-2 16,-3 4-3-16,1 4-14 16,-5 0-6-16,3 0 5 15,-3 3 7-15,2 15 2 16,1 3 9-16,-1 5 3 15,3-2 1-15,-3 2 11 16,3-4 10-16,-3-1-8 0,5-6-6 16,-1-3-5-16,8-7 1 15,-3-5-3-15,8 0 2 16,1-5-3-16,2-18 0 16,-2-7-1-16,-4-2-1 15,-10 3-3-15,-5 3 5 16,-5 2-5-16,-5 8-1 15,-2 4-1-15,0 8 7 16,0 4 6-16,0 0 0 16,0 0 12-16,-14 16-18 15,3 9 0-15,2 10 0 0,7-3 18 16,2-2-7 0,0 1 5-16,0-7-7 0,11-4-4 15,9-6-5-15,0-4-2 16,5-9-4-16,4-1-3 15,0 0-9-15,2-18 3 16,-2-6-1-16,-2-2-3 16,-5 0-1-16,-7 4-5 15,-4 4 0-15,-8 8-11 16,-1 4 28-16,-2 6 7 16,0 0 1-16,0 0 5 15,0 0 18-15,0 0 2 16,0 12-10-16,3 4 3 15,3 1 12-15,7-7-22 0,5-2-8 16,9-7-3-16,4-1-11 16,7 0 0-16,0-19 6 15,-5-6-6-15,-2 1-13 16,-6 2-10-16,-7 4 8 16,-5 3-25-16,-7 6-17 15,-3 5 24-15,-3 4 47 16,0 0 10-16,-11 10-9 15,-12 16-1-15,6 2 0 16,1-4 9-16,9-10 21 16,5-7 10-16,2-7-40 15,0 0-2-15,0 0-2 16,11-3-12-16,16-19 8 16,6-2-25-16,3-4-29 15,0 9-19-15,0 2-7 0,-3 7-17 16,-2 8-31-16,-2 2 53 15,-6 0 48-15,-4 0 35 16,-1 12 4-16,-2 6 48 16,-5-2 6-16,2-1 33 15,-2-6 25-15,1-3-15 16,-1-3-28-16,-3-3-16 16,6 0-30-16,3-4-9 15,2-17 10-15,3-1-18 16,-5-2-10-16,-3 6-5 0,-5 7-9 15,-5 4-22 1,-2 7-12-16,-2 0 14 0,0 7-22 16,0 14 1-16,0 9 55 15,0-4 35-15,0-2 37 16,8-6 0-16,5-4-11 16,5-6-32-16,2-3-11 15,2-5-2-15,5 0 0 16,0-17 0-16,-3-11 1 15,-4-6-17-15,-4-1-4 16,-7-4 4-16,-9-1 4 16,0 2-4-16,0 6-10 15,-2 10 0-15,-12 12 0 16,1 10 7-16,-6 2-10 16,0 32-14-16,-1 16 19 0,1 16 8 15,9 8 10-15,1 13 3 16,5 1 2-16,4 0 12 15,0 2 3-15,0-6-25 16,0-3 0-16,0-11-4 16,4-14 2-16,-4-16 13 15,0-14-1-15,0-18 8 16,0-8 41-16,-9 0 19 16,-7-10-49-16,-4-16-7 15,-2-10-13-15,6-12-11 16,8-11-3-16,8-10-2 15,0-12-12-15,8-3-71 0,19-2-33 16,4 7-89-16,0 17-51 16,-2 21-134-16</inkml:trace>
  <inkml:trace contextRef="#ctx0" brushRef="#br0" timeOffset="20413.16">19880 10437 403 0,'0'0'198'0,"0"0"-130"16,0 0 60-16,0 0-12 15,-37 132-69-15,20-70 3 16,-3-1 2-16,2-5-13 16,2-8-8-16,3-10-3 15,4-10-11-15,2-10-6 16,5-10 5-16,0-4-6 16,2-4 0-16,0 0-5 0,0 2-2 15,11 0 7-15,13 2-6 16,8 0 5-16,-1-4-5 15,4 0-4-15,2 0-7 16,-2 0-12-16,1 0-16 16,1 0-26-16,-1 0-52 15,-1 0-57-15,-3 0-71 16,-8 0-99-16</inkml:trace>
  <inkml:trace contextRef="#ctx0" brushRef="#br0" timeOffset="20662.24">20084 10750 39 0,'0'0'668'0,"0"0"-536"16,0 0-49-16,-67 104 63 15,50-44-52-15,3 1-58 16,8 1-20-16,1 0-13 15,3-6-3-15,2-4-24 16,0-8-51-16,2-10-138 16,5-5-211-16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54:21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4760 3521 39 0,'0'0'67'16,"0"0"-18"-16,0 0-18 15,0 0-19-15,-120 52 12 0,95-41 12 16,2-4-19 0,4 1 2-16,-1 2-15 0,-1 0-4 15,2-2-22-15,-2 2-47 16,3-4-1-16,3-1-14 16</inkml:trace>
  <inkml:trace contextRef="#ctx0" brushRef="#br0" timeOffset="716.06">4067 3567 287 0,'0'0'207'15,"0"0"-129"-15,0 0-9 16,0 0 16-16,0 0-10 16,0 0-51-16,80-8-10 0,-13 8 26 15,10-2 0-15,6 0-13 16,2-2-4-16,-2 2-6 16,-6-2 7-16,-1 0-1 15,0 4-1-15,-3 0-2 16,1 0 0-16,-3 0-13 15,-6 0 7-15,-5 0-9 16,-9 0-1-16,-9 0-4 16,-8 0 5-16,-14 0-5 15,-9 0 3-15,-9 0 2 16,-2 0 12-16,0 0 27 16,0 0 1-16,-11 0-3 15,-22-2-8-15,-17-10-33 16,-10 1 1-16,-6-2 1 0,-10 1-3 15,-4 5 1-15,-5 0-1 16,1 3 1-16,-1 4 0 16,4 0-1-16,8 0 0 15,6 11-1-15,16-2 1 16,13-1 0-16,16-4 0 16,11-2 3-16,9-2-3 15,2 0-4-15,0 0-6 16,0 0-9-16,6 0-54 15,15 4-55-15,5 2-30 16,-6-2-188-16,-16 2-177 16</inkml:trace>
  <inkml:trace contextRef="#ctx0" brushRef="#br0" timeOffset="11451.63">8583 15481 126 0,'0'0'41'0,"0"0"-26"0,0 0 20 16,0 0 6-16,0 0-19 15,0 0-7-15,0 0 5 16,-2 0 17-16,2 0 1 16,0 0-1-16,0 0-1 15,0 0-10-15,0 0-6 16,0 0-16-16,0 0-4 16,0 0-7-16,0 0-7 15,0 0-8-15,0 0-25 16,0 0-30-16,0 0-5 15,0 0-1-15,0 0 1 16,0 0 45-16,4 0-5 0,1-5 22 16,-1-3 20-16,0 2 0 15,-2-2 1-15,1 0 17 16,0 2 32-16,-3 2 22 16,0 4 3-16,0-4 10 15,0 3 10-15,0 1-2 16,0 0-20-16,0 0-13 15,0 0 13-15,0 0-13 16,0 1-2-16,0 31-20 16,0 20-10-16,2 19 10 15,4 15-12-15,1-5-6 16,1-2-9-16,0-3-11 16,1-13 4-16,-3-5-2 15,-2-12-1-15,3-6 0 0,-2-10 0 16,-1-8-1-16,-1-12 1 15,-3-2 0-15,0-8-1 16,0 0 1-16,0 0-1 16,0-22-1-16,0-14 1 15,0-12 22-15,0-10-4 16,0-7-8-16,0 3 8 16,-10 0 3-16,1 1-11 15,-1 2-3-15,-2 5 0 16,3 6-1-16,3 7 3 15,-3 5 4-15,2 10-6 16,2 12-2-16,3 10 12 16,2 4 3-16,-2 0 7 0,2 0-10 15,0 14-17-15,0 39 2 16,0 19-2-16,0 18 8 16,0-2 1-16,0-14-8 15,0-10-1-15,4-20 2 16,-4-11-1-16,2-17 1 15,-2-10-1-15,0-6 4 16,0 0-2-16,0 0-1 16,0-8-2-16,0-24-3 15,0-27 3-15,-10-13 3 16,-5-2-1-16,1 20-1 16,5 25 2-16,5 18 2 15,2 11 10-15,-1 0-8 16,0 4-7-16,-3 30-11 0,-5 16-15 15,2 16-62-15,9 11-13 16,0-18-101-16,9-2-235 16</inkml:trace>
  <inkml:trace contextRef="#ctx0" brushRef="#br0" timeOffset="15385.39">15354 15350 174 0,'0'0'132'0,"0"0"-94"16,0 0 9-16,0 0 60 15,0 0-20-15,0 0-22 0,0 0 3 16,0 0 15 0,0 0-5-16,0 0-22 0,0 0-21 15,0 0 2-15,0 0-7 16,0 0-2-16,0 0 0 16,0 20-6-16,0 28-11 15,0 18-4-15,0 12-5 16,-2-2-1-16,0-5 0 15,2-8 0-15,0-10-1 16,0-9 0-16,0-13 1 16,0-8-1-16,0-10 0 15,0-12 1-15,0-1-1 16,0 0 2-16,0 0 3 0,0 0 2 16,0-10-7-16,0-26 3 15,0-16 6-15,0-12 3 16,0 2-6-16,0 4-3 15,0 4 6-15,-3 5 2 16,-1 9 2-16,-1 4-6 16,1 6-3-16,0 10 0 15,-1 4 2-15,1 6 1 16,2 6 3-16,-1 4-1 16,3 0-2-16,0 0-3 15,0 0-1-15,0 0 1 16,0 0-4-16,0 4-7 15,0 22 4-15,0 14 3 16,0 10 2-16,0 4 0 0,0-9 1 16,3-9-3-16,1-10 0 15,-2-8-14-15,5-4-46 16,2-10-64-16,7-4-143 16,-1 0-161-16</inkml:trace>
  <inkml:trace contextRef="#ctx0" brushRef="#br0" timeOffset="18392.37">11934 15392 97 0,'0'0'110'0,"0"0"13"16,0 0 16-16,0 0-31 0,0 0-11 16,0 0 8-16,0-2-9 15,0 2-26-15,0 0-22 16,0 0-6-16,0 6-16 16,0 20-8-16,0 16-11 15,0 20 3-15,0 11 1 16,0 5-3-16,0-6-1 15,5-2-4-15,-1-12 4 16,0-8-4-16,1-9 0 16,-1-14-1-16,-2-9 0 15,0-5 4-15,-2-13-1 0,0 0 5 16,0 0 2 0,0 0 2-16,0 0-4 0,0-10-3 15,0-17-5-15,0-12 2 16,0-16 12-16,0-6-13 15,0 2 0-15,0-7 1 16,-6 2 1-16,-3 3-2 16,1 8 2-16,0 10 0 15,2 13-2-15,3 12-2 16,1 9 5-16,0 4-4 16,2 3-2-16,0 0 0 15,0 2-1-15,0 0 1 16,0 0 0-16,0 0 0 15,0 2-8-15,0 28-8 16,0 10 16-16,2 15 0 0,7 3 5 16,-4-6-2-16,2-12-3 15,-3-5-16-15,3-12-47 16,3-8-50-16,6-12-149 16,-3-3-184-16</inkml:trace>
  <inkml:trace contextRef="#ctx0" brushRef="#br0" timeOffset="21618.7">11843 10718 205 0,'0'0'129'15,"0"0"-89"1,0 0-14-16,0 0 56 0,0 0-23 15,0 0-34-15,0 0-6 16,-12-8 6-16,12 8 3 16,0 0-4-16,0-2-4 15,0 0-1-15,5 2-6 16,13 0-6-16,2 0-6 16,4 0-1-16,-2 0-7 15,1 4-1-15,-6 6-6 16,-5 1-1-16,-3 2 4 15,-7 3 2-15,-2 0 9 16,0 6 19-16,-4 3-4 0,-17-4 1 16,-3-1-7-1,0-8 18-15,-1-3 21 16,2-9 10-16,4 0-11 0,-1 0-13 16,1-19-9-16,4-13 1 15,7-12-7-15,6-4-5 16,2-2-3-16,4 4-4 15,23 5-3-15,2 7-2 16,4 9-2-16,0 7-1 16,-1 3-3-16,1 9 0 15,-4 2 2-15,-2 4-8 16,-6 0-16-16,-2 7-3 0,-6 11 6 16,-2 1 9-16,-6 5 6 15,-5-2 8-15,0 0 3 16,-14-1 6-16,-4-6 0 15,0-3 11-15,1-6-1 16,3-3 4-16,-1-3-17 16,5 0-6-16,2 0-23 15,3 0-26-15,3-9-81 16,2-4-90-16,0 0-80 16</inkml:trace>
  <inkml:trace contextRef="#ctx0" brushRef="#br0" timeOffset="22852.94">11908 11588 333 0,'0'0'256'15,"0"0"-186"-15,0 0-10 16,0 0 47-16,0 0-47 0,0 0-39 16,24-80-15-1,-6 66-2-15,6 0-1 0,3 2 1 16,4 4-4-16,-2 4 0 15,-4 4-6-15,-3 0-4 16,-4 0 0-16,-5 6-10 16,1 8 7-16,-6-2 0 15,-6 6 5-15,-2 0 8 16,0 2 7-16,-6 2 5 16,-19-2 16-16,-2-2 0 15,-4 0 9-15,-4-4 2 16,1-4-1-16,1-6 10 15,4-4-17-15,0 0-4 16,4 0 2-16,6-6-20 16,3-8-4-16,5-4 3 15,7-3-4-15,4-8 0 0,0-5-4 16,0-2-2-16,11 2-1 16,9 4 1-16,1 6 1 15,2 6-2-15,-3 8-3 16,2 6 2-16,-2 4-12 15,1 0-14-15,0 7-5 16,2 15-4-16,-5 11 17 16,-1 3 14-16,-5 0-2 15,-5-4 5-15,-3-6-3 16,-4-8 8-16,0-2 0 16,0-4 4-16,-2 0 12 0,-19-4 15 15,-3-2-2-15,-4-4-2 16,-1-2 5-16,2 0-24 15,-2-3-7-15,4-14 1 16,5-1-2-16,7-4 2 16,4-2 3-16,9-6-5 15,0 2-6-15,9 0-12 16,15 6-14-16,5 7 2 16,0 10 9-16,3 5 1 15,-3 0 2-15,-8 10-16 16,0 14 6-16,-11 6 7 15,-7 0 21-15,-3-2 4 16,0-4 1-16,0-5-4 0,-9-8-1 16,0-3-41-16,-2-8-122 15,-2 0-137-15</inkml:trace>
  <inkml:trace contextRef="#ctx0" brushRef="#br0" timeOffset="30215.66">8721 12851 25 0,'0'0'66'0,"0"0"0"16,0 0 14-16,0 0-18 16,0 0-1-16,0 0-4 15,0 0-26-15,-31 0-20 0,31 0-4 16,0 0-3 0,0 0-1-16,0 0 5 0,-2 0 5 15,2 0-6-15,0 0-3 16,0 0 0-16,0 0 12 15,0 0 13-15,0 0-2 16,0 0 0-16,0 0 4 16,0 0 4-16,0 0-13 15,0 0-7-15,0-1-3 16,0-2-6-16,0-1 2 16,13-2 16-16,5 1 32 15,0-2-4-15,-3 1-16 16,3-2-6-16,3 0-6 15,-2 1 0-15,4-4-3 16,-1 4-5-16,5-2-2 0,4-1-3 16,3 1-2-1,3-4-3-15,-1 1-5 0,-1-2 6 16,1-3-2-16,-3 5 6 16,0-5 2-16,2 3-4 15,-4 0-2-15,-2 2-1 16,-1 2-2-16,-1-2-1 15,-2 2-1-15,-5 0-2 16,-1 0 1-16,0 2-1 16,-3 2 2-16,1-5-1 15,1 4-1-15,-1-1 1 16,6-3 1-16,0 1-2 0,-2 1 0 16,-1-1 0-16,3 2 1 15,-6 0-1-15,2-1 0 16,1 3 0-16,-3 1 0 15,4-2 0-15,-2 1 0 16,-1 1 1-16,3 1 0 16,-4-3-1-16,1 1 0 15,-3 0 0-15,3 2 2 16,1-4-2-16,-4 2 2 16,3 0-2-16,-1 2 0 15,-1 0 0-15,2 2 1 16,-2 0-1-16,-1 0-1 15,-1 1 1-15,-1-2 0 16,-2 1 1-16,0-2-1 16,0 2 0-16,1 0-1 0,1 0 1 15,0 0-2-15,1 1 4 16,-1-4-2-16,3 1 0 16,-3 0 0-16,0 0 0 15,-2 2 0-15,0-2 0 16,-1 0 0-16,-2 2 0 15,3-2 1-15,-1 2 2 16,-2 0-3-16,1 0 0 16,-3 0-2-16,2 0 2 15,-2 0-1-15,3 2 1 0,1-2 1 16,3 0-1 0,2-2 0-16,1 0 1 0,-1 0-1 15,-1 0 0-15,-3 2 0 16,-2 0 0-16,-2 0 0 15,-3 0 0-15,0 2 0 16,-4-2 0-16,2 2 0 16,-2 0 0-16,0 0 0 15,0 0 1-15,0 0-1 16,0 0 2-16,0 0-1 16,0 0 2-16,0 0-2 15,0 0 3-15,0 0 2 16,0 0-4-16,0 0 6 15,0 0 7-15,-4-2 6 16,-16-4-15-16,-2 2-6 0,-5-1-1 16,0 2-1-16,0-1 2 15,1 2 0-15,-3-4-7 16,0 0 2-16,0 0 5 16,0 2-3-16,5-4 0 15,1 4 3-15,5-3 0 16,5 0 1-16,1 5-1 15,2-2 0-15,3-1 0 16,-2 2 1-16,4-3-1 16,1 2 0-16,2 2 2 15,0 2 0-15,-1-2-2 16,3 2 0-16,0-2 0 16,0 2-1-16,0-2 0 15,0 2 1-15,0 0-1 0,0 0-1 16,0 0-1-16,0 0 3 15,0 0 1-15,0 0 0 16,-2-2-2-16,-2-1 1 16,-3-1-2-16,0-1-8 15,0-1 3-15,1 2-2 16,4 1-2-16,-2 3 10 16,1 0 0-16,3 0 0 15,0 0-2-15,0 0 1 16,0 0-4-16,0 0-2 15,0 0 3-15,0 0-10 0,11 0 0 16,12 4 12-16,8 5 3 16,0-1 4-16,7 2 0 15,-3-1-3-15,6 2 0 16,-3-1 6-16,1-2-6 16,-3 0 1-16,-5-2 0 15,0 0 1-15,-4-2-3 16,-4 0 1-16,-6 0-1 15,-7 0 0-15,-6-2 1 16,-4 0-2-16,0 2 2 16,0-1-1-16,0 16 8 15,0 11 5-15,-16 13 14 16,-11 10-15-16,-1-1 1 16,-3-4-3-16,2-3-7 0,6-8 0 15,3-10-3-15,7-11 0 16,6-9 0-16,4-4-3 15,3-3-23-15,0 0-61 16,0 0-86-16,0-14-114 16,0-10-133-16</inkml:trace>
  <inkml:trace contextRef="#ctx0" brushRef="#br0" timeOffset="32229.41">11985 11566 211 0,'0'0'97'0,"0"0"-15"16,0 0-5-16,0 0-31 15,0 0-7-15,0 0 11 16,87-82 6-16,-62 66-7 16,0-3-2-16,1 1-20 0,0 1 9 15,1-3 4-15,0-1 1 16,2 2-17-16,-2-2-7 16,2 2 0-16,2-2-5 15,-2 1 3-15,2-4-4 16,0 6 0-16,-4-2-7 15,5 0 0-15,-1-2 2 16,0-1 1-16,0-4 2 16,0 1 1-16,0 0-7 15,-2 2 5-15,3-2-3 0,-1 3-1 16,0 2-2 0,0 1-1-16,-2-3 1 0,2 1-1 15,1-1-1 1,-1-4 3-16,2 1-2 0,-4 0-1 15,0 2 1-15,-4-2 1 16,-1 4 0-16,0 0 1 16,1 2 10-16,0 4-7 15,2-2-2-15,-2 4-1 16,4-2-3-16,0 1 0 16,0-1 0-16,-2-2 2 15,2 0-1-15,3 0-1 16,-3-4 1-16,2 2-1 15,-2 2 1-15,-4 0-1 16,-1 4 0-16,-4 0 0 0,2 0-1 16,1-2 1-16,-4-1 3 15,4 2-3-15,-5 3-1 16,-3 2 0-16,-1 0 1 16,-1 2 0-16,-2 2 0 15,-2 0 0-15,-2 2 0 16,-5 0 0-16,-2 4 0 15,0 0 1-15,0 0 0 16,0 0-1-16,0 0 5 16,0 0 3-16,-13 0-8 15,-12 0-4-15,-8 0-25 16,-8 0-10-16,1 8 7 0,1-3 8 16,1 0 3-1,4-1 21-15,6-1 0 0,5-3 1 16,7 0 0-16,5 0 1 15,7 0 4-15,4 0 11 16,0 0-12-16,0 0-5 16,0 0-5-16,17 0-5 15,14-3 10-15,8-5 1 16,1 2-1-16,-1 4 0 16,-1 0 0-16,-4 2-2 15,-2 0 1-15,-7 12 0 16,-4 12-8-16,-10 11 8 15,-11 12-6-15,0 6 7 16,-18 7 1-16,-17-6-1 16,-4-4-9-16,4-8-20 0,1-10-119 15,10-20-108-15,2-12-175 16</inkml:trace>
  <inkml:trace contextRef="#ctx0" brushRef="#br0" timeOffset="33519.87">11883 10642 122 0,'0'0'121'0,"0"0"-65"0,0 0 13 15,0 0 37-15,0 0-8 16,0 0-8-16,0 0-3 15,108-107-17-15,-71 73-35 16,-2 0-5-16,-1 0 15 16,1-2-8-16,5 0 3 15,3 0-17-15,5-2-2 16,2 0-3-16,1 0-8 16,2-2-3-16,-1 1-6 15,-1 3 1-15,0 2 6 16,-2 2-7-16,3-2 1 15,1 1 1-15,3-4-3 0,2-3 0 16,0-3 1 0,-5 0 0-16,-2 4 0 0,-2 6-1 15,-7 2-1-15,-4 5 1 16,-1 2 3-16,-4 2-3 16,-4 0 0-16,2-2-2 15,-2 5 2-15,-3-4 4 16,3 1-4-16,0 1 0 15,-2 3-2-15,0 3 1 16,-5 3 0-16,-2 3 1 16,-2 1-1-16,-5 2 4 15,-1 1-3-15,-2-2 0 16,2-1 0-16,1 1 0 16,0-2 2-16,3 0-2 0,-3-2 0 15,1-1 0-15,-3 2-2 16,1 2 1-16,1-2 1 15,-1-2 0-15,2 2 0 16,-1-2-2-16,1 3 2 16,-1-2 0-16,1-1 0 15,-3 2-1-15,0-2 2 16,-2 4-2-16,-4 4 1 16,-3 0-1-16,-2 4 0 15,0-2 1-15,0 0 1 16,0 0 2-16,-9-2-3 15,-20 0-3-15,-9 4-12 16,-4 0-12-16,-3 0 9 0,7 0 10 16,9 0 2-16,12 0 6 15,7 0 0-15,10 0 1 16,0 0-1-16,0 0-7 16,0 0 5-16,3 0-8 15,12 0 8-15,8-6 2 16,4-2 4-16,-6 0-2 15,2 4-1-15,-1 2 0 16,-5 2 1-16,2 0-2 16,-3 4-1-16,-3 26 1 15,-7 16 0-15,-6 12 11 16,0 7-5-16,-11-2-3 16,-7-6-3-16,12-13-47 0,6-23-176 15,0-21-235-15</inkml:trace>
  <inkml:trace contextRef="#ctx0" brushRef="#br0" timeOffset="34912.65">15383 7626 230 0,'0'0'130'0,"0"0"-62"15,0 0 5-15,0 0 47 16,0 0-22-16,0 0-42 15,51-120-6-15,-31 84-2 16,1-1-11-16,0 1-6 16,4-4-5-16,-2 1 4 15,-1-2 4-15,4-3-3 16,3-4-9-16,8-6-4 16,5-3-2-16,0 3-9 15,3 4-5-15,-6 3-1 16,-5 8 2-16,-3 2-3 15,-4 5 6-15,-5 2 1 16,-4 1 6-16,-2-2-3 16,-1 1-5-16,1-4 13 0,3-4-4 15,8-8-6-15,4-4-1 16,6-2-6-16,1 4 0 16,3 2 0-16,-1 1-1 15,3 3 2-15,-3 0-1 16,-2 0 0-16,0 0 1 15,0 2-2-15,0 0 1 16,-3 4-1-16,1 1 0 16,-1 2 1-16,2-2 0 15,0-1-1-15,-1-2 1 0,-3 2-2 16,-2 2 2 0,-2 4-1-16,-2-2 1 15,2 2 0-15,-2 2-1 0,-2 2 0 16,-4 6 0-16,-2-1 0 15,-4 3 0-15,-1 0 0 16,-4 2 0-16,1 0 2 16,-1-2-2-16,1 2 0 15,2-2 1-15,-2 0-1 16,2-2 0-16,3 0-1 16,-1-4 1-16,-1 0 1 15,1 2-1-15,-1 0 2 16,-3 3-1-16,-2 1 0 15,0-1 1-15,0-2-2 16,0 2 0-16,0 1 1 0,0 1-1 16,-3 2 0-1,1 0-1-15,-3 3 1 0,-1 3 0 16,-1 2-17-16,-2 3-44 16,0 4-52-16,0 0-95 15,-18 0-177-15</inkml:trace>
  <inkml:trace contextRef="#ctx0" brushRef="#br0" timeOffset="35649.71">16570 5189 245 0,'0'0'140'16,"0"0"-46"-16,0 0-34 15,0 0 11-15,130-104-1 16,-99 74-9-16,2 2-19 15,1 3-28-15,0 0-7 16,-7 9-1-16,-2 2 2 16,-2 2-6-16,-3 2-1 15,-2 2-1-15,0 1 1 0,-3 2 2 16,-1 0-1 0,-3 2-2-16,-3 1 1 0,2 2 0 15,-6 0-1 1,3 0 0-16,9 0-1 15,-5 0-2-15,-3 0 3 16,0 0 1-16,0 0-1 16,-1 0 2-16,1 2 3 15,0 1-2-15,-2 2 0 16,1-1 0-16,-1 0-2 16,1-3 2-16,0 3-2 15,0-1 0-15,-1-1 1 16,-2 0-1-16,1 2 3 15,-1-1-2-15,-1 6-2 16,4 9 5-16,-1 8 11 0,1 9 8 16,-1 4-14-16,-1-1-4 15,0 0 2-15,-1-2-7 16,0-4-1-16,1 4-25 16,1-1-48-16,2-2-54 15,-4-3-59-15,-4-1-122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55:17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6065 3974 452 0,'0'0'11'16,"0"0"-6"-16,0 0-5 15,0 0 48-15,0 0 1 16,0 0 11-16,0 0 14 16,0 0 0-16,5-6-8 15,-5 6-11-15,0 0-8 16,0 0-8-16,-11 0-15 15,-14 0-12-15,-2 0-1 16,-6 4 0-16,0 3 17 16,-3-6 6-16,1 1-8 15,-1 2-15-15,-5 0-3 16,6 0-2-16,-1-2 3 0,9 0 7 16,3-2 1-16,6 2 1 15,7-2 1-15,0 2 6 16,7 0-5-16,1-2-2 15,-1 2-9-15,4-2 0 16,0 0-5-16,0 2-2 16,0-2 0-16,0 0-2 15,0 0 0-15,-2 3 0 16,-3 4-1-16,-4 16-1 16,-2 10 2-16,-5 10 0 15,1 3 2-15,3-9 1 0,4 0 2 16,3-3-5-1,1 0 1-15,2 4-1 0,-2 3 3 16,-2 2-2-16,4 5 2 16,-2 5-3-16,-1 6 6 15,3-4 2-15,2 1-7 16,0-4 0-16,0-2 4 16,0 0-4-16,0-3 3 15,0-1 1-15,0-4 0 16,0 2-1-16,0 0 2 15,0-4-2-15,0 0 3 16,0-4-6-16,0 0 1 16,0 0 3-16,0 3-3 0,0-3 3 15,0 0-3-15,0 2 0 16,0-4 2-16,0 2-2 16,0 2 1-16,0-2-1 15,0 2 1-15,0 2-1 16,0 1 2-16,0-5 0 15,0-2-1-15,0-4-3 16,0 0 0-16,0-1 1 16,0 6 0-16,0 1 1 15,0 2-1-15,0 2 1 16,0 4-1-16,0-3-1 16,0-2 3-16,0 2 2 0,0-9-2 15,0 2 3 1,0-2-4-16,0 0 1 0,0 2 2 15,0-2-4-15,0 0 1 16,0-2 1-16,0-3-1 16,0 1 2-16,0-2-2 15,0 2 1-15,0 4-2 16,0 6 0-16,0 0 3 16,-2 4-1-16,2-6-1 15,0-4 1-15,0-3 0 16,-2-4 1-16,0 4-3 15,2-2 0-15,-2 4 4 16,0-5-2-16,-1-2 1 16,0 0 0-16,1 6-3 15,0 2 0-15,0 2 3 0,0 2-3 16,-1 3 0-16,1-2-1 16,0 4 0-16,2-3 0 15,0-3 0-15,0 0 1 16,0-5-1-16,0-2 1 15,0-3 1-15,0 2-2 16,-2-1 1-16,2 2-1 16,0 2 0-16,0-2 0 15,0 3 0-15,0-4 1 16,0 4 0-16,0-4-1 16,0 4 1-16,0-1-2 15,0 0 2-15,0 2-1 0,0 0 0 16,0 2 2-1,0 3-1-15,0-8-1 0,0 2 4 16,0-7-2-16,-2-4-2 16,0 2 0-16,2-2 1 15,-2 0 0-15,-1 4 1 16,1 0-2-16,-1-1 0 16,1 4 0-16,2-1 0 15,-2 2-1-15,2 2 1 16,0 2 1-16,0-2-1 15,0 0 0-15,-5-4 1 16,3-5-2-16,2-7 2 16,-2-6-1-16,2-4 0 0,0-2-2 15,0-2 2 1,0 0 1-16,0 0 0 0,0 0-1 16,0 0 1-16,0 0-1 15,0 0 0-15,0 0 0 16,0 0 0-16,0 0-1 15,0 0 1-15,0 0 0 16,0 0-1-16,0 0-1 16,0 0 1-16,0 0-3 15,0 0 0-15,0 0-1 16,0 0 1-16,0 4 1 16,4-2-3-16,13 6 6 0,2-3 0 15,3 0 1-15,3-2-1 16,2 2 0-16,2-1-1 15,2 0 0-15,3 0 0 16,1-3 1-16,3 4 0 16,2-3 0-16,0 0 1 15,2 0-1-15,-2-2 0 16,1 0-2-16,-1 0 2 16,-5 0-4-16,5 0 4 15,-3 0 0-15,0 0 0 16,-1 0 0-16,-1 0 0 15,1 0 2-15,0 0-2 16,0 0 0-16,1 0 0 0,-1 0 0 16,-1-2 0-1,1 0 1-15,0 0-1 16,-2 0 0-16,-5 2 0 0,2 0-3 16,0 0 3-16,4 0 0 15,7 0 2-15,4 0-2 16,4 0 1-16,6-3 0 15,4 0 2-15,3 1-3 16,1 0 0-16,1-2 0 16,-1 4-1-16,-2-2-1 15,1 2 2-15,-1 0 0 16,3 0 0-16,0 0 0 16,4 0 0-16,0-5-2 15,0 2 0-15,-5-3 4 0,-1 2-2 16,-5 0 1-1,-2 2-1-15,-5 0 0 0,-2 2 1 16,0-2 0-16,0 2-1 16,0 0 0-16,2 0 0 15,-2 0 1-15,-2 0-1 16,-5 0 0-16,-1 0-1 16,-4 0 1-16,-1 0 0 15,2 0 1-15,-1 0-1 16,6 0 0-16,-1 0 0 15,5 0 1-15,0 0-1 16,-2 0 0-16,-1 0 1 16,-1 0-1-16,-3 0-3 0,2 0 3 15,3 0 1 1,-1 0-1-16,1 0-1 0,-1 0 1 16,6 0 0-16,0 0-1 15,2 0 1-15,-1 0 0 16,-2 0-1-16,0 0 1 15,0 0 0-15,0 0 1 16,-1 0 0-16,2 0-1 16,-1 0 1-16,2 0-2 15,0 0 2-15,3 0 0 16,-1 0-1-16,1 0 0 16,2 0 0-16,-3 0 1 0,1 0-2 15,-1 0 1 1,-4 0 0-16,5 0 0 0,-1 0 0 15,5 0 1-15,6 0 0 16,1 0 0-16,2 0 0 16,-2-3-2-16,-5 2 1 15,-3 1-2-15,-1-2 1 16,-2 2 1-16,-5 0 0 16,2 0 0-16,-2 0-1 15,-2 0 1-15,4 0 0 16,-1 0-1-16,-2 0 1 15,-1 0 0-15,-1 0 0 16,2 0-1-16,-6-3 1 16,-1 2 2-16,-2 1-2 15,-5 0 0-15,1 0 0 0,-2 0 1 16,1 0-1-16,1 0 0 16,6 0 0-16,1 0 0 15,5 0 1-15,0 0 1 16,0-2-2-16,-3-2-2 15,-2 2 2-15,1 2 1 16,-3 0 1-16,0 0-2 16,-2 0-1-16,4 0 1 15,0 0 0-15,8 0 1 16,1 0-1-16,2 0 2 16,3 0-2-16,-3 0-3 15,3 0 3-15,-5 0-1 0,-2-3 1 16,1 3-1-1,-4 0 1-15,3 0 0 0,4 0-1 16,3 0 1-16,4-1 0 16,3-4 1-16,1 0-4 15,-1-3 5-15,-1-2-2 16,0-2 0-16,-2 2 1 16,-1 2 0-16,-4 2-1 15,-1 2 1-15,2 0-1 16,-3 1 0-16,3 2 1 15,0-4-1-15,-1 1-1 16,4 0 1-16,1-1 0 16,4-2 5-16,7 1-4 0,2 2 0 15,6-2 0-15,-6 1-1 16,1-2-2-16,-3 1 0 16,0 2 2-16,5 3-1 15,4-3 1-15,1 1 0 16,-1 1-2-16,-5 2 2 15,4-2 0-15,-6 2 0 16,2 0 3-16,-1-4-3 16,-3-1 0-16,-4 0 0 15,0-1 0-15,-2-1 2 16,-2 2-2-16,-3-1 0 16,-1 0-1-16,-1 4 1 0,2-2 0 15,5 2 1 1,5 0 0-16,-1 2-1 0,2-2 0 15,0-1 0-15,0 0-1 16,0-1 0-16,6-1 1 16,-4-2-1-16,0 3 1 15,3-2 0-15,-5 2 0 16,0 0 0-16,1 2 0 16,-3-2 0-16,0 2 0 15,1-3 1-15,-4 4-1 16,3-3 0-16,-4-2 1 15,-1 2 0-15,-4 0 0 16,-6 2-1-16,2 2 0 16,-3 0 0-16,1 0 0 15,6 0 1-15,0 0 1 0,2 0-2 16,3 0 1-16,-3 0-1 16,3 0 0-16,-3 0-2 15,0 0 0-15,3 0 2 16,1 0 0-16,-2 0 1 15,1 0-1-15,-3 0 0 16,-2 0-3-16,-2 0 3 16,-3 0 2-16,1 0-2 15,2 0 1-15,4 0-1 16,1 2 1-16,-1-1 0 16,3 2-1-16,-3 0 0 15,-4-2 1-15,0 1-1 16,-4 0 0-16,-4 0 0 0,2 2 1 15,-3-3-1-15,0 2 0 16,-2-1 0-16,-5 0 0 16,-2 0 1-16,-11-2-2 15,-7 0-3-15,-8 0-62 16,-14 0-62-16,0-20-67 16,-20-16-38-16,-29-6-141 15,-22 6-160-15</inkml:trace>
  <inkml:trace contextRef="#ctx0" brushRef="#br0" timeOffset="5287.76">5932 3868 10 0,'0'0'160'0,"0"0"-120"0,0 0 5 16,0 0 31-16,0 0-4 15,0 0-16-15,0 0-7 16,0 0 4-16,0 0 3 16,0 0-2-16,0 0-6 15,0 0-12-15,0 0-16 16,0 0-8-16,0 0 7 16,0 0 12-16,0 0 2 15,2 0-3-15,-2 0-13 16,2 0-7-16,3 0-10 15,3 0 1-15,2 6 3 16,-2-2-4-16,-3 0 1 16,-3-2 1-16,0-2-1 0,-2 0 1 15,2 0-1 1,2 2 2-16,4 0 2 0,-2 0-2 16,3 0-2-16,-2 2 2 15,-3-4-1-15,1 4-1 16,-1-4 0-16,-1 2 1 15,-1 0 10-15,0 2 6 16,2 0 0-16,1 0-4 16,-1-2-2-16,3 4 2 15,4-2-9-15,0 0-1 16,5 2-2-16,1 0-2 16,4-2 3-16,3 0 1 15,3-2 0-15,0-2 1 16,4 0 3-16,-2 2-6 0,0 0 1 15,2 2 0 1,1-2 2-16,1 2 2 0,0 0 1 16,3-2 2-16,4 0-2 15,3-2-3-15,1 0 0 16,3 0 6-16,-1 0-3 16,6 0-2-16,1-2 5 15,2-4-2 1,8 2-1-16,-1-2 5 0,1-2-8 15,-1 2-4-15,-6-2 1 16,2 0 7-16,-2 2-2 16,2-2-1-16,0 4-2 15,2 0 0-15,5 0 1 0,1 0-1 16,-1 2 0-16,-3 2-2 16,0-2 0-16,-1 2 1 15,-1 0 0-15,-4 0 2 16,2 0-5-16,-5 0 3 15,5 0 0-15,0 0 0 16,4 0-1-16,3 0 4 16,3 0-5-16,6 0 0 15,4 0 2-15,7 0-1 16,4-2 2-16,-2-2-4 16,-4 2 0-16,-8-4 0 15,-4 4-1-15,-4-2 1 0,-5-1 0 16,2 4 1-1,-5-1-1-15,-1 2 0 0,2 0 0 16,-2 0 1-16,0 0 0 16,4 0-1-16,3 0 1 15,0 0 1-15,-1 0-2 16,4 0 2-16,-2 0 1 16,3-4-1-16,-2 0-2 15,0 2 1-15,-5 0 1 16,2-1-2-16,-3 3 4 15,-1 0-4-15,8 0 2 16,-2 0-4-16,5 0 6 16,2 0-4-16,-1 0 5 15,-3 0-5-15,-2 0-1 16,-3 0 1-16,3 0 0 0,1 0 0 16,-2 0 1-16,-3 5-1 15,-1-1 1-15,-4 2 0 16,2 0 1-16,1 0 4 15,-1-2-6-15,-3 2 2 16,3-2-1-16,0 2 0 16,5 2 1-16,5-4 1 15,3 2-1-15,2-2-2 16,6-4 2-16,1 0 0 16,5 0 0-16,5 0-1 0,-4 0-1 15,1 0 1 1,-6 0-4-16,-5 0 3 0,-2 0-1 15,-1 0 1-15,1 0-1 16,0 2 1-16,2 0 0 16,-5 0 1-1,6-2-1-15,-2 0 1 16,2 0 1-16,0 0-1 0,0 0 1 16,1 0-2-16,-2-4 1 15,0 2-1-15,-3 2 1 16,2 0-1-16,0 0 0 15,4 0 0-15,4 0 2 16,1 0 0-16,-1 0-2 16,0 0-1-16,-6 0 0 15,0 0-1-15,1 0 2 0,0 0 1 16,0 0-1-16,0-2 0 16,-4 2 0-16,0 0 0 15,-2-2 1-15,-3 2 0 16,-2 0-1-16,-1 0 0 15,0 0 3-15,1 0-3 16,-2 0 1-16,-3 0 0 16,3 0-1-16,-3 0 0 15,4-4 2-15,3-2-1 16,-2 2 3-16,-3 0-4 16,-3 2 0-16,-3 2-3 15,2 0 2-15,-1 0 1 0,1 0 0 16,0 0 0-16,6-2-1 15,1 2 1-15,2 0 0 16,-2 0 1-16,-5 0-1 16,2 0 0-16,-4 0 1 15,-3 0-2-15,1 0 1 16,-4 4 0-16,0 0 1 16,2-2 0-16,0-2-1 15,3 0 1-15,1 0 0 16,0 0 0-16,3 0-1 15,-3 0 0-15,3 0 1 16,-3 0-3-16,0 0 5 16,-4 0-3-16,-2 0 0 15,-2 0 0-15,-3 0-2 16,-2 0 0-16,-1 0 1 16,4 0 0-16,-3 0 1 15,2 0 1-15,3 0-1 0,-3 0 0 16,0 0-1-16,1 0 1 15,-3 0 0-15,-5 2 0 16,1 4-1-16,-1-2 1 16,-2 0 0-16,3 0 0 15,-3-2 0-15,-2 2 0 16,-6-2 1-16,-6 0-1 16,-3 0 0-16,-2 0 0 0,-1-2 0 15,3 0 0 1,-1 2 0-16,3 2 0 0,-1-2 0 15,4 2-6-15,1 0-3 16,2 0 5-16,5 0-1 16,0 2 4-16,-2-2 1 15,-3 3 0-15,-8-4-3 16,-4 1 3-16,0 0 0 16,-1-2 0-16,0 2-1 15,0 0 1-15,3-2 0 16,-4 0 1-16,1-2-2 15,-5 2 0-15,4-2-3 16,-1 2 4-16,1-2-1 16,2 0 0-16,-6 0 1 15,-1 0 1-15,-3 3-1 0,0-2-6 16,0 1 6-16,-2 0-4 16,7-2-5-1,3 0 3-15,4 0 1 0,2 2-2 16,-1-2-1-16,-2 2-1 15,-4 1 3-15,-3-2 2 16,-1-1 0-16,-3 0 4 16,1 5-1-16,-2-4-1 15,-1 1 0-15,3 0 0 16,-4-2 2-16,-3 0-6 16,-1 0 4-16,-2 0 2 15,-2 0 0-15,0 0 1 0,0 0 3 16,0 0-3-1,0 0 2-15,0 0-3 0,0 0 1 16,2 0-2-16,-2 0 1 16,0 0 0-16,0 0-1 15,0 0 2-15,0 0-2 16,0 0 1-16,0 0 0 16,0 0 1-16,0 0-1 15,0 0 4-15,0 0 0 16,0 0 0-16,0 0-1 15,0 0-3-15,0 3 0 16,0-2-1-16,0-1 2 16,0 0 3-16,0 0 0 0,0 0-2 15,0 3-1 1,0 0-1-16,0-1 1 0,0 2-2 16,0 7 1-1,0 2 0-15,6 5 6 0,-2 1-1 16,-2-1-1-16,2-1-1 15,1 4 0-15,-1 1 2 16,-2 0-3-16,3 2-1 16,-3-2 2-16,-2 2-2 15,0 4 2-15,0 0-2 16,0 4 1-16,0 2 2 16,0 2-1-16,0 0-1 0,0 0 1 15,0 1-2 1,0-3 2-16,0-2 0 0,0 0-3 15,0-2 1-15,0 0-1 16,0 2 1-16,0-2 0 16,0 4 0-16,0 0 3 15,0 3-2-15,-2-1 1 16,-1 0-2-16,3-4-1 16,0 2 0-16,0-2 0 15,0-2 0-15,0 2 0 16,0-2 3-16,0 1-3 15,0-4 2-15,-2 0-2 16,0 1 0-16,-4-2 1 16,3 0 0-16,1-1 0 15,-2-2-1-15,2-3 2 0,0 2-2 16,-1-2 4-16,-2 0-2 16,5 0 2-1,-4 0 0-15,2 7 2 0,-3-4-2 16,-1 4 3-16,2-4 13 15,-6-5-12-15,4 0-6 16,-1 4 1-16,1 0-1 16,-2 3 0-16,0 0 3 15,1 6-3-15,-2-1 3 16,0-2 0-16,2-2 1 16,3-2 0-16,0-2-6 15,-1 8 1-15,1 2 2 0,1-2 0 16,-1 1 1-1,1-4-1-15,3 1-2 0,-2 11-1 16,2 1 2-16,0 0 0 16,-2 0 1-16,2-4 0 15,0 6-1-15,0 9-2 16,0-4 0-16,0 8 7 16,0 1-2-16,0-2-3 15,0 2 3-15,0-2 2 16,0-4 6-16,0-4-11 15,0 0 0-15,0-1 5 16,0 1-4-16,4 0-1 16,3 2 2-16,-2 0-3 0,2-2 1 15,-3-3 1 1,-4-2-2-16,4 0-1 16,-2-1 1-16,1-1-1 0,1-4 2 15,-4 3-2-15,0-4 0 16,2-2 2-16,-2 0-2 15,0-3 1-15,0-4-1 16,0 1 1-16,0-1-1 16,0-3 1-16,0 2-2 15,0 0 2-15,0 0-1 16,0-4 1-16,0 0-1 16,0-4 0-16,0 0 0 0,0 4 0 15,0-4 1-15,0-2-1 16,0 2 0-16,0-4 0 15,0-2 0-15,0 0 0 16,0-4-1-16,0 2 2 16,0-2-2-16,0 2 2 15,0 2-1-15,0 1 0 16,-2-2 0-16,2 0-1 16,-2 0 1-16,0 0 0 15,-1-1 2-15,1-1-2 16,0 1 0-16,2-2-1 15,0 2 2-15,0 1-1 16,-2-1 0-16,0 2 0 16,0-2-1-16,2-2-1 15,0 2 2-15,0-3 1 0,-2 4-1 16,2-1 0-16,-3 0 0 16,3-2 0-16,0-1 0 15,0 2 0-15,0-1-1 16,0 0 1-16,-2-2 0 15,2 0-1-15,-2 0 1 16,2-4-3-16,-3 4 1 16,3-2-1-16,0 2 0 15,0-2 1-15,0 0-1 16,0 1 3-16,-2-3 0 16,0 1 0-16,2-1-1 15,-5 0 1-15,3 0 0 0,2 0 0 16,-2 0-1-16,0 0 1 15,-7 0 0-15,-9 0-5 16,-7 2-1-16,-6-2-3 16,-4 4 3-16,1-2 2 15,3 1 3-15,4 3 0 16,8-5 0-16,3 1-12 16,-3-2-9-16,4 0-20 15,-1 0-72-15,3 0-86 16,0-14-124-16,-9 2-160 15</inkml:trace>
  <inkml:trace contextRef="#ctx0" brushRef="#br0" timeOffset="36355.25">3069 7072 149 0,'0'0'210'0,"0"0"-179"15,0 0 49 1,0 0 19-16,0 0-32 0,0 0-19 16,0 0 1-16,4 0 21 15,-4 0-17-15,0 0 1 16,0 0-3-16,0 0-7 16,2 0-4-16,-2 0-7 15,0-2-7-15,0 2-4 16,2-2-10-16,1 2 3 15,-1 0-2-15,2 0-4 16,8 0 4-16,1 0 7 16,7 0 7-16,0 0-11 0,2 0-6 15,1 0-3-15,-1 0 3 16,0 2 1-16,3 2 3 16,-1-1-6-1,5-2-1-15,0-1 3 0,2 2-7 16,-2-2-1-16,1 0 0 15,-1 0-2-15,0 0 0 16,0 0 3-16,-1 0-2 16,-4 0-1-16,1 0 1 15,-5 0-1-15,2 0 0 16,-2 0 2-16,3 0-2 16,-1 0 2-16,4 0 0 0,3-2-1 15,3-2 1 1,1-2 0-16,1 0-2 0,2 3 1 15,-3-2 0-15,0 5 1 16,-4-2-2-16,0 1 2 16,-2 1 0-16,-1-3 3 15,-1 3-3-15,-3 0 1 16,3 0-1-16,-2 0 1 16,3 0 0-16,0 0 1 15,6 0-1-15,1 0 0 16,2 0 1-16,2-4 0 15,1 4 0-15,-5 0-1 16,0-2 1-16,-4 2-1 16,-2 0-2-16,-2 0 5 15,-1 0-5-15,-2 0 0 0,3 0 3 16,-3 0-2-16,2 0-1 16,3 0 4-16,2 0-4 15,0 0 6-15,4 0-4 16,3 0 0-16,-2 0 5 15,-3 0-7-15,-2 0 0 16,-3 0 1-16,-1 0-1 16,-2 0 2-16,-1 0-1 15,0 2-1-15,-2 0-1 16,0 0 1-16,-4 1 4 16,0-2-5-16,-1-1 2 0,1 2 0 15,-3-2-3 1,3 2 2-16,-3-2-1 0,-2 0 0 15,3 0 1-15,-2 3-1 16,0-2 0-16,1-1 0 16,-2 0 1-16,1 0 0 15,-4 0 0-15,3 2-1 16,1-2 1-16,-3 0-1 16,-1 0 0-16,2 2 1 15,-4-2-1-15,1 0 2 16,1 0-2-16,0 0 2 15,-2 0-1-15,5 0-1 16,-1 0 1-16,0 0-1 16,-5 2-1-16,-1 0 1 0,-4-2-1 15,0 4-15-15,0-4-113 16,0 0-199-16,-38 0-354 16</inkml:trace>
  <inkml:trace contextRef="#ctx0" brushRef="#br0" timeOffset="43993.6">5907 8139 150 0,'0'0'283'0,"0"0"-254"15,0 0 5-15,0 0 15 16,0 0-49-16,0 0-5 16,0 0-178-16</inkml:trace>
  <inkml:trace contextRef="#ctx0" brushRef="#br0" timeOffset="44792.21">5907 8139 279 0,'-120'24'140'0,"113"-24"-119"16,1 0 65-16,-4 0 12 0,4 0 27 15,1 0-37-15,5 0-14 16,0 0-10-16,0 0-14 15,0 0-18-15,0 0-9 16,0 0-13-16,9 0-3 16,22 0-3-16,14 0 24 15,10 0 3-15,5 0-13 16,1 0-4-16,-1-4-7 16,4-2-7-16,2-2 1 15,1-1 3-15,-7 0-4 16,-5 3 0-16,-6 0 2 15,-13 4-2-15,-7 0 1 0,-11 2 0 16,-7 0-1-16,-9 0 1 16,-2 0 0-16,0 0 9 15,0 0 14-15,0 0 29 16,-17 0-1-16,-10 0-26 16,-9 0-18-16,-9 4 5 15,-3 6-5-15,-6-2-6 16,-6 2 0-16,0-2-2 15,-3 0 3-15,-1-2 1 16,3-2-1-16,3 2 0 16,7 0 2-16,7-2 6 15,8 0-4-15,7 0-6 16,7-2 4-16,9 2-4 0,3-4 0 16,4 0 0-16,3 0-1 15,3 0-1-15,0 0 0 16,0 2-1-16,0-2-1 15,0 0-6-15,11 2-6 16,16-1 0-16,14 4 8 16,7 1 7-16,6-1-7 15,-2-4-5-15,-8 2 9 16,-7-3 2-16,-5 0 0 16,-10 1 1-16,-9-1-4 15,-5 0 0-15,-8 0-3 16,0 0 7-16,0 0 2 15,0 0 4-15,0 0 10 16,-21 0 4-16,-8 0-13 0,-9 0 4 16,-2 0-1-16,-4 0-2 15,-4 0 1-15,2 0-5 16,-1 2-2-16,3 4 1 16,8 0-1-16,5-2-2 15,11-2-1-15,9 2-3 16,6-2-20-16,5-2-38 15,0 2-67-15,13-2-139 16,16 0-227-16</inkml:trace>
  <inkml:trace contextRef="#ctx0" brushRef="#br0" timeOffset="48701.77">6838 8225 61 0,'0'0'145'16,"0"0"-91"-16,0 0 23 15,0 0 54-15,0 0-39 16,0 0-22-16,0 0-1 16,-6 0-10-16,6 0-13 15,0 0-2-15,0 0 4 16,0 0-18-16,0 0-4 0,0 0-4 16,0 0-5-16,0 0 5 15,0 0-10-15,0 0 0 16,0 0-2-16,0 0-1 15,4 0 7-15,12 0 1 16,1 0-3-16,8 0 3 16,4 0 3-16,9 0 1 15,2 2-6-15,7-2 6 16,2 0-14-16,0 0-4 16,-2 0-2-16,-5-3 2 15,-2-6-3-15,-4 3 1 16,0-2-1-16,-3 4 0 0,0 2 1 15,1 0 0 1,-5 2 0-16,-2 0-1 0,-6 0 0 16,-3 0 0-16,-5 0 1 15,-3 0-1-15,-6 0 3 16,-1 0-3-16,-3 0 1 16,0 0 11-16,0 0 21 15,0 0 18-15,-3 0 9 16,-19-1-10-16,-12-2-31 15,-10 0-8-15,-5 3-3 16,-7 0-4-16,0 0-2 16,-4 0 2-16,1 6-4 15,3 1 0-15,6 3 0 16,4-4 1-16,10-1-1 0,10-1 0 16,5-4-1-16,11 0 1 15,2 0 0-15,8 0 0 16,-2 0 0-16,2 0-3 15,0 0-3-15,0 0-8 16,0 0-42-16,0 1-61 16,0-1-122-16,6 0-164 15,-2 0-90-15</inkml:trace>
  <inkml:trace contextRef="#ctx0" brushRef="#br0" timeOffset="67491.25">13601 8036 235 0,'0'0'39'16,"0"0"-24"-16,0 0 33 15,0 0 37-15,0 0-40 16,0 0-24-16,0 0 7 0,0-1 16 16,0 1-4-1,0 0-15-15,0 0-1 0,0 0 22 16,0 0 4-16,0 0 8 15,0 0-5-15,0 0-6 16,0 0-9-16,0 0-8 16,9 0 0-16,7 0 1 15,9 0 19-15,7 1-12 16,2 6-23-16,-1-1-5 16,-1-2-8-16,-3 2 0 15,2-4 1-15,0 2-2 16,2 0 3-16,3-4 0 15,1 0 3-15,7 0-4 16,4 0-1-16,1 0 5 16,0 0-2-16,-4 0-2 0,-5 0-2 15,-5 0 0 1,-4 0 0-16,-6 0-1 0,-5 0-1 16,-2 0 1-16,-2 0 0 15,-3 0 2-15,-3 0 3 16,-2 0 0-16,-6-4-1 15,2 0 3-15,-2 2 0 16,1-3-1-16,-1 2-2 16,0 1-2-16,-2-2-2 15,0 1 2-15,0-6-1 16,0-5-1-16,2-6 0 16,-2-7 1-16,0-2-1 0,0-7 2 15,0-2-1 1,0-3 1-16,-6 3-2 0,-3-2 1 15,-1 2 0-15,0 0-1 16,1 2 1-16,-1 6 0 16,2 1 0-16,-1 7 1 15,0 0 0-15,2 0-4 16,-2 4 4-16,3 2-4 16,2 2 1-16,-1 6 1 15,3 4 0-15,-1 0 0 16,3 2 3-16,0 2-3 15,0 0 0-15,0 0 0 16,-2-2 0-16,2 2 0 0,0 0 1 16,0 0-1-1,0 0 1-15,0 0 0 0,-2-4 0 16,-3-2 0-16,1 0-1 16,0 1-1-16,-1-1 1 15,1 3 1-15,-1-3-1 16,-2 3 1-16,1-4 1 15,-3 3 2-15,0 0-3 16,0-1 2-16,-4 0 2 16,1 1 3-16,-1-2 6 15,-3 3-8-15,-1 2 0 16,-1-1-1-16,1 2-2 16,-4 0 2-16,3 0-4 15,1 0 0-15,-4 0-1 0,4 0 5 16,-3 0 1-16,-3 0 5 15,-4 0-4-15,-4 0-2 16,0 0 0-16,-3 0-1 16,-1 2 2-16,4-1 1 15,-3 5-3-15,3-3 6 16,0-1-7-16,4 2 4 16,3-2 0-16,4-2-5 15,2 1 1-15,5-1-2 16,1 3 4-16,6-3-4 15,1 0 4-15,3 0-4 16,0 0 5-16,0 0-3 16,0 0-2-16,0 0 3 0,2 0-3 15,0 0-1-15,0 0 0 16,0 2 0-16,0-2 0 16,0 2-2-16,0 0 1 15,0 0-1-15,0 2-2 16,-3 4-1-16,-2 12-3 15,1 10 6-15,0 8 2 16,-3 0 1-16,3 2-1 16,2-1 0-16,-3-3 0 15,5 0 0-15,-3 0 0 16,1 0 0-16,0-2 0 16,0-2 0-16,2-2 0 0,-3-3 1 15,3-5-2 1,0-3 0-16,0 2 1 0,0-3 0 15,0 0 0-15,0-2 0 16,0 0 0-16,0-2 0 16,0-3 0-16,0 0 0 15,0-4-1-15,0-2 1 16,0-1-1-16,0-2 0 16,0-2 0-16,0 2 1 15,0-2-1-15,0 0 1 16,0 0-1-16,0 0 1 15,0 0 0-15,0 0-1 16,0 0-1-16,0 0-3 16,0 0-1-16,0 0-3 15,0 0-6-15,0 0-10 0,0 0-35 16,0 0-79-16,0 0-158 16,-4 0-250-16</inkml:trace>
  <inkml:trace contextRef="#ctx0" brushRef="#br0" timeOffset="70087.89">9797 7424 396 0,'0'0'58'0,"0"0"4"16,0 0 52-16,0 0 11 15,0 0-56-15,0 0-20 16,-2 12 5-16,-2 13 5 16,-1 5-7-16,1 7-14 0,0 3-5 15,-4 4-6-15,4 3-10 16,-3 0-3-16,5 3-1 15,0-2-3-15,0-1-5 16,2 1-2-16,0-4 5 16,0-4-7-16,-2-4 2 15,2-4-2-15,0-4 4 16,0-3-5-16,0-2 4 16,0-1 0-16,0-4-1 15,0 0-1-15,0-2 1 16,0 3-3-16,0-6 0 15,0 1 1-15,0-5-1 16,0 0-1-16,0 0 1 16,0-1 1-16,0 2-1 15,0-1 0-15,0-3-1 0,0 1 1 16,0-1 0-16,0-4 0 16,0 0 0-16,0-2 0 15,0 0 0-15,0 0 0 16,0 0 0-16,0 0 3 15,0 0-2-15,0 0 1 16,0 0-2-16,0 0 1 16,0 0-2-16,0 0-2 15,0 0-1-15,2 0-2 16,11 0 3-16,1 0 2 16,1-4 1-16,3-1 0 15,-3 1 1-15,8 0-1 0,4-2 3 16,4 2-3-1,4 0 4-15,1 0-2 0,-1 3-1 16,-1-4 0 0,4 4-1-16,0-2 1 0,0 3 1 15,-3 0-2-15,-4-2 0 16,0 0 1-16,-4-2 0 16,-4 3-1-16,-6 1 0 15,-1-3 1-15,-3 3-1 16,1-2 0-16,-3 0 0 15,-5 0-1-15,2 0 0 16,-4 0 1-16,-2 1 0 16,3 1-1-16,-1-3-2 0,0 1 3 15,-4 2 0 1,2 0 0-16,-2 0 0 0,0-2 1 16,0 0-1-16,0 0-1 15,6-1 1-15,-4-4 1 16,0 3 2-16,-2 0-2 15,0 2 3-15,0 1-3 16,0-3 8-16,0-5-7 16,0 2 7-16,0 0-3 15,0-1-2-15,0 2 1 16,0-2-5-16,-2-4 1 16,-3 0 2-16,-2-4-3 0,1-6 1 15,-1-2-2-15,1-4 2 16,-2-4-1-16,4-4 0 15,0 0 0-15,-1-2 3 16,1 0-3-16,0 2 1 16,-2-1-3-16,2 7 3 15,-2 2-1-15,1 0 0 16,-1 0 1-16,-1 2 0 16,0-1-1-16,0 1 1 15,1 2-1-15,2 1 1 16,1 1 1-16,-1 1-4 15,1 2 2-15,1 2 0 16,0 2 0-16,0-2 0 16,-3 3 0-16,3-2 0 15,0 2 0-15,0-2 0 0,2 2-1 16,0-1 0-16,0 4 1 16,0 1 5-16,-2 4-5 15,2 0 0-15,-3 2-1 16,3 0 2-16,0 1-2 15,0-4 2-15,0 1 0 16,-2 1-1-16,0-4 0 16,0 5 0-16,-1 4-2 15,3 0 4-15,0 0 0 16,0 0-1-16,-2 0 0 16,-1 0 4-16,3 0 3 15,-2 0-3-15,2 0 10 0,-2 0-6 16,2 0 7-16,0 0-1 15,-4 0 0-15,-5 0 8 16,-7 0-20-16,-3 2-3 16,-10 6 0-16,0 4 0 15,-5-2 2-15,-2 1 3 16,3-2 7-16,1 2-4 16,1-4 6-16,2 4-3 15,5-4 6-15,0 1-9 16,3 0 0-16,1-2-4 15,5 0-3-15,4-2-1 16,-1 1-1-16,8 1-3 16,0-5-18-16,-1 1-43 0,3 4-44 15,-2 0-127 1,-4 2-333-16</inkml:trace>
  <inkml:trace contextRef="#ctx0" brushRef="#br0" timeOffset="74121.08">14412 4674 286 0,'0'0'136'15,"0"0"-80"-15,0 0 19 16,0 0 58-16,0 0-19 15,0 0-36-15,0 0-8 16,0 0-4-16,0 0-10 16,0 0-10-16,0 0-13 0,0 0-6 15,0 0-4-15,0 0-3 16,-3 12-1-16,-1 14-4 16,-2 6-6-16,-2 6 9 15,4 0-13-15,0 1 4 16,-1-1-8-16,3 0 6 15,0-2-3-15,0 0 3 16,-3 0-3-16,0-4 5 16,3 0-4-16,0 0 2 15,2 0-3-15,-2 0 4 16,2 2-3-16,0 3-5 16,0-1 3-16,0 0-1 15,-2-2 2-15,2-2-4 16,0-4 0-16,0-2-1 0,0-4 2 15,0-4-1-15,0 0 1 16,0 0 3-16,0-1-1 16,-3-2-2-16,3-1 1 15,-2 0 1-15,0-1-2 16,0-4-1-16,2-1 0 16,-2-4 0-16,2 1 1 15,-2-5-2-15,2 0 2 16,0 0 0-16,0 0-1 15,0 0 0-15,0 0 0 16,0 0 2-16,0 0-2 16,0 0 0-16,0 0 0 15,0 0-2-15,0 0 1 0,0 0-4 16,0 0 0-16,4 0-2 16,13 0 7-16,4 0 0 15,5 1 0-15,3-1 1 16,3 0-1-16,-1 0 0 15,-2 3 0-15,0-1 0 16,-2-2 0-16,0 0 0 16,-6 0 0-16,2 0 1 15,-5 0 0-15,-5 0-1 16,3 0 0-16,-3 0 0 16,0 0 0-16,3 0 0 0,-1 0 0 15,3-2-1 1,1-1 1-16,-2 2-2 0,-1-1 0 15,1-1 1-15,-3 2 0 16,-1-2 0-16,-4 3 1 16,-2-1 0-16,-3-2 0 15,-1 3 1-15,-3-1-1 16,0 1 0-16,0-3 3 16,0 3 0-16,0 0-2 15,0 0 4-15,0 0-4 16,0 0 3-16,0-1 0 15,0-2-3-15,0 1 0 16,0-6-1-16,0-3 0 16,0-4 2-16,0-4 1 15,0-4-3-15,0-1 3 0,0-4-2 16,0-2 0-16,0-4 1 16,0-2-1-16,0 1 1 15,0 0-1-15,0 0 1 16,0 2 0-16,0 2 0 15,0 3 3-15,0 1-4 16,0-7 0-16,0 5-1 16,0-3 0-16,0 2 1 15,0 2 0-15,0 4 0 16,0-4 0-16,0 2 0 16,0 0 0-16,0-2-1 15,0 2 0-15,0 0 0 0,0 2 0 16,0 3 0-16,0 1-1 15,0 3 1-15,-3 0 1 16,3 1-1-16,-2 2 1 16,2 2-1-16,-2 4 0 15,0-2 1-15,-1 4 0 16,1 0-1-16,-1 0 1 16,1 0-1-16,0 2 1 15,0-1-1-15,2 4 1 16,-2-1 1-16,0 0-2 15,2-2 0-15,0 4 0 16,0-2 0-16,0 0 0 16,0 0 0-16,0-1 0 0,-2 2-2 15,2 1 2-15,-3 0 0 16,3 0 0-16,-2 0 2 16,2 0-1-16,0 0 0 15,-2 0 3-15,0 0-2 16,2 0 6-16,-5 0 2 15,-2 0 0-15,-2 0-4 16,-3 0-4-16,-5 0 3 16,-1 0-2-16,1 0 0 15,-8 0 1-15,-4 0-3 16,-4 6 0-16,-3 2 0 16,3 0 4-16,0 2-3 0,-3 0 2 15,0 0-3 1,2-2 5-16,3 2 2 0,4-4 2 15,4 0 1-15,0-2-3 16,3 0-1-16,2 0-2 16,2 0-5-16,1 0 0 15,1 2-7-15,6-2-43 16,6 6-83-16,2 2-145 16,-3 8-321-16</inkml:trace>
  <inkml:trace contextRef="#ctx0" brushRef="#br0" timeOffset="88280.65">8619 10832 42 0,'0'0'69'0,"0"0"-13"0,0 0 0 15,0 0 0-15,0 0 5 16,0 0-1-16,0 0-6 15,-13 0 4-15,13 0 0 16,0 0 9-16,0 0 17 16,0 0 0-16,-3 0-14 15,3 0-10-15,-3 0-18 16,3 0-2-16,0 0 3 16,0 0 4-16,0 0-6 15,0-2-9-15,0 0-9 16,0 2-6-16,0-2-4 15,0 2-5-15,0 0-1 16,0 0-5-16,0 0-1 16,0 0 1-16,0 0-2 15,0 0 1-15,3 0-1 0,11 0 2 16,3 0 0-16,1 0 1 16,2 2-3-16,0 2 3 15,2-4-3-15,3 2 3 16,0-2 1-16,-4 2 2 15,0 0 0 1,-3 1-6-16,-3-2 1 0,1 1-1 16,1 0 4-16,0 0-4 15,-2-2 0-15,1 2 1 16,1 0 1-16,-1 0-2 16,1-2 0-16,4 2 0 15,-1 0 0-15,0-2 1 16,0 2-1-16,0 0 0 0,2 0 0 15,5 2 0-15,6 1 0 16,4-2 9-16,-2-1-1 16,-11-2-8-16,-2 0-2 15,-3 2 0-15,0-2 2 16,1 2-1-16,1 1 1 16,-4-2 0-16,1 1-1 15,0-2 1-15,0 3 1 16,0-2-1-16,-1 1 0 15,-1 0 0-15,-1-2 0 16,2 4 0-16,0-1 0 16,1-2 0-16,-1 1 0 0,4 0 0 15,1 0 0 1,-2 0 0-16,2 0 1 0,-1 1 0 16,-2-2-1-16,4 2 0 15,-3-3 0-15,0 2 0 16,0 0 0-16,0-2 0 15,0 1 0-15,-2-1 1 16,2 0-1-16,-3 2 0 16,4-2 0-16,-1 2 0 15,4 0 0-15,-1-2 0 16,-1 0 2-16,3 0-6 16,-1 0 8-16,0 0-4 15,3 0 1-15,0 0-1 0,0 0 1 16,0 0-1-16,0 0 0 15,-2 0-2-15,2 0 5 16,-2 0-3-16,4 0 0 16,2 0 1-16,3 0-1 15,3 0 0-15,0-2 0 16,-2 0 0-16,1 0 0 16,-3 1 0-16,-2-3 1 15,3 1 0-15,-3 2 0 16,0 1-1-16,0-3 0 15,2 1 0-15,-1-2-3 16,-1 0 6-16,-2-1-4 16,-2 0 2-16,0 2-1 15,-3 0 0-15,0 1 0 0,-1 1 1 16,3-2-1-16,3 3 1 16,3-2-1-16,1 0 0 15,2 2 1-15,1-2-1 16,3 0 0-16,-2-2 2 15,3 0-1-15,-2 0 2 16,0 2-3-16,-2 2 1 16,-5 0-1-16,2 0 0 15,1 0 0-15,-3 0 0 16,2 0 0-16,0 0 2 16,1 0 0-16,-3-2-2 15,0 0 0-15,0-2 0 0,-4 2 1 16,-2 2-1-1,0-2 1-15,-6 2 0 0,1 0-1 16,-1 0-1-16,-2 0 1 16,1 0 0-16,-1 0 1 15,2 0-1-15,-4 0 3 16,3 0-3-16,-5 0 0 16,7 0 1-16,1 0-3 15,0 0 4-15,4-2-1 16,2 2-1-16,2-2 1 15,0 0-1-15,2 2 0 16,2 0 1-16,3-1-1 16,2 1 1-16,0 0-1 0,0 0 0 15,2 0-1 1,-3 0 2-16,6-5-1 0,1 3 0 16,-3-2 0-16,1 2 0 15,0 0 0-15,-1 0 2 16,-1 1-2-16,-3-2 0 15,1 1 0-15,1 0 0 16,-6 0 1-16,3-2-1 16,-7 4 0-16,-3 0 0 15,-2 0 0-15,-1 0 0 16,-3 0 0-16,3-2 2 16,-2 0-1-16,2 2-1 0,4 0 0 15,2 0 1-15,2 0-2 16,0 0 2-16,0-2-1 15,0 2 0-15,-2 0 0 16,-2 0 1-16,-3 0-1 16,3 0-1-16,2 0 1 15,2 0 1-15,2-2 0 16,4 2-1-16,-4 0 0 16,-4-2-1-16,0 0-1 15,-5 0 1-15,-1 0 1 16,-5 0 0-16,-5 2-2 15,0-2 6-15,-4 0-4 16,0 0 0-16,-3 2-1 16,2-2 1-16,-4 2 0 15,-2 0 0-15,-2 0-4 0,0-2 4 16,0 2 0-16,0 0 0 16,0-2-1-16,0 2-1 15,0 0-11-15,9-10-41 16,4-8-76-16,1-6-64 15,-12 8-289-15</inkml:trace>
  <inkml:trace contextRef="#ctx0" brushRef="#br0" timeOffset="94259.72">8918 16012 134 0,'0'0'411'0,"0"0"-360"0,0 0-37 16,0 0 47-16,0 0 71 16,0 0-45-16,0 0-45 15,0 0-4-15,0 0 8 16,0 0-2-16,0 0-7 15,0 0-14-15,0 0-10 16,0 22-7-16,0 6 8 16,0 8-2-16,0-6 7 15,2-4-6-15,2-4-4 16,0-2-7-16,3 2-2 16,-1-6 4-16,4 2-1 0,-4-3-1 15,1-6-2-15,-3-1-1 16,0-4-1-16,6 1 1 15,1 1 0-15,3-3 1 16,1 6-1-16,3-9 1 16,2 6 0-16,0-6 1 15,7 3-1-15,0-3 2 16,0 0 1-16,6 0 1 16,0 0-3-16,5 0 1 15,4 0 0-15,3-3-1 16,3-3 4-16,4-6-3 15,-3 1-1-15,0 3 4 16,0-2-1-16,-5 2-3 16,-1 0-1-16,1 4 0 15,-2 3 5-15,3-4-3 0,2 1-1 16,0 0 0-16,2-2 2 16,0 2-3-16,0 0 3 15,0 0 0-15,-2 4-2 16,-5 0 4-16,-7 0 8 15,-3 0-4-15,-1 0-4 16,2 0 2-16,4 0 0 16,-2 0-1-16,5 0 0 15,0 0 0-15,-2 0-2 16,2-4-1-16,-4 4-1 16,-5-4 1-16,0 2 5 15,0 2-8-15,-4-4 2 16,0 4 1-16,-2 0-2 15,2 0-1-15,6 0-1 0,2 0 1 16,3 0 2-16,4 0-1 16,1 0-1-16,1 0 2 15,5 0-1-15,2 0 2 16,5 0 2-16,4 0-1 16,-2 0 0-16,-2 4-3 15,-2 0 0-15,-1 2 1 16,0-2 3-16,-1 0-2 15,-2-4 4-15,2 4-3 16,-3-2-1-16,-2 2-3 16,-2 0 1-16,-1-4 3 0,-2 4-4 15,1 1 0-15,-3-5 2 16,0 0-1-16,-2 1 3 16,0-1-2-16,-5 0 0 15,3 2-1-15,-1 0 1 16,1 2 0-16,-2 0-1 15,4 4-1-15,-1-8 1 16,3 6-1-16,3-6 1 16,-8 4-1-16,-3 0-2 15,-5-4 2-15,-3 0-1 16,-4 4 1-16,4-4 0 16,-1 0 1-16,2 0 1 0,1 0-1 15,0 0 0 1,3 0 1-16,3 0-2 0,-1 2 0 15,2-2 1-15,-2 0-1 16,3 0 0-16,-5 0 0 16,0 0 0-16,-5 0 0 15,-1 0 0-15,-4 0 0 16,2 0 1-16,-3 0-1 16,-1 0 2-16,4 0-1 15,-1 0-1-15,4 0-1 16,3 0 1-16,4 0 0 15,0 0 0-15,4 0 0 16,2 0 0-16,-2 0 1 16,-1 0 0-16,-3 0 0 15,0 0 0-15,2 0 0 0,-1 0-1 16,-1 0 0-16,2 0 2 16,-2 0 0-16,3 0-2 15,-1 0 0-15,0 0 3 16,6 0-3-16,1 0 4 15,-3 0-1-15,3 0-1 16,-6 0-1-16,-3 0 2 16,-4 0-1-16,0 0-1 15,2 0-1-15,-3 0 1 16,6 0 1-16,1 0 0 16,2 0 0-16,1 0-2 15,-3 0 1-15,4 0 1 0,-8 0-1 16,0 0 0-16,-1 0-1 15,-1 0 0-15,4 0 6 16,0 0-2-16,2 0 3 16,-4 0-3-16,0 0-4 15,-2 0 4-15,-2 0-3 16,2 0 1-16,0 0-1 16,2 0 0-16,2 0 1 15,2 0 0-15,-2 0-1 16,3 0-1-16,-3 0 3 15,0 0-2-15,2 0-1 16,3 0 1-16,4 0-1 16,7 0 1-16,-3 0-1 15,8-2 0-15,-1 2 2 0,2-4-1 16,-1 4 2-16,-5-4-3 16,1 4 3-16,-3-4-3 15,-3 0 1-15,0 2-1 16,-1 2 1-16,-7-3-1 15,-3 3 0-15,-7 0 0 16,-4 0 0-16,-2 0 3 16,-5-5-3-16,1 5 0 15,-5 0 0-15,-3 0-3 16,-2 0 6-16,-4 0-3 16,0 0 0-16,0 0 1 0,0 0 0 15,0 0 4-15,0 0-2 16,0 0 0-16,0 0-2 15,0 0-1-15,0-4 2 16,0 4-1-16,0 0 1 16,0 0-2-16,0 0-1 15,0 0 1-15,0 0 0 16,0-4 0-16,0 2 0 16,0 2 0-16,0-2-2 15,0 2 0-15,0 0-1 16,0-10 1-16,2-8 1 15,6-4 1-15,1-14 0 16,-3 6 0-16,3 2-1 16,-2 6 2-16,-3 8-1 15,-1 10 0-15,-1 0 0 0,-2 4-2 16,0-6-28-16,2-2-25 16,7-10-53-16,9-8-46 15,-1 8-216-15,-3 13-120 16</inkml:trace>
  <inkml:trace contextRef="#ctx0" brushRef="#br0" timeOffset="109824.67">10136 11622 262 0,'0'0'42'16,"0"0"1"-16,0 0 30 15,0 0-23-15,0 0 2 16,0 0 3-16,0 0 12 15,0-4 15-15,0 4-4 16,0 0-17-16,0 0-20 0,0 0-1 16,0 0-9-16,0 0 8 15,0 0 7-15,0 0-6 16,0 0 1-16,0 0-11 16,0 0-9-16,0 4-8 15,0 18-4-15,0 8 2 16,-5 7-3-16,3-1 1 15,0-3-2-15,2 2-1 16,0-1-3-16,0 0 0 16,0 2-2-16,0-2 2 15,0 0-1-15,4 4-1 16,1 1 9-16,-1-4-5 0,-2 2 1 16,1-6 3-16,0 0-5 15,-1-3 4-15,0-2-6 16,2 0-1-16,0 2 2 15,1-4-2-15,1 5 0 16,2 0 5-16,0 4-3 16,-1-1 7-16,-3 1 0 15,4 3-2-15,-4-1-4 16,0 2-2-16,1 1 0 16,-1-5 2-16,0 2-3 15,0-3 1-15,2-2 4 16,-2 1-3-16,-2-3 1 15,0-3 0-15,1-4-3 0,-1 2 2 16,0 1-2-16,0-3 0 16,0 6 1-16,0-4-1 15,0 2 0-15,1-1 0 16,-1 2 0-16,1 0-1 16,-1 0 1-16,0-2 3 15,0 0-3-15,3 2 0 16,-5 2 2-16,0 3-3 15,0-1 3-15,0 0-4 16,0-2 2-16,0-4-1 16,0 2 3-16,0-2-3 15,0 4 0-15,0 8 0 16,2 2 0-16,0 0 1 16,0-3 5-16,0-6-1 0,-2 1-3 15,0 5 0-15,0 5 0 16,0-3 1-16,0-2-1 15,0-7 5-15,0-8-7 16,0-4 0-16,0-4 1 16,0 0-1-16,0 2 0 15,0 0 0-15,0 0 0 16,0 0 0-16,-2 4 2 16,0 0-4-16,2 4 1 15,0 9 1-15,-2 3 1 16,0 4-1-16,-5-1 0 0,0-4 3 15,2-9 1 1,3 0-3-16,-2 4-2 0,2 12 1 16,-2 4 0-16,-1 2 0 15,1-6 3-15,-1-13 17 16,2-10-18-16,3-8 1 16,0 5-4-16,0-4 3 15,0 2-3-15,0 2 1 16,0-5 0-16,0 4 1 15,0-3-1-15,0-1 0 16,0 4 0-16,0-1 1 16,0 2 0-16,0-2-1 15,0 2 2-15,0 0-1 16,0-2-1-16,0 0 0 0,0 0 0 16,-2 1 0-16,2-2 1 15,-2 5-1-15,0-2-1 16,2-2 0-16,0 2 1 15,0-4-1-15,0 2 1 16,-2-6-1-16,2 7 0 16,0-8 0-16,0 2 2 15,0 3-2-15,-2 4 0 16,2-5-3-16,-2 8 2 16,-1-3-1-16,1-2 3 15,0-1-4-15,0-1 0 16,2 1-1-16,0-5 4 0,0 2 0 15,0-4 1-15,0 2-3 16,0 0 2 0,0 3-3-16,0-2 3 0,0 1 0 15,0 2-1-15,0-4 0 16,0 1-2-16,0-2 4 16,0-1 0-16,0-2 0 15,0-1 0-15,0-1-2 16,0 0 2-16,0 0-4 15,0 0 1-15,0 0-3 16,0 0-1-16,2 0 6 16,7 0-1-16,1 6 2 15,4-6 0-15,-1 3 0 0,3-1 0 16,0 0 2 0,4 2 0-16,0-3 2 0,0 4-4 15,2-5 6-15,1 0-5 16,-4 0 1-16,4 0-2 15,-5 0 2-15,-1 0-2 16,2 0 0-16,-7 0 0 16,7 0 0-16,0 0 0 15,2 0 1-15,3 0 0 16,1 0-1-16,-1 0 0 16,0 0 0-16,3 0 0 15,2-6 1-15,-4 2 0 16,2 2 5-16,0 0-1 15,-4 2-3-15,4 0-1 0,0 0 1 16,0 0-2-16,4 0 3 16,0 0-3-1,5 0 0-15,-3 0 1 0,-2-3-1 16,1 3 1-16,-3-6 0 16,0 6-1-16,0 0 1 15,0 0 0-15,2 0-1 16,-2 0 1-16,0-1 0 15,0-1-1-15,-4-2 1 16,2 2-1-16,-4 2 0 16,2-3 2-16,2 3 0 15,-5 0-2-15,3-5 5 16,1 5-2-16,3 0-1 0,0-2-1 16,2 2 3-16,5-4-2 15,-2 2 1-15,1 0 3 16,1 2-1-16,-3 0 1 15,1 0-4-15,-3 0 0 16,0 0-1-16,2 0 0 16,-1 0 3-16,1 0-4 15,0 0 3-15,1 0-3 16,-1 4 1-16,1-2 1 16,0 2-2-16,-1 4 4 15,0-4-1-15,5 1 3 16,-3 4-4-16,1-3 0 15,2-3-1-15,-4 2 1 16,-3-1-4-16,-2-4 2 0,-5 0-1 16,-4 2 1-16,1 0 0 15,-4 2 3-15,1-4-3 16,-1 0 0-16,4 4 0 16,-1 2 0-16,5-6 1 15,-1 4-1-15,0-3 0 16,5-1 1-16,2 3-1 15,3-3 1-15,-1 0 2 16,0 0-2-16,-1 3 2 16,-1-2-2-16,-4 5 2 15,2-2-1-15,0-4 1 0,-2 1-1 16,4 4 0-16,-4-5 0 16,2 2 1-16,0 0 0 15,-2-2 1-15,-4 0-2 16,0 2 2-16,-3-2-4 15,-3 6 4-15,2-6-2 16,-1 0 0-16,1 4 1 16,4-4-3-16,-1 0 0 15,0 0 1-15,1 0 1 16,1 0 1-16,-3 0-2 16,2 0 0-16,2 0-1 15,0 2 1-15,4 2-1 16,0-2 0-16,4 0 0 0,3 2 2 15,-3-4 2-15,0 4-3 16,-1-2-1-16,-1-2 0 16,0 0 0-16,4 0 5 15,4 0-5-15,1 0 1 16,4 0 4-16,1 0 0 16,-1 0-2-16,6 2-2 15,-4-2 4-15,-3 0-4 16,-1 0-1-16,-9 0 0 15,0 0 1-15,-3 0-1 16,-1 0 0-16,-5 0 1 16,-1 0-1-16,-2 0 0 15,0 0 1-15,-1 0 0 16,0 0-1-16,0 0 0 0,0 0 1 16,0 0 0-16,0 0-1 15,1 0 1-15,0 0-1 16,4-2 1-16,-3 0-1 15,3 2 1-15,-3 0-1 16,2-4 0-16,-1 4 0 16,2 0 1-16,-1-4-1 15,2 2 0-15,1-2 1 16,2 2 0-16,0 0 0 16,2-2-1-16,-2 0 1 15,0 0-1-15,0 0 1 16,3-2 0-16,-1 2-1 15,-2-2 0-15,-2-1 0 16,-3 6 0-16,0-3 0 0,-1 4 2 16,4-4-2-16,-3 1 1 15,3-2 0-15,-3 3-1 16,1-2 2-16,-3 4-2 16,-2 0 2-16,0-4-2 15,0 4 0-15,1 0 0 16,-6-5 0-16,1 5-2 15,-5 0 2-15,-5-1-2 16,-2-3-38-16,-4-16-64 16,0-8-93-16,-15 2-211 15</inkml:trace>
  <inkml:trace contextRef="#ctx0" brushRef="#br0" timeOffset="112634.53">10145 11576 199 0,'0'0'141'16,"0"0"-66"-16,0 0-20 16,0 0 35-16,0 0-29 15,0 0-1-15,0 0 4 16,5 0-1-16,1 0-23 16,7 0 14-16,7 0 21 15,1 0-26-15,6 0-10 16,4 0-10-16,4 0 3 15,10 0-4-15,6 0 2 16,7-4 0-16,2-2-1 16,3-2-4-16,-3-2-10 15,0 0-5-15,-1 2-2 16,2 2 10-16,1 2-8 0,0 4-2 16,4 0 1-16,0 0-9 15,-1 0 2-15,2 0 0 16,-3 2-2-16,1 2 2 15,-3-2 0-15,-4 2-2 16,-4 2 2-16,-3-2-1 16,-2 0 0-16,-2 2 1 15,-1-2-1-15,0 2-1 16,0 0 0-16,3-2-1 16,2 0 1-16,3-2 2 15,-1 2-2-15,5-2 0 16,3 0 6-16,3 0-6 0,5 1 0 15,2-3 0 1,1 0 0-16,-3 0 1 0,-1 0-1 16,-1 0 2-16,1 0-1 15,-2 0 0-15,1 0 0 16,0 0 1-16,0 0-2 16,1-3 1-16,2 3-1 15,1 0 1-15,-2 0-1 16,0 0 0-16,-2 0 2 15,-2-2-2-15,-3 2 1 16,3 0 0-16,-3-2-1 16,1 2 1-16,-5 0 0 15,0 0 2-15,-6 0 0 0,4 0-3 16,-4 0 0 0,2 0 1-16,1 0 1 0,-2 0-2 15,1 0 0-15,-6 0-1 16,0 0 1-16,-1 0-1 15,-5 0-1-15,0 0 2 16,-1 0 0-16,-4 0 0 16,1 2 0-16,0 0 0 15,-1 1 0-15,0-2 0 16,0 1 0-16,-1 0 1 16,-1 0-1-16,1 0 0 15,0 0 0-15,0 2 0 16,-1-1 1-16,3-2-1 15,-2 1 0-15,4-2-1 16,-2 0 1-16,-3 0 0 16,-1 0 1-16,-3 0 0 0,-2 0-1 15,-2 0 1-15,-5 0-1 16,-4 0 0-16,0 0 0 16,-3 0 0-16,1 0 0 15,-3 0 0-15,3 0-2 16,-1 0 3-16,1 0-1 15,2 0 0-15,0 0 0 16,-3 0 0-16,5 0-1 16,1 0 1-16,-2 0 0 15,4 0 0-15,-3 0 0 16,-1 0-1-16,0 0 1 0,-4 0 0 16,-1 0 0-16,-4 0 0 15,-1 0 0-15,-4 0 1 16,0 0-2-16,-5 0 0 15,2 0 1-15,-2 0 0 16,0 0 1-16,0 0-1 16,0 0 1-16,0 0 3 15,0 0-3-15,0 2 0 16,0-2 0-16,0 2 1 16,0 0-1-16,0 0-1 15,0 6 0-15,0 8-2 16,0 7 2-16,0 8 6 15,0 1-5-15,0 3 0 0,0 3 1 16,-2-2-2-16,0 4 0 16,-1-4-1-16,1 4 1 15,2 2 0-15,0-4 0 16,0 5-1-16,0-6 1 16,0-5 0-16,0 3 4 15,0-3-4-15,0 2 0 16,0 2 0-16,0 0 0 15,2 3 1-15,1 2 3 16,-1 2-2-16,0-1 3 16,-2-2-3-16,2 1 7 15,-2 4-3-15,2 3-4 16,-2 0 2-16,2-2 0 16,1 2-2-16,1 5 1 0,0 1 0 15,-2 5 1 1,4 4 8-16,-2 3-4 0,-4 0-5 15,0 4 3-15,0-1-1 16,0-1 3-16,0 0-3 16,0-5-1-16,0 1-4 15,0-5 1-15,2 0 1 16,7-1-2-16,-3-4 5 16,-2-4-1-16,4-2-1 15,-4-1 6-15,1-4-3 16,-1 0-1-16,0-2 2 0,0 4-5 15,0-1 1 1,-2-1-1-16,0-2 1 0,0-5 1 16,-2-2-3-16,0 0 0 15,0 0 0-15,0 3-1 16,0-3 0-16,0 2 2 16,0 0-1-16,0 2 0 15,0 0 2-15,0 0-2 16,0-4 0-16,0 0 3 15,0 0-3-15,0-4-1 16,0-2 0-16,0-2-1 16,0 1 1-16,0-1 0 15,0-1 2-15,0 0-3 16,0-3 2-16,0-1-1 0,-2-1 0 16,0-2 0-16,-4-1 0 15,4-1 0-15,0 2 1 16,0-2-1-16,-2 2 0 15,2 0 0-15,-1 4 0 16,1 0 0-16,0 0 0 16,0 0 0-16,0-4 0 15,0-1 0-15,-2-8 0 16,4-4 0-16,0-5-5 16,0 0-33-16,0-12-58 15,0-31-98-15,0-17-183 16,-2-21-284-16</inkml:trace>
  <inkml:trace contextRef="#ctx0" brushRef="#br0" timeOffset="114992.03">13665 8157 125 0,'0'0'136'15,"0"0"-45"-15,0 0 16 16,0 0 2-16,0 0-11 16,0 0 0-16,0 0-5 15,0 0-11-15,0 0-23 16,0 0-6-16,0 0-17 16,11 2 2-16,10-2-7 15,8 0-12-15,8 0 6 0,15 0-12 16,6 0 8-1,11 0-9-15,0 0-6 0,-1-5-4 16,-7 5 1-16,-12 0-3 16,-3 0 0-16,-7 0 2 15,-8 0-2-15,-9 0-1 16,-11 0 0-16,-6 0 2 16,-3 0 1-16,-2 0 2 15,0 0 5-15,0 0 5 16,0 0 11-16,-9 0 11 15,-15-3-17-15,-10-1-17 16,-13 0-2-16,-11 3 1 16,-9 1-1-16,-4 0-2 15,0 0 2-15,6 0-3 16,10 0 4-16,10 0-1 0,9 0 0 16,9 0 1-16,12 0 1 15,6 0 2-15,4 0-2 16,3 0 1-16,2 0-3 15,0 0-1-15,0 0-4 16,0 0-6-16,2 0-2 16,25 0-1-16,15 0 11 15,12 0 2-15,10 0 2 16,1-3-1-16,-1 0 1 16,-3 2-1-16,-5-3 3 15,-7 2-3-15,-11 0 0 16,-5-1 0-16,-8 3-3 0,-12-5 3 15,-2 5 1 1,-8 0 0-16,-3 0 0 0,0 0 4 16,0 0 6-16,0 0 3 15,0 0 3-15,-19-2 6 16,-8 0-16-16,-8 2-5 16,-7 0 1-16,-7 0-1 15,-4 0 0-15,-3 0-2 16,0 0 0-16,7 6-1 15,2 0 2-15,10-2 1 16,0 1 1-16,8 2 1 16,10-3-3-16,5 0 6 15,7-4-4-15,5 0 4 0,2 0-2 16,0 0-2 0,0 0-1-16,0 0-2 0,0 0-1 15,0 0-12-15,14 0-8 16,17 0 6-16,16 0 14 15,11 0 1-15,0 0 4 16,0 0-4-16,-8 0 0 16,-2 0 2-16,-9 0-2 15,-5 0 0-15,-3 0-1 16,-8 0 1-16,-3-2 0 16,-7 2 0-16,-7 0 0 15,2 0 0-15,-6 0 0 0,2 0 1 16,-4 0 0-16,0 0 0 15,0 0 3-15,0 0-1 16,0 0 7-16,0 0 3 16,0 0 1-16,0 0 2 15,-2 0 3-15,-14 0-6 16,-7 0-5-16,-8 0-8 16,-6 0 0-16,-3 0 1 15,-5 0-1-15,7 0 0 16,5 2-3-16,2 0 1 15,6-2 2-15,10 0-1 16,1 0 1-16,12 0 0 16,2 0-1-16,0 0-1 15,0 0-3-15,0 0-4 16,0 0 0-16,0 0-6 0,7 0 4 16,10 0 9-16,4 0 1 15,-4 0 1-15,3 0 0 16,-5 0 2-16,6 0-2 15,-1 0 0-15,0 1 0 16,-2-1 0-16,0 3 0 16,-5-3 1-16,-2 0-1 15,1 0 0-15,-4 0 0 16,-1 0 0-16,-5 2 0 16,-2-2 0-16,0 0 1 15,0 0 1-15,0 0 0 16,0 0-2-16,0 0 3 0,0 0-3 15,0 0 0 1,0 0-2-16,0 0 2 0,0 0 0 16,0 0-2-16,0 0 4 15,0 0-6-15,0 0-1 16,2 0-67-16,-2 0-64 16,0 0-144-16,0-5-182 15</inkml:trace>
  <inkml:trace contextRef="#ctx0" brushRef="#br0" timeOffset="120605.26">9876 8311 18 0,'0'0'8'0,"0"0"0"0,0 0-8 15,0 0-34-15</inkml:trace>
  <inkml:trace contextRef="#ctx0" brushRef="#br0" timeOffset="121203.35">9876 8311 1 0,'-27'13'53'0,"25"-13"3"16,2 0-11-16,-3 0-13 15,1 0 14-15,2 0 35 16,-2 0 44-16,2 0-1 16,0 0 7-16,0 0 13 15,0 0-30-15,-2 0-24 0,2 0-21 16,0 0-20-16,0 0-17 16,0 0-18-16,26 0-12 15,12 0 32-15,7 0-12 16,4 0-11-16,2 0-1 15,0 0-4-15,1 0 2 16,-4 0-4-16,-3-4-3 16,-3 2 4-16,-4-2-4 15,-3 1-1-15,-2 3 0 16,-10 0 1-16,-2 0-2 16,-8 0 0-16,-4 0 1 15,-7 0-2-15,0 0-2 16,-2 0 4-16,0 0 0 0,0 0-1 15,0 0 0 1,0 0 1-16,0-2 1 0,0 0 6 16,-6-2 5-16,-19 1-7 15,-10 0-5-15,-6 3-6 16,-7 0 1-16,-4 0 0 16,-4 0-1-16,0 9 5 15,1-1 1-15,4 0 0 16,3-3 3-16,9-3 0 15,3-2-1-15,11 3-1 16,10-3 3-16,8 0 0 16,5 0-2-16,2 0-2 15,0 0-1-15,0 0-6 0,0 0-4 16,18 0-4 0,13 0 8-16,11 0 7 0,1 0 0 15,-5 0-4-15,-7 0 4 16,-9 0-5-16,-9 0 1 15,-4 0-5-15,-6 0-29 16,-3 0-30-16,0 8-65 16,0 8-132-16,-18 10-163 15</inkml:trace>
  <inkml:trace contextRef="#ctx0" brushRef="#br0" timeOffset="124342.79">9042 11592 295 0,'0'0'132'16,"0"0"-94"-16,0 0 26 15,0 0 24-15,0 0-21 16,36 138-19-16,-28-92 6 16,-1 1 0-16,5-1 12 15,-4 2-19-15,1 0-13 0,1 1-2 16,-2-3-8-1,3 4 15-15,-5 2-2 0,4 2-7 16,-6 2-8-16,1 2-1 16,-1 2-9-16,-2 0 11 15,0-3 4-15,0-2-1 16,4 0-10-16,-2-1-5 16,0-2 2-16,1-2 1 15,-1-6 1-15,-2-3-3 16,-2-5-2-16,2 0 1 15,-2 4-4-15,2 6-2 16,4 4-1-16,-2-2 1 16,3-2 2-16,-1-6-2 15,3 0-5-15,-2 0 0 16,0 1 2-16,-3 0 0 0,0 2 2 16,-2 5 6-16,0 4-5 15,-2 2-3-15,0-4 6 16,0-6-2-16,0-3-2 15,3-9-3-15,-3 2-1 16,0-2 2-16,0-6-1 16,0-2 1-16,0-2-1 15,0 2-1-15,0 10 0 16,0 7 1-16,0-2 0 16,0 2 0-16,0-11 6 15,-5-6-5-15,1 4-2 16,0 10 1-16,-1 8-1 15,-1 6-1-15,1 2 1 16,2-8 1-16,-1 1 0 0,2-5 1 16,0-2 0-16,0-4 0 15,0-4 0-15,-1-4 0 16,-1 0-1-16,0-2-1 16,-4-6 1-16,4-4 0 15,0-2-1-15,-1 0 0 16,1 0 1-16,2 4-1 15,-2 0 1-15,-2-2-1 16,4-2 0-16,0-1 0 16,0 1 0-16,-3-5 0 15,1 8 0-15,-2-2 0 16,0 2 0-16,4-5 0 0,-2-2-1 16,2 4 1-16,0-4-1 15,-1 2 0-15,1 2 1 16,0-1-1-16,-2-1-1 15,0 1 2-15,1-1-2 16,0 1 2-16,1-10 0 16,2-3 0-16,0 2-1 15,0-2 0-15,0 0 0 16,0 0 0-16,0 0 0 16,0 0 0-16,0 0-3 15,0 0 1-15,0 0 1 0,0 0-3 16,0 0-4-1,0 0 1-15,8 0 6 0,4 2-4 16,5 0 2-16,-2 0 4 16,5-2-1-16,5 1 1 15,1-1 2-15,3 0-2 16,2 5 1-16,2-5 0 16,6 0 0-16,1 0 0 15,-1-5 4-15,-3 0-5 16,-3 3 1-16,-2 0-1 15,4 2 0-15,-4 0 2 16,-2 0-1-16,-5 0 1 16,-2 0-1-16,-1 0 2 15,-4 0-3-15,-3 0 1 16,-1 0-1-16,1 0 0 0,-4 0 0 16,1 0 1-16,3 0-1 15,3 0 1-15,-3 0-1 16,1 0 2-16,-1 0 0 15,-5 0-2-15,2 0 1 16,-2 0-2-16,-2 0 2 16,-3 0-1-16,-2 0 0 15,-2 0-2-15,0 0 2 16,0 0-1-16,0 0-1 16,0-9-2-16,0-10-4 15,0-9 8-15,3-7 2 16,1 0 0-16,0 1 1 0,1-6-3 15,-2 5 1-15,-1 2 1 16,-2-4-2-16,0 3 1 16,0-10 3-16,0 0-4 15,0-2 2-15,-7-4 1 16,-2 3-2-16,0 5 4 16,5-2-1-16,-3 4 0 15,5-2 5-15,-1 2-4 16,3 4 5-16,0 2-6 15,0-2-2-15,0 0 4 16,0-8 3-16,-2-9-7 16,-3 2-1-16,3-4 5 15,0-1-5-15,2 2 0 16,0-2-1-16,0-3 1 0,0 5-1 16,0 8 0-16,0 10 0 15,0 4 0-15,0 6 1 16,0 0-1-16,0-2 1 15,0-4 0-15,-4-4-1 16,-3-6 0-16,3-1 0 16,-3-1-1-16,2 4 1 15,1 6 0-15,4 2 1 16,0 6-2-16,-2 0 1 16,2 0 0-16,-4-2 1 15,4-4-1-15,-3-4 0 0,1-1 0 16,0-1 0-16,2 0 0 15,-2 2 0-15,2-5-1 16,0 4 1-16,0 5-1 16,0 1 1-16,0 4 0 15,0 3 1-15,0-3-1 16,0 0 0-16,0 3 0 16,0-2 0-16,0-1 0 15,0 8-6-15,0-3 0 16,0 1 2-16,-3 5-2 15,3-2 3-15,0 0 0 16,0 2 1-16,0-4 0 16,0 0-2-16,0 0-1 15,0 0-2-15,-2 2 4 16,-1 1 3-16,3 4-1 0,-2-4-1 16,0 2 2-1,0-8-5-15,0-3 0 0,0 0 0 16,2-4 3-16,-3 4-2 15,3 0 3-15,0 0-1 16,0 1 2-16,0 0-3 16,0 1 3-16,0 3-1 15,-2 2 1-15,-2 3-3 16,2 0 2-16,0-1 1 16,-1 2-2-16,3-2-1 0,-3 2 3 15,1-2-3 1,2-2-2-16,-2-2 3 0,2 3-2 15,-2 3 3 1,2 0-1-16,0 3 2 0,0 3-1 16,0-2-1-16,0 1 2 15,0 4 0-15,0 0-3 16,0 2 3-16,0 2 0 16,0 2 3-16,0 0 2 15,-2 0 0-15,2 0 5 16,0-2-7-16,0 0 0 15,-2 2-2-15,2-1 0 16,-5-2-1-16,1 1 1 16,-2-2 0-16,-4 2 0 15,-3-2 2-15,-5 1-1 0,-5 0 2 16,-3-1-1 0,-7 2-3-16,-1 2 4 0,0-2-4 15,-6 2 3-15,-1 0-2 16,-7 0 0-16,-2 0 5 15,0 0-1-15,3 0 0 16,5 2 0-16,7 0 2 16,3-2-6-16,8 0 3 15,3 0 0-15,6 2-3 16,7-2 5-16,0 0-5 16,2 2 3-16,1-2-3 15,-1 3-1-15,-1-3 2 0,2 1-4 16,1 1-10-1,-1 0-14-15,5 0-29 0,0 0-49 16,0 10-86-16,0 17-127 16,0 16-205-16</inkml:trace>
  <inkml:trace contextRef="#ctx0" brushRef="#br0" timeOffset="125386.89">9448 15244 216 0,'0'0'174'0,"0"0"-111"15,0 0-22-15,0 0 58 16,0 0-6-16,0 0-17 15,0 0 2-15,60 0-21 16,-33 0-11-16,2-5-21 16,-2 2-13-16,-2-6 1 15,-4 8-9-15,-3-7 0 16,-5 8-2-16,-2 0 0 0,-4 0-2 16,-5 0 0-16,-2 0 2 15,0-5 4-15,0 5 8 16,0 0 39-16,-24 0 25 15,-10 0-56-15,-5 13 2 16,-4 0 6-16,1 2 11 16,6-3-7-16,7-2-12 15,9-2-6-15,9-6-7 16,4 0-7-16,7-2-2 16,0 0-41-16,0 0-88 15,0-4-146-15,0-14-269 16</inkml:trace>
  <inkml:trace contextRef="#ctx0" brushRef="#br0" timeOffset="127260.59">2948 7168 298 0,'0'0'188'0,"0"0"-113"16,0 0-14-16,0 0 55 16,0 0-6-16,0 0-46 0,0 0-10 15,3 0-4 1,3 0-8-16,12 0-19 15,9 0-5-15,13 0 21 16,8-4-13-16,13-1-8 0,6-1-8 16,-2 4-4-16,4 0 0 15,-14-1-6-15,-10 3-2 16,-12 0 2-16,-13 0 2 16,-11 0-1-16,-9-1 0 15,0 1 0-15,0 0 14 16,0 0 24-16,-17 0 1 15,-20 0-22-15,-11 0-14 16,-8 4-2-16,-2 4-2 16,0 3 0-16,5 2 1 15,4 1-1-15,7-2 0 0,3-2 1 16,8 0 0 0,11-6 0-16,9-2 1 0,9-2-2 15,2 0 0-15,0 0-4 16,0 0-14-16,2 0 0 15,20 0-6-15,7 0 16 16,7 0 2-16,-5 0-2 16,-9 0 2-16,-3 0-1 15,-11 0-9-15,-5 0 2 16,-3 0-1-16,0 0 1 16,0 0-45-16,4 0-82 15,0 0-204-15,-4 0-129 16</inkml:trace>
  <inkml:trace contextRef="#ctx0" brushRef="#br0" timeOffset="131575.81">5943 8277 82 0,'0'0'22'0,"0"0"-17"16,0 0-5-16,0 0-5 15,0 0 5-15,0 0 0 16,0 0 0-16,-56 8 10 15,54-8 30-15,-3 0 0 16,1 0-40-16,-2 0-7 16,-4 0 1-16,-1 0-20 15,-2 0-68-15</inkml:trace>
  <inkml:trace contextRef="#ctx0" brushRef="#br0" timeOffset="132241.84">5724 8263 161 0,'0'0'122'0,"0"0"-37"15,0 0-10-15,0 0 2 16,0 0-16-16,0 0-19 16,0-2-5-16,34-3 30 15,15-6 44-15,16-3-37 0,10 3-44 16,3-5 1-16,2 5-15 15,-4 3 9-15,-7 2-4 16,-9 4-6-16,-10 2-8 16,-13 0 7-16,-12 0-10 15,-10 0 4-15,-6 0-7 16,-6 0 4-16,-3 0 4 16,0 0 11-16,0 0 20 15,0 0 9-15,-10 0 8 16,-25 0 0-16,-17 6-45 15,-14 3-1-15,-7-2 0 16,-4 1-1-16,4-4 6 16,6 0-12-16,5-2 2 15,4 1 0-15,9-3 1 16,7 0 1-16,8 0-1 0,10 0-1 16,11 0 4-16,3 0-3 15,6 0 2-15,4 0-9 16,0 0-1-16,0 0-11 15,20 0-9-15,20 0 11 16,16 0 10-16,10 1 0 16,-1-1 0-16,-7 0 0 15,-9 0 0-15,-13 0 0 16,-11 0 0-16,-12 0 1 16,-11 0-1-16,-2 0 2 15,0 3 4-15,0-2 10 16,-9 1 2-16,-22 4 0 0,-12-1-12 15,-3 0-6 1,2-1 4-16,7-2 2 0,10 0-1 16,12-2-4-16,7 0-1 15,5 0-14-15,3 0-62 16,0 0-104-16,32-4-134 16,5-12-34-16,1 5-62 15</inkml:trace>
  <inkml:trace contextRef="#ctx0" brushRef="#br0" timeOffset="143402.57">6119 7586 298 0,'0'0'67'0,"0"0"-34"15,0 0 4-15,0 0 4 16,0 0-14-16,0 0-2 15,0 0 24-15,0 0 13 16,4 0 15-16,-4 0-7 16,0 0-6-16,0 0-13 0,0 0-17 15,0 0-18-15,5 0-8 16,3-7-7-16,8-13 2 16,7-6 3-16,6-4-5 15,2 1 1-15,2 2 4 16,1-2-2-16,1 4 5 15,3-3-2-15,7-6 4 16,6-2 0-16,4-2-3 16,4-2 1-16,-1 4-6 15,-5 1 2-15,2 6 4 16,3-2-7-16,5-1 7 16,5 2-5-16,7 0 9 0,-4 4-8 15,-3 4 2-15,-5 2-3 16,-7 2 3-16,0 1-5 15,-1 4 3-15,3-3-2 16,7 1-3-16,4 2 5 16,5-1 1-16,-7 1-1 15,-3 8 1-15,-4-1-1 16,-4-1-5-16,-1 0 8 16,1 0-3-16,-2 2 6 15,-3-1-5-15,-2 3-4 16,-4 2 1-16,-3-2-2 15,0 3 1-15,1-1 1 16,3-2-1-16,-1 3 6 0,1 0-7 16,-3 0 0-16,-3 0 0 15,-2 0-1-15,-1 0 1 16,4 0 1-16,1 0-2 16,6 0 1-16,2 0 2 15,2 0 0-15,1 0-3 16,2 0 0-16,1 0 0 15,2 3 1-15,2-2-1 16,-1 2 0-16,-1 1 0 16,0 2 0-16,0-3 0 0,-3 3 0 15,0-1 0 1,-1 0 1-16,2-1-1 0,0 3 0 16,1-4 0-16,-1 1 0 15,0 0 2-15,0 3-2 16,-5-3 0-16,2 2 2 15,-1 2-2-15,1 2-1 16,2-2 1-16,3 0 0 16,2-2 1-16,5-1-1 15,3 4 0-15,3-3 0 16,4 4 0-16,3 2 0 16,2-2 1-16,3 0 0 15,-3-4-1-15,0-1 0 16,3 0 0-16,2 1-2 15,0-2 3-15,1-2-1 16,1 0 0-16,-5-2 0 16,-2 0 1-16,-4 0-1 0,-7 0 0 15,-2 0 0-15,-5 0 1 16,1 4-2-16,-3-2 2 16,0 2 0-16,-4 0 0 15,-5-4-1-15,2 0 0 16,5 0 0-16,7 0 10 15,5 0-6-15,1 0-4 16,0 0 5-16,-2 0-1 16,5-2 0-16,-3-2-4 15,3 2 7-15,1 0-3 16,-1 0-4-16,-1 0 0 0,0 0 1 16,2 0-1-16,-7-2 1 15,-1 0 2-15,-5 2-3 16,-8 0 2-16,0 2 0 15,-4-3-1-15,0 2 0 16,-2 1 1-16,-3-2-2 16,-3 2 1-16,1-2 2 15,1-2-3-15,-4 2 0 16,3 0 1-16,-5 0 0 16,-3-1-1-16,-1 3-2 15,-3 0 2-15,2-1 0 16,4 1 1-16,0 0-1 0,3-2 0 15,0 2 0 1,5 0 1-16,-3-2 0 0,3 2 1 16,1 0-4-16,-4-4 1 15,-1 0 0-15,-3 0 1 16,-5 0 0-16,-4 0 1 16,4-4-1-16,-3 0 1 15,-1-2 3-15,2-2-2 16,4-2 0-16,5-4 1 15,3-4-3-15,-3 1 3 16,-3 3-3-16,-3 0 0 16,-2 0 1-16,-6 2 0 15,1-2 0-15,-5-2 0 16,-1 0 1-16,-2 2 0 0,-1-3 0 16,0 0-1-16,-2-3 4 15,-1-2 3-15,-1-4-5 16,1 1 4-16,1-6-5 15,-3 3 9-15,3 0-8 16,-1 2 2-16,-1 4-3 16,-1 2-2-16,-1 3 1 15,-4 3 1-15,-1 0-1 16,-1-2 1-16,2 0-1 16,-2-2 1-16,3-2-1 15,-3-2 3-15,4-2-3 16,-2 2 0-16,1-5-1 15,-2 4 0-15,2 2 4 0,-5 1-4 16,-1 8 1 0,-3 0 7-16,0 3-2 0,0-4 3 15,0 3-5-15,0-1 3 16,0 0-6-16,0-1 4 16,0 2-2-16,0 0-3 15,0 5 1-15,0 0 0 16,0 3-1-16,0 0 0 15,-3 4 1-15,-3-4-1 16,-1 0-3-16,-4 2 2 16,-5-2-9-16,-2 2-8 15,-4 4 3-15,-1 0 3 16,0 0-10-16,-4 0-3 0,0 0 3 16,-4 14-7-16,4 6 3 15,0 2 5-15,4-2-4 16,6-4 14-16,5-4 7 15,10-8 4-15,2-2 2 16,0-2 0-16,0 0-1 16,0 0-1-16,0 0-2 15,0 0 2-15,16-6 3 16,11-12 7-16,9-4 10 16,-5 2-14-16,-2 0-3 15,-2 6 0-15,-6 0 1 16,0 4 3-16,1 2-3 15,-5 2-4-15,0 2 0 16,-5 0 0-16,2 4-3 0,-3 0 2 16,1 0-2-16,-1 0-3 15,0 10 0-15,2 10 5 16,0 6 1-16,-4 6 1 16,3 4 6-16,-4 2-7 15,-1 4-3-15,-1 0-74 16,-6-2-169-16,0-6-168 15</inkml:trace>
  <inkml:trace contextRef="#ctx0" brushRef="#br0" timeOffset="148039.34">14514 5642 430 0,'0'0'184'0,"0"0"-101"0,0 0 23 15,0 0 48-15,0 0-74 16,0 0-50-16,0 0-23 16,78-1 10-16,-20-1 8 15,7-5-5-15,-1 2-18 16,-6 2-1-16,-9-1 4 15,-6 2-4-15,-3 1-1 16,-9 1 0-16,-4 0 1 16,-9 0-1-16,-7 0 0 15,-5 0 0-15,-6 0 3 0,0 0 9 16,0 0 19-16,0-4 40 16,-27-3-9-16,-17-2-51 15,-12 3-1-15,-10-1-6 16,-5 7-2-16,1 0-2 15,12 0 2-15,14 0-2 16,12 0 1-16,14 0 3 16,9 0 1-16,7-2-3 15,2 1-2-15,0 1-3 16,9-3-13-16,24 2-9 16,19-2 19-16,8 2 6 15,-4-2-2-15,-8 3-21 16,-11 0 6-16,-8 0 10 15,-10 0 5-15,-5 0-4 0,-7 0-3 16,-5 0 1-16,-2 0 8 16,0 0 10-16,-2 0 9 15,-29 0 13-15,-17 0-15 16,-10 0-12-16,-4-4 10 16,5-2 2-16,5 0-2 15,12-1-5-15,9 1 4 16,7-3-14-16,10 5 2 15,9 0-4-15,3 4 0 16,2 0-1-16,0 0-17 16,11 0-20-16,23 0-22 15,6 0 50-15,4 0-9 16,-10 4-5-16,-10 2-2 0,-12 2 12 16,-10-3 1-16,-2-2-2 15,0 3-1-15,0 3 6 16,-25 4-30-16,-8 8-187 15,-8 0-183-15</inkml:trace>
  <inkml:trace contextRef="#ctx0" brushRef="#br0" timeOffset="150806.31">10202 15187 179 0,'0'0'274'0,"0"0"-191"0,0 0-24 15,0 0 36-15,0 0-4 16,0 0-20-16,0 0-10 16,-4 133-7-16,4-85-23 15,0 6-9-15,0-4-2 16,0 3-3-16,0-3 0 15,-2 4 2-15,0 1-5 16,-3 6-3-16,-1 1-4 16,0-4-3-16,-2-5-4 15,2-12 1-15,3-6 1 16,1-16-1-16,2-2 1 0,0-3 0 16,0-4 0-16,0-2-2 15,0 0 1-15,0-4-1 16,0-2 2-16,0 0-2 15,0-2-3-15,0 0 2 16,0 0 0-16,5 0-1 16,3 0 2-16,4 0 0 15,1 0 1-15,5 0-1 16,2 0 2-16,2 0 6 16,1 0-7-16,-3 0 3 15,0-4-3-15,0 4 4 16,-1 0 8-16,6 0-8 15,4-4 3-15,7 0 6 0,0 0-2 16,4 4-4 0,2-5 2-16,-5 4-2 0,2-1-2 15,-1 0 1-15,-5 2-1 16,0-4-2-16,1 4-1 16,-3 0 5-16,0 0 0 15,0 0 1-15,-4 0-3 16,0 0-3-16,-2 0 0 15,-4 0 1-15,4-4 3 16,-2 4 4-16,1-5-2 16,1 5-3-16,1 0-4 15,3 0 2-15,2 0 1 0,0 0-2 16,3 0 0 0,-2 0 0-16,-1-1 1 0,-3 1-4 15,3 0 1-15,-2 0 0 16,2 0 1-16,-2 0 0 15,0 0-1-15,-2 0 0 16,-2 0 0-16,0-2-1 16,-1 0 1-16,0 2 0 15,3-4-1-15,-2 0 5 16,-1 4-5-16,1-4 0 16,1 4 2-16,-1 0 0 15,2-4-1-15,2 4 2 16,-3-2-2-16,6 2 0 15,-3-3 0-15,0 2 2 16,4 1-1-16,-2-5 2 0,0 5-3 16,3 0 1-16,-1-3-3 15,3 3 4-15,-5 0-2 16,0 0-1-16,0 0 0 16,-4 0-1-16,2 0 1 15,0 0 0-15,-2-4 0 16,0 2 1-16,2 2-1 15,-2-3 3-15,2 2-3 16,2 1 0-16,0-5-1 16,2 5 0-16,3 0 1 15,-5-3 0-15,-2 3 1 16,0-5-1-16,-2 4 1 0,2-2-1 16,-5 2 1-16,5-2 1 15,0 2-1-15,0 1-1 16,4 0 0-16,3 0 0 15,2 0 1-15,2 0 0 16,2 0 0-16,3 0-1 16,1-4 0-16,4-1 9 15,4 1-6-15,-2-1 4 16,2 1-1-16,-5-1-5 16,-2 5 1-16,-4-4-2 15,-1 0 0-15,-5 3 1 16,-1-4 0-16,-3-3 2 15,0 3-2-15,-4 0 0 16,3 1 1-16,-1 0-1 16,3 0-1-16,0 3 1 0,1 1 0 15,-2 0 0-15,3 0-1 16,1 0 2-16,1-3 1 16,3 1-2-16,-1 2-1 15,0-4 5-15,-2 0-5 16,2 4 1-16,-5 0 2 15,1-4-2-15,-1 2 0 16,-1 2-2-16,-3-2 0 16,3 2 1-16,2 0 0 15,-1 0 3-15,3 0 0 16,4 0 0-16,1 0 0 0,-1 0-2 16,3 0 0-16,1 0 0 15,-3-2 0-15,-1-2 1 16,0 0-2-16,1 0 2 15,-1 4-1-15,-2-6 0 16,-2 2-1-16,-2 4 2 16,-5-4-2-16,-4 4 0 15,0 0 1-15,-1 0 0 16,-2 0-1-16,5 0 1 16,1 0-1-16,-1 0 0 15,-3 0-1-15,-3 0-1 16,-10 0 2-16,-2 0-37 15,-4-8-51-15,-7 8-88 16,2-39-126-16,-4 24-247 0</inkml:trace>
  <inkml:trace contextRef="#ctx0" brushRef="#br0" timeOffset="153672.79">10134 15298 141 0,'0'0'139'0,"0"0"-66"16,0 0 14-16,0 0 7 16,0 0-33-16,0 0-15 15,-5-6-9-15,5 6-14 16,0-3-12-16,0 3-5 15,0 0 1-15,0 0 4 16,0 0 5-16,0 0 1 16,0 0-1-16,2 0-13 15,17 0 44-15,8 0-8 0,4-3 4 16,2 1 7-16,5-2-1 16,2 4-10-16,2-4 0 15,3-1-7-15,-1 4 0 16,3 1-7-16,2 0-13 15,-2 0 9-15,0 0-16 16,1 0-2-16,2 0 2 16,-2 0-2-16,0 0 3 15,-4 0 14-15,3 0-6 16,1 0-9-16,0 0 1 16,-2 0 4-16,1 0-3 15,-5 0-5-15,3 0 5 16,-3 0 0-16,3 0 5 15,-3 0-2-15,0 0 4 0,-1 0-7 16,-6 0-4-16,-3 0-1 16,1 0 1-1,-2 0 0-15,3 0-2 0,-1 0 2 16,0 0-2-16,1 0 7 16,-1 0-7-16,3 0 4 15,-2 1-3-15,-1 4 0 16,3-5-1-16,1 0 6 15,-1 0-1-15,-5 4 1 16,0 0-3-16,-2 0-1 16,0 0 0-16,0 2 2 15,2-2-4-15,0 2 2 16,1-2-3-16,1-4 1 0,-2 4-1 16,7-4 5-16,-2 4-5 15,4-4 1-15,0 0-1 16,-2 4 2-16,0-4-2 15,-4 0 2-15,-1 0-2 16,-2 0 1-16,0 0 0 16,0 0-1-16,1 0 1 15,3 0 0-15,3 0-1 16,0 0 1-16,4 0 3 16,0 0-1-16,3 0-1 15,0 0-1-15,-3 0-1 16,0 0 1-16,-2-4-2 15,-4 4 3-15,2 0 0 0,-2-4-1 16,4 4 0-16,-1 0-1 16,2-4 2-16,-3 2 0 15,-3 2-1-15,3-2 0 16,-2-2 0-16,0 2 0 16,0 2-1-16,-1-4 1 15,-2 4 0-15,3 0-1 16,-3-4 1-16,3 4 0 15,0-2-1-15,0 2 0 16,-1-3 1-16,-2 2-1 16,1 1 0-16,1-2 0 15,1 0 0-15,0 2 1 0,4 0 0 16,-2 0 1 0,4 0 0-16,3-4 0 0,-3 0-2 15,-1-1 0-15,-6 2-2 16,3-2 1-16,-5 4 0 15,-2-3 1-15,-2-2 0 16,-4 4 1-16,-2 0-1 16,0 2-1-16,0-3 1 15,-3 3 0-15,2-1 0 16,2 1-2-16,5 0 2 16,5 0 1-16,1-5-1 15,4 5 0-15,-4-7 1 16,1 5-1-16,-1-1 0 15,-1 3 0-15,-1 0 0 16,-2 0 0-16,0 0-1 0,-1-1 1 16,-1 1 1-16,-3 0-1 15,-3 0 0-15,2-5 2 16,-4 5-3-16,0 0 2 16,-3 0-1-16,-3 0 0 15,-4 0-1-15,-2 0 1 16,-2 0 0-16,-3 0 0 15,0 0-1-15,-1 0 0 16,1 0 1-16,1 0 0 16,0 0-1-16,-1 0 1 15,-2 0-3-15,0 0-2 16,0 0 1-16,0 0-3 0,3 0 2 16,-3 0-4-16,0 0 8 15,0 0-7-15,4 0 8 16,-2 0-3-16,5 0 2 15,-3 0 1-15,0 0 0 16,2 0 0-16,-6 0-7 16,0 0 6-16,-2 0-2 15,0 0-1-15,0 0 2 16,0 0-1-16,2 0 2 16,1 0 0-16,1 0 1 15,0 0 0-15,4 0 1 16,-4 0-1-16,0 0 0 15,-2 0 0-15,-2 0 0 16,3 0-1-16,1 0-1 16,0 0-1-16,3 0 3 0,-2 0-3 15,-1 0-1-15,-2 0-10 16,1 0 4-16,-1 0 1 16,-2 0 4-16,0 0 3 15,0 0 4-15,0 5-1 16,0-5 1-16,0 0-1 15,0 0-1-15,0 13-4 16,0 10 3-16,0 13 1 16,0 10 7-16,0 6-3 15,0 1-2-15,0 0 1 16,0-3 4-16,-5-3 4 0,-1-8-5 16,4-4-3-1,-1-4-2-15,0-8-1 0,3-7-1 16,0-5-5-16,0-8-37 15,0-3-102-15,0 0-122 16,0 0-177-16</inkml:trace>
  <inkml:trace contextRef="#ctx0" brushRef="#br0" timeOffset="156738.54">13231 3966 59 0,'0'0'123'15,"0"0"-47"-15,0 0-8 16,0 0 22-16,0 0-8 16,0 0-12-16,0 0 6 15,-6 0 25-15,2 0-11 16,4 0-19-16,0 0-28 16,0 0-20-16,0 0-9 15,-2 0-6-15,2 0 4 16,0-8-1-16,-2-4-3 15,0-6-6-15,2-2-2 0,0-4-1 16,0-2 1-16,0 0 1 16,0 1-1-16,0 2 1 15,2 3-1-15,2 2 0 16,4 2 2-16,-4 3-2 16,1 3 1-16,-1 1-1 15,2 0 1-15,2 1-2 16,0-2 0-16,1 1 0 15,2-4 2-15,1 1-1 16,1 0 0-16,3 3 0 16,-6 0 0-16,6 3-1 15,-5 0 0-15,0 0 0 0,3 2 1 16,-3 0 0 0,3 1-1-16,1 3 1 0,1 0 0 15,1 0 0-15,4 0-2 16,1 0 2-16,0 0 0 15,2 0 0 1,1 0 0-16,0 0 0 0,-4 3 0 16,2 3 0-16,-3-2 0 15,5 0 3-15,-3 0-3 16,4 0 1-16,-1 2 0 16,-2-2 2-16,-2 2-2 15,0-2 0-15,-1 1 3 16,-1 2-4-16,2-1 1 15,1-2-1-15,0 0 0 0,3 2 1 16,-1-4-1-16,1 3 1 16,0-4-1-16,-1-1 1 15,0 0 0-15,5 0-1 16,-2 0 2-16,2-4-1 16,0-6 6-16,-4 0-5 15,-4-2 10-15,0-4-7 16,-1 0 7-16,-3-4 4 15,2 0-3-15,-4-1-1 16,1-2-9-16,-3 3 4 16,-4 4-7-16,-2 0 5 15,-1 2 4-15,-1 4-7 16,-1 0-2-16,0 4 2 0,-4 1-2 16,4 4 0-16,-4 1 0 15,0 0 2-15,0 0-3 16,0 0 1-16,0 0 0 15,0 0 2-15,0 0-2 16,0 0-1-16,0 0-6 16,0 0-7-16,4 6 2 15,2 12 2-15,3 0 10 16,5 2 1-16,-3 0 0 16,-1-2-1-16,4 0 0 15,-3 0-1-15,5-1-3 16,-1-2-1-16,4-1 3 15,-4-6-1-15,-1-2 1 16,1-2 2-16,1-1 0 16,1-2 1-16,6-1 0 0,-1 0 1 15,5 0-2-15,-3 0 3 16,0 0-3-16,1 0 0 16,0 0 1-16,2 0 0 15,2 0-1-15,0-1 0 16,2-2 0-16,0 1 3 15,0-2-3-15,0 4 0 16,5-4 0-16,4 0 7 16,-3 1 3-16,2 2-6 15,-8 1-3-15,0 0 1 16,-3 0 0-16,1 0 0 0,-2 0-2 16,-2 0 0-16,-2 0 1 15,-6 0-1-15,3 4 0 16,-2 4 0-16,0 4-1 15,0 3 1-15,-1 4-1 16,-1 3-1-16,-1 10 0 16,-3-1-7-16,-1 0 1 15,-5 0-16-15,2-9-22 16,-2-2-21-16,-1-12-125 16,-5-8-194-16</inkml:trace>
  <inkml:trace contextRef="#ctx0" brushRef="#br0" timeOffset="160004.1">13753 2839 518 0,'0'0'56'16,"0"0"-29"-16,0 0 45 15,0 0 5-15,0 0-29 16,0 0-3-16,115-80-13 16,-97 60-11-16,-7 2 1 15,-2 6-2-15,-7 2 1 16,-2 4-5-16,0 2 3 15,0-3-1-15,0 7 1 16,0 0 10-16,0 0-6 16,0 0 0-16,-6 11-23 15,-8 15-5-15,-1 8-10 16,3 6 14-16,4 0 1 0,8-10 0 16,0-6-2-1,0-8 1-15,0-6-1 0,10-4-2 16,4-2 0-16,1-4 1 15,6 0-10-15,-1-4 8 16,0-21 2-16,-2-10 2 16,-5-3 1-16,-9-5-1 15,-4 8-2-15,0-1 2 16,-2 4 0-16,-11 10-6 16,-3 4 4-16,5 8 3 15,2 4 1-15,0 4 1 16,2-1 1-16,5 3 8 15,0 0 6-15,2 0-15 0,0 3-2 16,0 29-11 0,0 18 2-16,0 11 9 0,0 6 0 15,0 1 0-15,0 0 0 16,9-1-2-16,-5-3-2 16,1-2 0-16,-5-7-5 15,0-4 1-15,0-4-10 16,0-10-1-16,-5-9 6 15,-6-7 6-15,3-9 7 16,-4-8 5-16,1-4 1 16,-4 0 23-16,-3-20-8 15,-3-15-7-15,4-8-14 0,7-1 2 16,8-1-3 0,2 5 5-16,0 6-4 0,6 2 5 15,11 6-5-15,8 0-1 16,6-1-2-16,4 2-1 15,7-1 3-15,3-5 2 16,2 1 2-16,4 1-2 16,-4-3-1-16,-5-3 1 15,-6-3 0-15,-7 0 0 16,-7 2 8-16,-2-1-1 16,-6 6-3-16,-6 7 0 15,-5 3-4-15,-3 10-1 16,0 4 5-16,0 3-1 15,0 2-4-15,-7 2-2 16,-6 0-14-16,-3 0-6 0,-4 19 6 16,2 11 1-16,2 3-1 15,8 2 14-15,8-3-4 16,0-4 1-16,2-4 0 16,20-4 1-16,5-6 4 15,4-4-3-15,1-6 3 16,-1-4 5-16,-2 0-1 15,-2 0-4-15,-1-3 1 16,-2-4 2-16,1 2-2 16,0-1-2-16,-6 6 1 15,1 0-4-15,-1 0-6 16,-2 0-16-16,1 11-1 0,-5 5-1 16,1-4 4-16,-5-6 12 15,-3-2 12-15,-1-3 1 16,-3 2 1-16,-2-3-2 15,0 0 6-15,0 0 3 16,3 0-2-16,-3 0 0 16,2 0-5-16,-2 0-1 15,0 0-1-15,0 0 1 16,0 3-1-16,0-2 0 16,0-1 2-16,0 0 6 15,0 0 0-15,0 0 2 16,0 2-1-16,0 0-8 15,0 4-1-15,0 2 13 0,0 5-5 16,0 1-3 0,0 4-5-16,0-4 0 0,-5-2 4 15,0-5-3-15,5-4-1 16,0-3 1-16,0 0-1 16,0 0 8-16,0 0-2 15,0 0 3-15,0 0-1 16,0-13-3-16,0-5 3 15,5-8-8-15,11-2 0 16,4 0 0-16,4 6 2 16,-2 7-2-16,1 2 1 15,0 8-2-15,-4 0 1 16,3 5-1-16,-1 0-6 0,0 0 1 16,0 0-3-16,4 14-4 15,-6 7 0-15,-1 2 5 16,0 1 8-16,-5-1 0 15,0-5 0-15,-1-3 1 16,-1-2 0-16,1-8 0 16,-2-1 0-16,-3-4 0 15,2 0-2-15,4 0-2 16,0-23 2-16,3-13 1 16,-5-5-4-16,-9-3-10 15,-2 4 11-15,0 4-3 16,-10 6-22-16,-1 9-6 15,1 12 10-15,6 7 21 16,2 2 1-16,2 0 2 0,0 0 0 16,0 0-2-1,0 0-9-15,13 7 11 0,9 4 4 16,5-2 5-16,4-6-7 16,3-3-2-16,-1 0-2 15,0 0-5-15,-1 0-6 16,-8-6 5-16,-3-2 0 15,-8 2 2-15,-7 2 3 16,-1 4 3-16,-5 0 2 16,0 0 8-16,0 0 13 15,0 0 16-15,0 10-37 16,-9 16-2-16,0 9-7 0,7 2 4 16,2-1 3-16,0-4-12 15,15-7 12-15,3-4 0 16,5-7 5-16,2-4-5 15,-2-8 2-15,8-2-1 16,3 0 4-16,4-13-3 16,2-10 0-16,-2-6-2 15,-5 4 0-15,-2-1 0 16,-8 4 0-16,-5 4 0 16,-9 6-1-16,-5 4 2 15,-4 4 2-15,0 2 11 16,0 0 21-16,-2 2-8 0,-16 0-5 15,-9 0-22-15,-4 16-5 16,-1 12 0 0,7 6 2-16,6 0 1 0,9-4-2 15,10-4-4-15,0-5 6 16,2-7-1-16,25-7 3 16,6-7 1-16,9 0 5 15,5-3 1-15,8-26 0 16,1-7-7-16,-2-8-1 15,-1-6 0-15,-11-11 1 16,-8 2-10-16,-12 0-9 16,-20 9-20-16,-2 20 14 15,-2 14 25-15,-22 16 0 0,-12 5 0 16,-6 35-28 0,-5 18 5-16,5 16 17 0,11-2 6 15,8-4 0-15,15-18 14 16,5-14 12-16,3-15-23 15,0-8-1-15,0-7 0 16,5-4 0-16,5-2-2 16,9 0-1-16,0-8-6 15,8-10 5-15,2 2-4 16,2 4-2-16,3 2-19 16,1 4-32-16,-4 6-27 15,-2 0 40-15,-2 0 14 0,-2 2 17 16,-3 8 15-1,0 2 13-15,3-4 11 16,-3-4 13-16,3-4 14 0,4 0 0 16,2-8 13-1,5-22 1-15,3-9-15 0,7-11-11 16,0-7-11-16,-1-2-8 16,-5 0-3-16,-9 0-10 15,-6 9-4-15,-12 14-2 16,-7 18 0-16,-4 12 2 15,-2 6-3-15,0 14-2 16,-2 26-45-16,-15 18 33 16,-4 13 14-16,6-3 1 0,3 0 1 15,4-6 2 1,1-10-4-16,3-6-9 0,-1-12-85 16,0-12-104-16,1-13-66 15</inkml:trace>
  <inkml:trace contextRef="#ctx0" brushRef="#br0" timeOffset="160190.1">15782 2378 333 0,'0'0'392'0,"0"0"-392"0,0 0-219 15,0 0-115-15</inkml:trace>
  <inkml:trace contextRef="#ctx0" brushRef="#br0" timeOffset="161310.68">16653 2962 342 0,'0'0'152'0,"0"0"-61"0,0 0 14 16,0 0-26-16,0 0-69 15,0 0-5-15,36 0 9 16,-7 5 9-16,4-5-15 16,3 0 0-16,-1 0 1 15,2-1-4-15,-2-17-1 16,-2-3 3-16,-4-3-3 15,-9 2 2-15,-6-4-4 16,-8 4 6-16,-4-1 6 16,-2 6-4-16,0 5 4 15,-4 2 3-15,-14 8-12 0,1 2-5 16,-2 0-16-16,-3 9 8 16,2 18-1-16,2 3 5 15,5 2 1-15,7-1 1 16,6-4 0-16,0-3 0 15,0-3 2-15,11-8 0 16,7-2 3-16,3-7-2 16,8-4 11-16,7 0 4 15,11-28 10-15,5-12 11 16,3-15 4-16,0-4-19 16,-5-12-7-16,-6-1-3 15,-8-2 4-15,-10 5-7 16,-7 15 4-16,-9 16-3 15,-7 14 0-15,-3 14 13 0,0 8-2 16,0 2-7 0,0 0-11-16,0 10-3 0,-9 24-12 15,-4 14 0-15,-3 10 11 16,0 9 2-16,5-1 1 16,0-2 0-16,2 0-2 15,0-8 0-15,0-12 0 16,5-6-2-16,4-14 0 15,0-7-1-15,0-8 2 16,0-4-5-16,0-4-4 16,2 2-6-16,9-3-3 15,5 0 13-15,1 0 0 16,8 0 6-16,2-14 4 16,4-7 1-16,2-6-5 0,1-5 8 15,-1-3-7-15,-2-3-1 16,-2 5 1-16,-4 4-1 15,-7 3 2-15,-5 4 2 16,-6 5 5-16,-3 2 0 16,-4 3 7-16,0 5 1 15,0 3-10-15,-11 4 4 16,-9 0-3-16,-7 7-8 16,-4 21-11-16,-3 12 0 15,11 2 11-15,7 2-2 16,9 0 2-16,7-4-9 15,0-4-5-15,20-6-50 0,14-7-106 16,4-14-160-16,1-9-173 16</inkml:trace>
  <inkml:trace contextRef="#ctx0" brushRef="#br0" timeOffset="162153.91">18402 2394 559 0,'0'0'362'16,"0"0"-280"-16,0 0-5 0,0 0 3 16,0 0-56-16,-113 40-24 15,96-4-1-15,2 2-2 16,9 2-1-16,2 3-1 15,4-3-12-15,0-2-3 16,0 0-8-16,2-2-2 16,11-2-1-16,-3 2 6 15,0-4 1-15,-6 0 12 16,-4-4 0-16,0-3 6 16,0-4 0-16,-22-1 6 15,-9-2 7-15,-7-1 6 16,0-7 4-16,5-5-4 15,10-2-1-15,10-3 8 16,6 0-2-16,7 0-8 0,0 0-10 16,0 0-5-16,0 0-19 15,2 0-10-15,21 0 16 16,6 0 15-16,2 0 3 16,2 0 4-16,1-3-3 15,1-8 2-15,6-5 4 16,-3-7 1-16,-3 0 1 15,3-9 2-15,-5-3-3 16,-2 2-3-16,-8 2-3 16,-7 12 1-16,-10 8-3 15,-3 9 5-15,-3 2 8 16,0 0 2-16,0 0 0 16,0 0 15-16,-9 10-12 0,-7 11-18 15,-2 8-8-15,5 7 5 16,4-1 2-16,5-2 1 15,4-1 4-15,0-3 3 16,0-7-3-16,0 0-3 16,17-6 0-16,8-6-1 15,4-2-1-15,4-8 1 16,7 0 1-16,3-8-1 16,-1-18 0-16,-2-8-1 15,-4-9 1-15,-10-3 0 0,-6 4 0 16,-9 6 0-1,-6 11 0-15,-2 14 1 0,-3 4 2 16,0 7 3-16,0 0-2 16,0 0-4-16,-6 18-5 15,-5 13-13-15,-1 5 18 16,0 0 14-16,7 0-6 16,5-5-2-16,0-4-6 15,5-4-4-15,24-9-39 16,6-14-145-16,6 0-337 15</inkml:trace>
  <inkml:trace contextRef="#ctx0" brushRef="#br0" timeOffset="163904.5">18941 2837 76 0,'0'0'104'0,"0"0"27"15,0 0 5-15,0 0 3 16,0 0-9-16,0 0-22 0,2-2-26 16,-2 2-56-16,0 0-26 15,2 10 4-15,1 2-2 16,-1 4 0-16,1 2 1 15,-1 3 5-15,-2-2-3 16,0-1 6-16,0-4-1 16,0-6-5-16,0-2 0 15,0-3 10-15,0-3 7 16,0 0 10-16,0 0 14 16,0 0 6-16,0 0-12 15,0 0-6-15,0 0-12 16,0 5-22-16,0 9-10 0,0 7 0 15,-2 5 2 1,-3-4-15-16,0-8 2 0,5-6 6 16,0-4 5-16,0-4-4 15,0 0 9-15,0 0 0 16,10-16 5-16,16-18 4 16,10-9 35-16,0-1-17 15,-5 6-8-15,-6 10 8 16,-6 6-4-16,-3 10-13 15,-5 10-5-15,0 2-12 16,1 2-31-16,0 24-19 16,2 7-2-16,-3 0 4 0,-7 3 25 15,-1 0 24 1,-3-3-19-16,0-4-8 0,0-2 17 16,-5-9 15-16,-3-2 4 15,3-8 2-15,0-6 3 16,5-2 0-16,0 0 13 15,0 0-7-15,0 0 16 16,0-14-12-16,18-8-1 16,9-6-6-16,4 0-2 15,5 4-2-15,-1 3-1 16,-1 7 0-16,1 5 2 16,-6 3-6-16,2 3 2 15,-6 3-5-15,0 0-2 16,-3 0-8-16,0 4 9 15,-2 8 5-15,-1 1 2 16,-6-2 2-16,-2 2 10 16,0-3 6-16,2-2 4 0,1 0 8 15,3-4-26-15,1-4 3 16,5 0-1-16,3 0 0 16,3-6 2-16,5-18 3 15,-3-2-6-15,-5-1-5 16,-5 4-1-16,-11 6-2 15,-6 5-5-15,-4 10 2 16,0 2 3-16,0 0-7 16,0 0-19-16,-14 17 11 15,-1 5 3-15,-4 6 14 0,6-2 1 16,4-6 14 0,2 0-6-16,5-8 0 0,0-6 2 15,2-5 2-15,0-1 1 16,0 0-8-16,0 0-2 15,0 0-3-15,20-9 0 16,12-14 12-16,5-3 0 16,3 0-10-16,0 4-2 15,-2 11-1-15,-2 7-2 16,-7 4-11-16,-4 0-22 16,-6 9-9-16,-3 16 0 15,-3 3 13-15,-6-1 11 0,-5 0 0 16,-2-5-24-16,0-8 6 15,0-8 34-15,0-6 5 16,0 0 41-16,0 0 36 16,0 0-12-16,0 0-19 15,5 0-35-15,12-10-9 16,8-12 4-16,8 0-6 16,5 2 1-16,-5 6-1 15,-1 6 0-15,-6 4-6 16,1 4-9-16,-4 0-10 15,-2 0 1-15,0 0 14 16,-1 12 5-16,0 0-2 16,2 0 3-16,1-2 4 15,-6 0 9-15,3-3 9 16,1 0 15-16,-4-3-8 0,3-4-13 16,1 0 2-16,0-2-3 15,4-24 5-15,0-15-7 16,-1-9-9-16,-2-6-9 15,-6 4-10-15,-9 6-2 16,-7 16-11-16,0 16 28 16,0 10 4-16,-11 4 4 15,-5 12 3-15,-6 22-1 16,0 14 63-16,3 6 24 16,9 2-50-16,10-3-39 15,0-3-4-15,0-12-48 16,18-12-158-16,3-14-315 15</inkml:trace>
  <inkml:trace contextRef="#ctx0" brushRef="#br0" timeOffset="165640.31">14497 5679 257 0,'0'0'151'15,"0"0"-40"-15,0 0-13 16,0 0 39-16,0 0-3 16,0 0-42-16,-17 0-20 15,17 0-20-15,0 0-25 16,27 0-23-16,16 0 9 0,14 2 4 16,6 2-14-16,2-3-2 15,-8 4-2-15,-3-1 1 16,-9-4 0-16,-7 2 0 15,-11 0-1-15,-12-2-1 16,-4 0-6-16,-8 0 2 16,-1 0 6-16,-2 1 3 15,0-1 9-15,0 0 13 16,-5 0 21-16,-21 0-16 16,-15 0-26-16,-8 0-1 0,-2 0 5 15,-5 4-5 1,3 3 1-16,6-3 7 0,3-1-5 15,5 0 1-15,10-2 2 16,5-1 4-16,8 0-1 16,8 0-6-16,8 0 3 15,0 0-9-15,0 0-8 16,20 0-19-16,26-1-12 16,17-7 34-16,6 2-1 15,-9-1-29-15,-13 7 13 16,-16 0 15-16,-11 0 2 15,-11 0 4-15,-9 0 0 16,0 0 1-16,0 0 22 16,-16 4 19-16,-13 3-16 15,-4-1-23-15,2-5-2 0,6-1-30 16,8 0-106 0,10-1-233-16,2-13-336 0</inkml:trace>
  <inkml:trace contextRef="#ctx0" brushRef="#br0" timeOffset="209940.36">6874 8231 314 0,'0'0'89'16,"0"0"-18"-16,0 0 23 15,0 0 9-15,0 0-19 16,0 0-18-16,0 0-13 16,0 0-1-16,-13 0-7 15,13 0-10-15,0 0-11 16,0 0-6-16,0 0-1 15,0 0-9-15,0 0 0 16,0 0-5-16,4 0-3 0,27 0 1 16,13 0 13-16,10 0 0 15,2 0-1-15,-6 0-4 16,-6 0-9-16,-5 0 7 16,2 0-6-16,-1 0 5 15,2 0 1-15,-1-4-7 16,-4-2 0-16,1 2 0 15,-5 2 0-15,-1-2 2 16,-1 0-2-16,-2 1 0 16,-7 0 2-16,-1 3-2 15,-4 0 1-15,-1-2 2 16,-3 2-3-16,-2-4-2 16,-6 4 2-16,-1-2 4 15,-4 1-4-15,0-2 1 0,0 0 0 16,0 3 3-16,0 0-1 15,0 0 0-15,0 0-3 16,0 0 3-16,0 0 0 16,0 0-2-16,0 0 1 15,0-1-1-15,0-3-1 16,0-6 1-16,0-2 2 16,0-4-3-16,-2-2 0 15,2 0 0-15,0 0 1 16,0-4-1-16,0 2 0 15,0 4 0-15,0 2 0 0,0 5 0 16,0 5 0 0,0 3 2-16,0 1-2 0,0 0 0 15,0 0 0 1,0 0 1-16,0 0 0 0,0 0 1 16,0 0 3-16,0 0 2 15,0 0 4-15,-2 0-1 16,2 5-6-16,-2 12 0 15,-1 1-3-15,1 4 3 16,-3 2 1-16,3 2-3 16,-2 1-1-16,0-4 0 15,-1-2 0-15,1 0 1 16,-1-1-2-16,0 0 0 16,3-2 0-16,-2-6 1 0,4-1-1 15,-2-3 0-15,0-4 0 16,-1-1 2-16,3 0-1 15,0-3-1-15,0 0 3 16,0 0 1-16,0 0 7 16,-2 0 4-16,2 0 3 15,-2 0 1-15,-5 0-3 16,0 0-6-16,-4 0-7 16,1 0-2-16,-7 0 0 15,-3 0 0-15,-4 1-1 16,-2 1 2-16,-6 3-2 15,3-4 0-15,0 4 1 16,0-3 3-16,0 0-3 0,0 1 7 16,-4-1-5-1,0 2 1-15,-1 1-3 0,3-1 2 16,2-3-1-16,2 2-1 16,2-2-1-16,1-1 6 15,2 0 4-15,0 0-7 16,-1 0-2-16,4 0 1 15,-4 0-1-15,1 0-1 16,1 0 1-16,0 0 1 16,0 0-2-16,6 0 1 15,-1 0-1-15,3 0 1 16,-1 0 4-16,3 0-5 0,-3 0 4 16,4 0-1-1,1 0-2-15,-1-1 0 0,4-2-1 16,-1 3 1-16,5 0-1 15,-2-1 1-15,2 1-1 16,0 0 0-16,2 0 0 16,-2 0 1-16,2-2-1 15,0 2 0-15,0 0-1 16,0 0 0-16,0 0 1 16,0-2-2-16,0 2-1 15,0 0 1-15,0-2-2 16,0 2 1-16,0-4 1 15,0-4-1-15,0-9 2 0,0-2 1 16,8-4 2 0,1-3 0-16,-1 4-2 0,2 2 0 15,-4 0 0-15,1 0 0 16,-5-1 0-16,2 6 0 16,-1-2 0-16,-3 6 1 15,0 4-1-15,0 4 0 16,0 3 1-16,0 0 0 15,0 0-1-15,0 0 1 16,0 0-1-16,0 0 3 16,0 0-3-16,0 0-1 15,0 0 0-15,0 0 1 16,0 0 0-16,0 0-1 16,0 2 1-16,0 12-1 0,0 8-1 15,0 4 2-15,0 2-3 16,0-2 2-16,0 0 1 15,0-6-1-15,0-2 0 16,0-4 0-16,0-4-1 16,0 1 2-16,5-2-1 15,1 2 1-15,1-4 0 16,-3-1-2-16,0-1 1 16,-1-3-3-16,2-2-6 15,-3 2 6-15,2-1 1 16,3-1-2-16,1 0 2 15,2 0 1-15,3 0 2 16,2 0-1-16,3 0 1 16,3 0 0-16,6 0 0 0,2 0 0 15,-1-5 2-15,3-1-1 16,0-1 0-16,-2 4-2 16,0-4 1-16,-2 1 0 15,-2 4 0-15,-1-4-1 16,3 5 1-16,0-3 0 15,-3 0 0-15,3 1-1 16,-3-1-1-16,1 2 2 16,-5-2 0-16,-2 0 0 15,-2 0 0-15,-1-2 0 16,1 0 2-16,-1 3-2 0,3-2-2 16,-3 1 2-1,2 0 1-15,0 0 1 0,-3 3-1 16,1-4-1-16,3 1-3 15,-3 2 3-15,1-1 0 16,-3-1 1-16,1-1-1 16,-3 1 0-16,0 0 0 15,-2 1 1-15,0 0 1 16,-3 1-1-16,-1 0-1 16,-1 0 0-16,-1 0-1 15,-1 1 2-15,0-5-1 16,1 5 0-16,-1-1 1 15,-2-4 3-15,0 3-4 16,0-4 1-16,0-3-1 16,0 0 2-16,0-2 3 0,0-4-5 15,0 0 0-15,0-2 0 16,0 0 4-16,0-4-3 16,0 2 4-16,0 6-4 15,0 4 1-15,0 6-1 16,0 4 1-16,0 0 0 15,0 0-2-15,0 0-15 16,-2 0-50-16,-5 0-110 16,-5 0-229-16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6:59:07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3686 2907 137 0,'0'0'481'0,"0"0"-476"16,0 0 10-16,0 0 104 0,0 0 18 15,0 0-71-15,0 0-8 16,0 0 12-16,-7 32-7 15,2-18-26-15,5 10-6 16,-4 13-5-16,4 11-14 16,0 10 6-16,0 4-5 15,0 0-8-15,0-1-2 16,0-5-2-16,0-6 0 16,7-10-1-16,0-10 1 15,-5-12-2-15,0-12 1 16,0-6-1-16,-2 0-2 0,0 0-1 15,0-14 4 1,0-22 3-16,0-19 11 0,0-14 0 16,0-8-4-16,0 3-3 15,0 4 4 1,-2 8-3-16,0 3 0 0,2 5-5 16,0 0-2-16,9 4-1 15,15 2 0-15,5 4-2 16,2 6 1-16,1 8 1 15,-1 5-1-15,-6 11-6 16,-2 10 3-16,6 4 0 16,-2 0 3-16,0 3 1 15,0 15 4-15,-7 4 0 16,-5 0-2-16,-6 1-1 0,-2 0 0 16,-7 1 5-16,0 0 0 15,0-2 3-15,-13-4 2 16,-14 0-2-16,-2-3 3 15,-7 2-6-15,5-3-3 16,0-4 13-16,4-4-4 16,5 0-5-16,6-2 2 15,10-2 0-15,2-2-3 16,4 2-6-16,0-2-5 16,0 0-6-16,0 4-9 15,22 6-3-15,9 3 17 16,5 5 6-16,4 5 3 15,-5 5-3-15,-2 3 1 0,-1 3 1 16,-6-2-2-16,-1 2-4 16,-8-4-5-16,-3 0-3 15,-3-2-14-15,-3-3-16 16,-2-2-25-16,-2-1-22 16,-2-4-51-16,-2-1-80 15,0-8-134-15</inkml:trace>
  <inkml:trace contextRef="#ctx0" brushRef="#br0" timeOffset="404.88">4102 2710 761 0,'0'0'89'16,"0"0"-38"-16,0 0 65 16,8 106-55-16,-6-39-19 15,2 3 0-15,0-2-15 16,1-3-14-16,-3-11-13 16,2-10 1-16,-2-10 0 15,4-14 0-15,-4-8 0 16,0-6-1-16,2-6 6 15,-2 0 12-15,3 0-2 16,5-20-6-16,9-14 4 0,5-14 23 16,10-5-9-16,-1 3-14 15,-2 2-5 1,0 7-4-16,-4 4-4 0,-4 7-1 16,-4 8-3-16,2 2-6 15,-4 4-32-15,1 2-48 16,-3 1-73-16,-5 8-58 15,-6 5-101-15,-4 0-154 16</inkml:trace>
  <inkml:trace contextRef="#ctx0" brushRef="#br0" timeOffset="669.54">4301 2957 558 0,'0'0'59'16,"0"0"42"-16,0 0 105 15,29 123-100-15,-18-75-35 16,0 2-20-16,0-6-19 16,2-5-24-16,-1-6-8 15,1-7-3-15,0-8-26 16,1-4-36-16,-6-7-48 15,6-7-57-15,-3 0-87 0,0-9-68 16</inkml:trace>
  <inkml:trace contextRef="#ctx0" brushRef="#br0" timeOffset="1422.31">4727 2649 219 0,'0'0'201'16,"0"0"-133"-16,0 0 54 15,0 0 21-15,0 0-48 16,0 0-30-16,0 0-16 16,0 0-10-16,0 0 0 15,0 0-9-15,0 0-9 16,0 0 0-16,0 0-1 15,0 0-13-15,0 0-2 16,0 0-5-16,0 0 2 0,0 0-3 16,0 0 3-16,0 0 5 15,0-3 6-15,0 3-2 16,0 0 2-16,0 0 0 16,0-1-1-16,0 1-1 15,0 0-4-15,0 0-3 16,0 0 4-16,0-2-8 15,0 2 8-15,0 0 1 16,0 0-3-16,0 0 2 16,0 0-4-16,0 14-1 0,0 22 7 15,0 14-7-15,0 8 2 16,-10 0-5 0,4-8 1-16,-1-6-1 0,3-12 3 15,4-10-2-15,0-5 1 16,0-11 0-16,0-3 6 15,0 0-4-15,0-1-4 16,15-2-4-16,12 0 4 16,8 0 2-16,3 0 8 15,3 0-10-15,-4 0-2 16,-1 0 1-16,-5-2-1 16,-4 2-9-16,-5-3-12 15,1 2-16-15,-6-3-33 16,1-4-50-16,-5-2-48 15,-6-2-131-15,-7-3-150 0</inkml:trace>
  <inkml:trace contextRef="#ctx0" brushRef="#br0" timeOffset="1600.81">5009 2823 637 0,'0'0'181'0,"0"0"-75"15,0 0 25-15,-45 148-13 16,39-87-39-16,4 3-39 16,0-4-30-16,2-4-10 15,0-4-19-15,0-5-109 0,8-9-107 16,6-9-235 0</inkml:trace>
  <inkml:trace contextRef="#ctx0" brushRef="#br0" timeOffset="2472.55">5874 2959 817 0,'0'0'268'16,"0"0"-235"-16,0 0-22 16,0 0-11-16,0 0-3 15,0 0-128-15,-4-2-126 16,4 20-122-16</inkml:trace>
  <inkml:trace contextRef="#ctx0" brushRef="#br0" timeOffset="2617.4">5918 3184 398 0,'0'0'435'0,"0"0"-309"16,0 0-20-1,0 0-26-15,0 0-80 0,0 0-20 16,-15 32-103-16,15-30-167 16,13-2-149-16</inkml:trace>
  <inkml:trace contextRef="#ctx0" brushRef="#br0" timeOffset="3003.05">6506 2771 175 0,'0'0'751'0,"0"0"-594"16,0 0-42-16,0 0-45 15,0 0-37-15,-84 162-29 16,70-79 6-16,14-3-8 16,0-4 0-16,10-14-4 15,21-9 0-15,7-12-4 16,6-14-1-16,-1-9 7 16,1-17-6-16,0-1-7 15,-3-15 13-15,-4-28 1 16,-3-9 7-16,-12-10-5 15,-13-6 3-15,-9-6 6 0,-13-5-3 16,-30-1-4 0,-5 10 2-16,-4 14-7 0,3 16 5 15,11 18 0-15,9 12-5 16,7 10-2-16,8 0-41 16,4 2-46-16,5 30-105 15,0 12-149-15,5 10-63 16</inkml:trace>
  <inkml:trace contextRef="#ctx0" brushRef="#br0" timeOffset="5466.59">6516 3334 669 0,'0'0'60'0,"0"0"-18"0,0 0 104 16,0 0-42-16,0 0-51 15,137 21-28-15,-103-21-22 16,1 0 0-16,-4-17-3 16,-2-2-2-16,-2 0-4 15,-6 1 2-15,-8 2-5 16,-2 2 0-16,0 0 5 16,-2 0-11-16,7 1 0 15,-1-2 3-15,8 3 12 16,3-2 2-16,6 2-2 0,7 4-2 15,-1 2-1 1,1 2 2-16,0 4 1 16,-3 0-6-16,-3 0 0 0,1 0-9 15,-5 6-4-15,0 6 10 16,-5 4-4-16,1-2-1 16,-5 6 1-16,-4-2 11 15,-6 0 2-15,0 2 1 16,-4-2 0-16,3-2 5 15,0-1 17-15,2-5-2 16,5-9 12-16,4-1-6 16,7 0-23-16,4-8 0 0,5-20-4 15,-1-8 0 1,-4-4 0-16,-2 0-8 0,-11 6 7 16,-9 14-6-16,-5 10 0 15,-4 8 0-15,0 2 7 16,0 2 0-16,-6 22-34 15,-10 8 21-15,9 2 10 16,5 0 3-16,2-5 18 16,0-6 22-16,11-5 13 15,12-6-16-15,-1-3-37 16,5-9-1-16,0 0-13 16,0-14-14-16,-4-17-5 15,-4-4-4-15,-9-4 0 16,-10-3-12-16,0 0-17 15,-17 2-44-15,-18 4-22 16,-8 12 61-16,-1 11 29 0,-4 13 8 16,6 0 5-16,9 18 29 15,13 5 12-15,13-1 67 16,7-4-11-16,0-5 57 16,15-2 14-16,8-5-36 15,8-6-36-15,5 0-38 16,1-6-22-16,2-20-3 15,-2-9 9-15,-5-4-9 16,-8-3 14-16,-9-3-4 16,-5-3-2-16,-10-4 3 15,0 4-3-15,0 6-3 16,-14 12 2-16,3 18-5 16,5 8 0-16,1 4 4 0,0 10-10 15,1 28-6-15,0 18 0 16,-1 18 6-16,5 4 0 15,0-2 1-15,0-3-1 16,0-9-1-16,0-10 1 16,7-8 0-16,9-10-2 15,3-7 1-15,6-7-6 16,-2-11-2-16,0-6-3 16,2-5-4-16,2 0 7 15,4-16 8-15,2-15-1 16,1-7 0-16,-3-4-2 0,0 1-2 15,-6-2-1-15,0 7 3 16,-10 5 2-16,-6 14 0 16,-2 5 1-16,-7 8 1 15,0 4 7-15,0 0 2 16,0 0-9-16,-2 22-16 16,-9 7 8-16,-3 8 6 15,3 5 2-15,-1-6 6 16,4-4-3-16,1-6 13 15,5-7-6-15,2-10-10 16,0-6 6-16,0-3 0 16,0 0-6-16,0 0-6 0,6-18-8 15,19-8 14 1,4-11 12-16,2-1-12 0,1 4-4 16,-1 6 1-16,-2 5-5 15,-6 10-1-15,2 5-21 16,-4 8-3-16,-3 0-11 15,-1 0 10-15,1 0 1 16,-3 16 11-16,4 2 21 16,-4 4 1-16,-1-2 3 15,-1-2 24-15,1-2 7 16,-4-4 7-16,1-2-7 16,-1-4-2-16,1-4-18 15,4-2-14-15,3 0 0 16,4-18 0-16,7-12 9 15,-2-6-7-15,-5 0 4 0,-6 6-6 16,-7 6-5 0,-9 10-6-16,0 7-2 0,0 7 7 15,0 0 3-15,0 0-4 16,-3 14-12-16,-5 11 19 16,1 5 7-16,7 0 12 15,0-4 14-15,0-2-12 16,0-5-5-16,15-6-4 15,12-1 2-15,2-6-10 16,7-6-3-16,6 0-1 16,1-4 2-16,-3-18 2 15,-3-4-3-15,-6-4 3 0,-8 0-2 16,-10 1-2-16,-6 2-9 16,-7 4 5-16,0 7-8 15,0 6 12-15,0 9 2 16,0 1 4-16,0 0-6 15,0 0 0-15,0 1 0 16,0 9-1-16,0 5 2 16,0 1 1-16,5-2 1 15,8-2-2-15,5-3-1 16,4-2-6-16,4-7-6 16,5 0 1-16,1-4-4 15,4-16 7-15,-5-4-6 16,-2-1-2-16,-9 6-21 15,-9 1 6-15,-4 8-18 0,-7 3 21 16,0 7 25-16,0 0 0 16,-12 17-30-16,-5 13 18 15,3 2 15-15,1-2 19 16,9-8 6-16,2-10-7 16,2-4-3-16,0-4-15 15,0-4 0-15,4 0-10 16,13 0-10-16,8-6 12 15,6-10-17-15,0-2-12 16,-2 6-27-16,0 3-37 16,0 9-1-16,-4 0 26 0,-2 0-40 15,-2 0 18 1,2 11 43-16,-1-1 53 0,1 0 2 16,-2-4 51-16,0-2 52 15,-4-4 8-15,3 0-16 16,1 0-17-16,1-4-14 15,0-12-27-15,-2 0-14 16,-7-2-9-16,-3 6-4 16,-8 4 2-16,-2 4-7 15,0 4 3-15,0 0-8 16,0 8-8-16,0 18-21 16,0 3 29-16,0 6 7 15,0-3-2-15,9-8 20 16,15-5 7-16,10-10 3 15,3-9-32-15,8 0-3 0,-3-18 2 16,0-18 3-16,-8-8-5 16,-14-3-4-16,-11-3-13 15,-9-4 7-15,0-1 1 16,-9-4-13-16,-11 9-22 16,0 12 22-16,-2 18 22 15,6 17 14-15,-4 3 9 16,0 38-10-16,5 13-9 15,1 23 1-15,7 9 16 16,7 7-18-16,0 4-1 16,0 2-1-16,9 2 14 15,3-4-12-15,-8-6-3 16,-4-13-10-16,0-17-21 16,-12-16-1-16,2-13 32 0,-1-16 66 15,1-7-2-15,-7-6 45 16,-8 0-38-16,-4-11-45 15,2-19-26-15,8-13-1 16,7-9-12-16,8-8 12 16,4-5-32-16,6 0-49 15,25 1-71-15,3 8-118 16,4 11-168-16</inkml:trace>
  <inkml:trace contextRef="#ctx0" brushRef="#br0" timeOffset="5832.48">10644 2478 389 0,'0'0'537'15,"0"0"-432"-15,0 0-19 16,-41 104-7-16,31-40-44 16,-1 0-20-16,9-1-7 0,2-9 8 15,0-10-13-15,4-10-3 16,15-8-2-16,8-6-2 16,2-5 2-16,-2-7-4 15,4-5-1-15,1-3 5 16,-1 0 2-16,0 0 0 15,-2-10-9-15,0-6-15 16,2-2-36-16,3-3-60 16,1-6-29-16,-4 2-102 15,-6 2-61-15</inkml:trace>
  <inkml:trace contextRef="#ctx0" brushRef="#br0" timeOffset="6024.56">10976 2669 525 0,'0'0'199'15,"0"0"-31"-15,0 0-31 16,-82 164-41-16,73-96-64 16,6 2-27-16,3-2-5 15,0-1-1-15,7-9-17 16,8-6-61-16,-1-7-88 15,-5-12-192-15</inkml:trace>
  <inkml:trace contextRef="#ctx0" brushRef="#br0" timeOffset="12187.04">19846 11187 467 0,'0'0'100'0,"0"0"-54"0,0 0 70 16,0 0 52-16,0 0-93 16,0 0-19-16,0 0 4 15,0 0-2-15,0 0-14 16,0 0-1-16,0 0-15 15,0 0-6-15,0 0-10 16,0 0-10-16,15 0 1 16,23 0 3-16,14 0 1 15,12 0-2-15,5 0 5 16,5-4-5-16,-7 0 0 16,0 0-3-16,-5 0-2 15,-4 0 2-15,-2 1-1 16,-8 0-1-16,4 0 0 0,-1 2 5 15,2 1-5-15,-1 0 1 16,-3 0-1-16,-7 0 1 16,-4 0 0-16,-7 0-1 15,-2 0 0-15,-2 0 0 16,0 0 0-16,-3-2 1 16,3-2-1-16,-5-1 1 15,-2-2-1-15,-1 3 2 16,-7-2 0-16,-3 3 0 15,-2 3 0-15,-4-1-2 16,-3 1 4-16,0-2 2 16,0 2 3-16,0 0 7 0,0-2 4 15,-16 2 8 1,-9 0-19-16,-8 0-1 0,-1 0-5 16,-1 0 2-16,-5 0-2 15,-1 0 1-15,-5 0 2 16,-4 4-4-16,-3 2 0 15,2-4-2-15,2 2 2 16,2-4 0-16,2 0-1 16,1 0 3-16,1 0 1 15,3 0-2-15,-2 2 3 16,0 2-3-16,0 0-1 16,0 0 0-16,3 2-2 15,6-2 7-15,6-4-6 16,5 3 5-16,2-3 4 0,5 0-7 15,-1 1 0-15,3-1 0 16,-1 2-2-16,-1-2 1 16,-1 2-2-16,-2-2 1 15,4 0-1-15,1 0 1 16,0 0 0-16,4 0 2 16,0 0 1-16,3 0 3 15,-2 0-4-15,2 0 2 16,2 0 1-16,1 0-5 15,3 0 4-15,0 0-3 16,-2 0-2-16,2 0 1 16,-4 0 2-16,0 0-3 15,-2 2 1-15,2 0-1 0,0-2-1 16,-1 2 1 0,3-2-2-16,-2 0 1 0,2 0 0 15,2 0 1-15,0 0-2 16,0 0 2-16,0 0-10 15,0 0-26-15,0 0-50 16,4 0-54-16,19-14-106 16,0-1-147-16,-4 4-285 15</inkml:trace>
  <inkml:trace contextRef="#ctx0" brushRef="#br0" timeOffset="14437.1">7995 9350 498 0,'0'0'56'0,"0"0"8"15,0 0 7-15,0 0 52 16,0 0-38-16,0 0-16 16,-120-12-2-16,93 12 4 15,-4 0-6-15,-3 0-22 16,-5 0-16-16,-4 0-7 16,1 4-4-16,2 0-3 15,3-2 3-15,8 0-2 16,6-2 0-16,4 2 2 0,4 1-2 15,1-3-4 1,4 0 1-16,-2 1-3 0,5 1 1 16,1 0-2-16,-1 1-1 15,3-2 4-15,-3 3-2 16,4 4-2-16,-3 8-6 16,-3 14 0-16,3 11-4 15,-4 11 2-15,6 4-2 16,4 1 4-16,0-7-2 15,0 0 2-15,0-7-2 16,0 1 2-16,4-1 0 16,6-3 0-16,-2 0 0 15,3-2 0-15,1 0 0 16,-1-2 0-16,0 10 1 16,-4 4 0-16,-3 0 0 0,1 7 4 15,-3-9-1-15,2-3-1 16,3-1-1-16,-3-3 2 15,1 1 5-15,-3-4-1 16,1-3-3-16,-1-3-2 16,2-5-2-16,-2 4 3 15,5-4-4-15,-5 10 1 16,2-1 2-16,-2 4-1 16,1-2 0-16,0-4 2 15,-1-2-2-15,2-6 0 0,0 0-2 16,-2-1 1-16,3-3-1 15,-1 0 2-15,-2 0-1 16,-2-2 1-16,0 4 1 16,0 0 1-16,0 0-2 15,0 2 1-15,0-2-1 16,0 2-2-16,0 0 0 16,0 0 1-16,0 2-1 15,0 2 1-15,0 6-1 16,0 0 0-16,6-1 3 15,-4-3 1-15,0-2 5 16,0-2-7-16,0 4-2 16,0-2 5-16,-2-6-1 15,0-4 0-15,0-2 2 0,3-4-5 16,-3 3 0-16,2 1 0 16,-2 0 0-16,0 0 0 15,2 1-1-15,0 2 1 16,0-3-1-16,-2-4-1 15,2 0 1-15,0-4-1 16,1 2 1-16,2-1-1 16,-3 2 1-16,0 1 0 15,3 0 0-15,-3 1 1 16,-2-3 0-16,2 3-1 16,0-1 0-16,0 0 0 15,-2-2-1-15,2-4 1 16,-2 2 0-16,2-2-1 0,1 0 1 15,-3-4 0-15,3-2 0 16,-3 0 0-16,0 0 0 16,0-1 0-16,0 2 0 15,0-1-1-15,2-2 1 16,-2 0-1-16,0 0 0 16,0 2 0-16,0-2 0 15,0 0 0-15,0 0 0 16,0 0 0-16,0 0 0 15,2 0-1-15,-2 0 0 16,2 0 0-16,3 2-5 16,3-2 0-16,10 0-2 15,9 0 9-15,11 0 2 0,8 0 0 16,8 0 3 0,-2 0 9-16,-6 0-8 0,-3 0-1 15,-10 0-3-15,-4 0-1 16,-7 0 0-16,-6 0-1 15,-10 0-3-15,-4 0-11 16,-2 0-48-16,0-9-67 16,0-3-78-16,0-6-233 15</inkml:trace>
  <inkml:trace contextRef="#ctx0" brushRef="#br0" timeOffset="19302.24">10011 9932 97 0,'0'0'222'0,"0"0"-149"0,0 0 7 16,0 0 40-16,0 0 6 16,0 0-5-16,0 0-28 15,-2 4-16-15,2-4-2 16,0 0-5-16,-2 0-11 16,2 0-18-16,0 0-7 15,0 0-1-15,0 2-10 16,0-2-3-16,0 0-9 15,0 0-3-15,0 0-4 16,0 0-4-16,0 0 0 16,6 0 2-16,8 0 4 0,-1 0 0 15,1 2-1-15,-1 0 0 16,3 0 1-16,-1-1-2 16,3 2-1-16,0-3 2 15,2 0-3-15,3 2 3 16,-2-2 1-16,6 0-3 15,0 0 1-15,-2 0-2 16,4 0 1-16,2 0 1 16,-2 0-1-16,2 0 1 15,-4 0-2-15,-1 0-1 16,1 0 0-16,-3-5-1 16,3 4 2-16,-2-1-1 15,2 0-1-15,-4 2 0 16,4-2 4-16,-2 0 0 0,0 2 2 15,-3-2-6-15,0 0 1 16,-2 0-1-16,5 0 0 16,0 2 0-16,1-2 1 15,3-2-1-15,0 1 3 16,6 0-2-16,2-1 1 16,2 2 5-16,1-4-7 15,1 2 2-15,-1-1 2 16,0 4 0-16,-5-1-3 15,1 2-1-15,-4 0 2 16,-1-2-2-16,0 2 0 16,2 0 2-16,-1-3-2 15,1 2 4-15,0-2-4 0,1 0 3 16,-1 1-6 0,0-2 4-16,-4 2-1 0,-2-1 4 15,-2 2 0 1,-6-2-4-16,2 3 0 0,-3-2 1 15,-1 2 0-15,-1-2 2 16,4 1 2-16,-2 1-1 16,5-2-2-16,-4 2 0 15,1-2-1-15,3 0-1 16,-6-1 1-16,6 3-2 16,-1-1 3-16,0 1-2 15,0 0 0-15,-1 0 0 0,-2 0 0 16,4 0 1-1,-3 0-1-15,-3 0 0 0,2 0 0 16,-4 0 0 0,1 0 1-16,-1 0-1 0,-1 0 1 15,-1 0 0-15,1 0 0 16,1 0-1-16,-1 0 1 16,-1 0-1-16,3 0 0 15,-5 0 0-15,1 0 0 16,0 0 0-16,1 0 1 15,3 0 1-15,-5 1 0 16,0 2-1-16,-2-1 0 16,-2 0-1-16,2 0 2 15,0-2-2-15,-2 1 1 16,1-1-2-16,-1 0 2 0,-3 0-1 16,-2 0 1-16,1 0 0 15,-3 0 0-15,0 0 0 16,0 0-1-16,0 0-5 15,0 0-57-15,0-19-82 16,-5 1-134-16,-17 0-330 16</inkml:trace>
  <inkml:trace contextRef="#ctx0" brushRef="#br0" timeOffset="23448.809">8035 10601 616 0,'0'0'85'16,"0"0"-14"-16,0 0 53 15,0 0-13-15,0 0-47 16,0 0-5-16,0 0 0 16,2 0-4-16,0 0-14 15,-2 0-10-15,7 0-17 0,7 0-5 16,12 0-9-16,16 0 5 16,10 0 3-16,4 0-2 15,-5 0-4-15,-12 4-2 16,-8 4 1-16,-8 1 0 15,-7-3-1-15,-7-3-12 16,-5-3-40-16,-4 6-53 16,0 1-94-16,0-3-174 15,-25 6-248-15</inkml:trace>
  <inkml:trace contextRef="#ctx0" brushRef="#br0" timeOffset="23886.84">7933 11504 306 0,'0'0'201'15,"0"0"-118"-15,0 0 35 16,0 0-1-16,0 0 12 16,0 0-29-16,162-5-29 15,-108 4-22-15,-6 1-34 16,-5 0-13-16,-12 0-2 16,-2 0-1-16,-7 1-31 15,5 2-56-15,-5-3-116 16,1 0-136-16</inkml:trace>
  <inkml:trace contextRef="#ctx0" brushRef="#br0" timeOffset="26127.55">12032 10624 603 0,'0'0'82'0,"0"0"-30"0,0 0 63 15,0 0-14-15,0 0-52 16,0 0-10-16,7-2-7 15,-1 2-1-15,4 0 9 16,1-3-9-16,2 2-6 16,0-2-1-16,3 1-4 15,2 0-6-15,-1 1-2 16,1-4 1-16,3 1 0 16,-2 3-5-16,2 1-3 15,3-3-1-15,5 2 1 16,2 1 0-16,3-3 0 15,-1 2-2-15,3-1 2 16,-1-1-4-16,3 2 8 0,0-4-6 16,-4 3-3-16,-1-2 10 15,0 3-4-15,-1-2-1 16,-1 3-2-16,2 0 1 16,-2 0-1-16,3 0 3 15,-1 0-6-15,-4 0 3 16,2 0-5-16,-2 0 5 15,-2 0-4-15,2 0 4 16,-2 0-1-16,0 0-1 16,0 0-1-16,-1 0 1 15,-2 0-3-15,1 0 2 16,-5 3 0-16,0-3 4 0,-2 1-4 16,-1 2 0-16,2-2 0 15,-3 1-2-15,-1-2 3 16,-2 0-2-16,-2 0 2 15,0 0 0-15,-2 2 1 16,0-2-1-16,0 0-1 16,-2 0 0-16,-1 3 0 15,1-3 1-15,0 1-1 16,-5-1 0-16,0 0 0 16,0 3 1-16,-2-3-1 15,0 0 1-15,0 0 0 16,0 0 2-16,0 0-1 15,0 0 2-15,0 0 4 0,0 0-3 16,0 0 9 0,0 0 1-16,-8 0-1 0,-10 0-9 15,-7 0-5-15,-1 0 0 16,-1 0 0-16,2 0 1 16,1 0 0-16,-1 0-1 15,-2 0 0-15,-1 0-1 16,-3 0 2-16,2 0-1 15,0 0 0-15,4 0 0 16,0 0 0-16,1 0 0 16,-1 0 0-16,3-4 0 15,-2 4 1-15,-1-3-1 16,0 1 0-16,4 2-1 16,-4 0 1-16,0 0 0 0,1 0 0 15,-1 0 0-15,1 0 3 16,-1 0-3-16,1 0 0 15,1 0 1-15,-1 0-1 16,0-2 0-16,-3 2 1 16,-2 0 0-16,0 0-1 15,2 0 0-15,-2 0-1 16,2 0 1-16,3 0 0 16,2 0 0-16,-1 0-1 15,1 0-1-15,2 0 2 16,-2 0 0-16,-1 0 0 15,4 0-1-15,-4 4 1 16,7-4 1-16,1 3 0 0,-1-2-1 16,3-1 2-16,-3 3 1 15,3-1-1-15,-3-1-1 16,5-1 0-16,0 0 0 16,2 3-1-16,2-3 1 15,1 0-1-15,1 0 1 16,1 0 1-16,0 0 0 15,2 1-1-15,2-1-1 16,-3 0 0-16,3 0 0 16,0 0 0-16,0 0 0 15,0 0 0-15,0 0 0 16,0 0 0-16,0 0 0 0,0 3-1 16,0-3 1-16,0 0-1 15,0 0-1-15,0 0 0 16,0 0-2-16,0 0 2 15,0 0-2-15,0 0 3 16,0 0-7-16,0 0 2 16,0 0 0-16,0 1-10 15,0-1-37-15,0 0-40 16,0 0-58-16,0 0-176 16,0 0-193-16</inkml:trace>
  <inkml:trace contextRef="#ctx0" brushRef="#br0" timeOffset="27646.85">11995 11296 5 0,'0'0'227'0,"0"0"-180"16,0 0-13-16,0 0 53 15,0 0-18-15,0 0-9 16,0 0 12-16,4 0 15 16,2 0-8-16,1 0-9 15,2 0-11-15,2 0-9 16,2 0 0-16,1 0-2 16,3 0-8-16,6 0-8 15,4 0-2-15,6 0-1 16,3 0 0-16,1 0-4 0,-1 0-11 15,0 0 0 1,-2 0-2-16,1 0-2 0,-4 0 0 16,0 0-2-16,1 0 0 15,-1 1-2-15,2 1-6 16,-2 0 4-16,3-2-1 16,-3 0 2-16,-2 0 6 15,-2 0-6-15,0 0-1 16,-5 0 7-16,-5 0-6 15,4 0-4-15,-4 0-1 16,3 0 1-16,1 0 1 16,-2 0 2-16,4 0-3 15,2 0-1-15,-3 0 1 16,0 0-1-16,0 2 2 0,1 2 3 16,-2-1-1-16,0 1-4 15,-3-4 3-15,-3 1 4 16,-1-1-5-16,-3 3 1 15,2-2 0-15,-4-1-3 16,2 2 5-16,-2-2-4 16,0 2 0-16,0 0 2 15,-3-2-2-15,1 3-1 16,-3-2 0-16,-1 1 0 16,-3-2 0-16,3 2-3 15,-3-2-2-15,0 0-22 16,0 0-74-16,0 0-81 15,0 0-156-15</inkml:trace>
  <inkml:trace contextRef="#ctx0" brushRef="#br0" timeOffset="34836.67">13861 10405 330 0,'0'0'152'15,"0"0"-37"-15,0 0 13 0,0 0 36 16,0 0-62-16,0 0-34 16,0 0-16-16,0-4-6 15,0 4-8-15,0 0-16 16,0 2-15-16,0 24-7 16,0 10 0-16,0 4 2 15,2-3-2-15,0-8 0 16,-2-4 0-16,0-10 0 15,0-2 0-15,0-6 1 16,0-2 0-16,0-1-1 16,0-4 1-16,0 0 3 15,0 2-1-15,0 0 3 0,0 0 0 16,0 0-1-16,0 0-3 16,0-2-2-16,0 0 0 15,0 0 0-15,0 0-1 16,0 0 4-16,0 0-3 15,0 0 1-15,0 0 4 16,0 0 1-16,0 0 3 16,0 0-3-16,0 0 0 15,0 0-2-15,0 0-2 16,0 0-2-16,0 0 0 16,0 0 2-16,0 0-2 15,0 0 0-15,0 0 0 16,0 0 0-16,0 0 5 0,0 0-5 15,0 0 6-15,0 0 6 16,0 0-8-16,0 0 2 16,0 0-2-16,0 0-2 15,0 0-2-15,0 0 3 16,0 0-2-16,0 0 0 16,0 0 0-16,0 0 0 15,0 0-1-15,0 0 0 16,0 0-1-16,10 0 0 15,5 0 1-15,6 0 5 16,-2 0-5-16,1 0 0 16,5 0 0-16,0 0 0 0,-2 0 0 15,2-2 0-15,0 0 1 16,4 2-1-16,0-2 0 16,0 2 0-16,2 0 1 15,0 0 1-15,3 0-4 16,-3 0 2-16,0 0 0 15,0 0 0-15,-2 0-1 16,-2 0 1-16,2 0 1 16,0 0-1-16,0 0 0 15,-2 0 0-15,-1 0 0 16,1 0-3-16,2 0 3 16,0 0 0-16,2 0 1 15,0 0-1-15,-2 0 0 16,-2 0 0-16,-2 0 1 0,0 0 1 15,-4 0-2-15,4 0 0 16,0-2 5-16,-3 0-5 16,0-1 1-16,0 3-1 15,-1 0 1-15,-2 0 3 16,4-1-3-16,-1 1-1 16,1-3 5-16,0 3-5 15,0-2 0-15,-1 2 2 16,1 0-1-16,-4 0-1 15,4 0 0-15,0 0 4 16,-4 0-4-16,1 0 1 16,1 0-1-16,-2 0 0 15,4 0-2-15,-3 0 2 16,0 0 2-16,2 0-1 16,-2 0 6-16,0 0-5 0,-2 0-1 15,-1 0 0-15,-1 0 1 16,0 0 2-16,-3 0-3 15,0 0-1-15,1 0 2 16,1 0-2-16,4 0 1 16,-2 0-1-16,1 0 4 15,0 0-1-15,0-3 2 16,0 1-4-16,-1 0 1 16,4 0 0-16,-1-1-2 15,2 2 1-15,2 1 2 16,1-5-2-16,-2 2-1 0,-2 1 0 15,-1-2 2 1,3 0-1-16,-4 1 0 0,-2 2 3 16,0-2-2-16,-1 2-2 15,-3-1-2-15,3 2 2 16,-3-3 3-16,-1 3-3 16,1 0 1-16,0-1-1 15,0-2 0-15,3 3 0 16,2-2 0-16,-2 0 2 15,1 1-5-15,3-3 4 16,-2-1-2-16,2 4 2 16,3-2-2-16,-1 3 0 0,2 0 1 15,1 0 0 1,2 0 0-16,-1 0 3 0,3 0-5 16,3 0 2-16,-6 0 0 15,4-2 0-15,-5 2 0 16,2 0 3-16,-2-2-3 15,0 2-2-15,-1 0 2 16,-2 0 0-16,0 0 0 16,1 0 1-16,0 0-1 15,-4 0 0-15,4 0 0 16,-1-1 1-16,3 1-1 16,-4 0 0-16,2-3 1 15,-3 1-1-15,2 2 3 16,-2-4-3-16,1 4 0 15,0 0-1-15,0-1 1 0,-1 1 0 16,-3 0 3 0,2 0-6-16,-2 0 3 0,1 0 0 15,-3-3 0-15,3 3 3 16,-2 0-3-16,2 0 0 16,-2 0 0-16,-1 0-3 15,-3 0 6-15,-4 0-6 16,1 0 6-16,-5 0-3 15,1 0 0-15,2 0 0 16,-3 0 0-16,1 0-2 16,-1 0 2-16,2 0 0 15,4 0 0-15,-3 0 0 16,-3 0 0-16,2 0-1 0,-4 0 2 16,3 0-4-16,-3 0 2 15,0 0 1-15,1 0 0 16,-1 0 0-16,-2 0 1 15,3 0-1-15,-3 0 0 16,2 0-1-16,-2 0 0 16,0 0 0-16,2 0 1 15,-2 0-2-15,0 0 2 16,0 0-4-16,2 0 3 16,0 0 0-16,-2 0 2 15,0 0-1-15,2 0 2 16,-2 0-3-16,0 0 1 0,0 0 0 15,0 0-5-15,0 0 4 16,0 0 0-16,0 0-2 16,0 0 2-16,0 0 1 15,0 0-3-15,0 0 1 16,0 0 2-16,0 0-3 16,0 0 3-16,0 0-1 15,0 0 1-15,0-5-2 16,5-12 2-16,1 2-2 15,2-8 1-15,-4 5 1 16,0-2 1-16,0 2-1 16,1 0 3-16,-3 4-6 15,0 5 4-15,-2 4-1 16,0 3 0-16,0 0 0 0,2 2 0 16,-2 0-1-16,0 0 1 15,0-2 0-15,0 2-2 16,0 0 3-16,0 0-3 15,0 0 4-15,0 0-3 16,0 0 1-16,0 0-1 16,0 0-1-16,0 0 2 15,0 0 0-15,0 0-2 16,0 0 2-16,0 0 0 16,0 0 0-16,0 0 2 15,0 0-2-15,0 0-4 16,0 0 3-16,0 0 1 15,0 0 0-15,0 0 0 0,0 0-1 16,0 0-2-16,0 0 3 16,0 0 0-16,0 0 3 15,0 0-6-15,0 0 2 16,0 0 0-16,0 0 1 16,0 0 4-16,0 0-4 15,0 0-6-15,0 0 6 16,0 2-4-16,0 7-1 15,0 6 2-15,0 8 3 16,0-2-1-16,0 1 4 16,0-4-3-16,0-4 1 15,0-2-1-15,0-6 0 0,0-2-2 16,0-1 4 0,-2-2-2-16,2 3 0 0,0-2-2 15,0-2 2-15,0 2 0 16,0-2 2-16,0 0-5 15,0 0 6-15,0 0-6 16,0 0 3-16,0 0-1 16,0 0 1-16,0 0 3 15,0 0-3-15,0 0-2 16,0 0 2-16,-2 2 0 16,2-2 1-16,0 3-1 15,0-3 2-15,0 0-2 0,0 0 2 16,0 0-2-1,0 0 0-15,0 0-1 16,0 0 2-16,0 0-2 0,0 0-4 16,0 0-10-16,0 0-38 15,0 0-58-15,0 0-107 16,0 0-175-16</inkml:trace>
  <inkml:trace contextRef="#ctx0" brushRef="#br0" timeOffset="41636.71">15965 10496 17 0,'0'0'67'16,"0"0"-31"-16,0 0 16 16,0 0 2-16,0 0 5 15,0 0-11-15,0 0 1 16,-7 0-1-16,5 0 5 16,2 0-8-16,-3 0-19 15,3 0-6-15,0 0 1 16,0 0 8-16,0 0 7 0,-2 0 15 15,2 0 13-15,0 0-5 16,0 0-12-16,0 0 0 16,0 0-11-16,11 3-19 15,23 1 21-15,8 3 19 16,5-4-18-16,2-1-22 16,0-2-9-16,-4 2-4 15,-6-2-3-15,-2 0 1 16,-9 2 0-16,-6-2 1 15,-6 0-2-15,-7 2-1 16,-5-2 4-16,-4 0-3 0,0 0 2 16,0 0 21-1,0 0 25-15,-22 0 17 0,-11 0-47 16,-9 0-13-16,-8-4 6 16,-3 2-9-16,0 2-2 15,1 0 1-15,8 0-2 16,11 0 1-16,10 0-2 15,10 0 1-15,8 0 0 16,5 0-2-16,0 0-4 16,0 0-1-16,5 0-22 15,23 0-6-15,9 0 29 16,0 0-2-16,-6 2-3 16,-6 5 3-16,-12-6 5 15,-4 3 3-15,-7 0-2 0,-2-2 0 16,0 0-1-16,0 0 3 15,0-2 8-15,0 0-2 16,0 0 6-16,0 0 1 16,0 0-6-16,-9 0-7 15,-1 0-13-15,3 0-37 16,2 0-78-16,0 0-92 16,1 0-101-16,-2 0-141 15</inkml:trace>
  <inkml:trace contextRef="#ctx0" brushRef="#br0" timeOffset="43155.81">7883 10604 413 0,'0'0'78'0,"0"0"-31"0,0 0 2 15,0 0 17-15,0 0-26 16,0 0-10-16,45-3 31 16,-13 3 24-16,10 0-13 15,7 0-32-15,4-1-17 16,-2-2-9-16,1 2-3 15,-4-3-3-15,-5 2-6 16,-9 2 1-16,-9 0-1 16,-8 0-2-16,-9 0 1 15,0 0 0-15,-8 0-1 0,0 0 1 16,0 0 0 0,0 0 4-16,0 0 1 0,0 0 1 15,0 0 5-15,0 0 16 16,0 0 13-16,0 0-10 15,-8 0-20-15,0 0-5 16,1 0-6-16,5 0 1 16,2 0-1-16,0 0 0 15,0 0-2-15,0 0-2 16,0 0-5-16,0 0 0 16,0 0-7-16,0 0 3 15,9 0 0-15,-3 0 3 0,-2 0-1 16,2 0 4-16,-4 0 3 15,0 0 3-15,-2 0-6 16,0 0-1-16,0 0-2 16,0 0 10-16,0 0 0 15,0 0 6-15,0 0-3 16,0 0 9-16,-10 0-8 16,-5 0-4-16,-3 0-2 15,3 0-10-15,3 2-19 16,1 3-48-16,1 2-118 15,-9 0-144-15</inkml:trace>
  <inkml:trace contextRef="#ctx0" brushRef="#br0" timeOffset="44006.96">8095 10633 408 0,'0'0'107'0,"0"0"-49"16,0 0 3-16,0 0 6 16,0 0-34-16,0 0 45 15,85-2-13-15,-49-3-36 16,-5 1-23-16,-2 0-6 0,0-1-3 16,-2 0-36-16,2-2-66 15,0 2-71-15,-3 2-118 16</inkml:trace>
  <inkml:trace contextRef="#ctx0" brushRef="#br0" timeOffset="45518.2">15998 11360 509 0,'0'0'201'15,"0"0"-109"-15,0 0-28 16,0 0 19-16,0 0-17 16,0 0-22-16,116-14-14 15,-78 11-14-15,4 2-1 0,0-4-5 16,3-1-10 0,-3 0 1-16,-2 0 0 0,-3 1-1 15,-12 1 1-15,-6 1 0 16,-13 3-1-16,-2 0 1 15,-4 0 6-15,0 0 6 16,-6 0 16-16,-23 0-1 16,-7 0-21-16,-6 0 8 15,-1 0-3-15,2 0-5 16,3 0-5-16,7 0 1 16,6 0 0-16,9 0 4 15,7 0 6-15,5 0-8 0,2 0-1 16,2 0-4-1,0 0-7-15,0 0-5 0,0 0-5 16,25 0 1-16,8 0 11 16,5 0 2-16,1 0-15 15,-5 0 5-15,-7 0 3 16,-7 0 9-16,-9 0-3 16,-4 0 3-16,-7 0 1 15,0 0 6-15,0 0 2 16,-12 0 28-16,-12 0-7 15,-10 0-21-15,1 0 5 16,2 0-5-16,4 0-2 16,5 0-2-16,8 0-2 0,6 0-2 15,4 0 0 1,1 0-1-16,1 0-4 0,2 0-15 16,0 0-23-16,0 0-51 15,0 0-86-15,2-2-146 16,5-6-63-16</inkml:trace>
  <inkml:trace contextRef="#ctx0" brushRef="#br0" timeOffset="46887.619">7979 11307 305 0,'0'0'116'0,"0"0"-21"0,0 0 12 16,0 0 10-16,0 0-7 15,0 0-28-15,-4 4-12 16,6-4-19-16,25 0-23 15,13 0 22-15,15-1-16 16,8-4-14-16,1 5-7 16,1-2-11-16,-14 2 2 15,-9 0-3-15,-13 0-1 16,-8 0 1-16,-10 0-1 16,-7 0 1-16,-4 0-1 15,0 0 1-15,0 0 5 0,0 0 10 16,-4 0 36-16,-23 0-8 15,-15 8-34-15,-10 2 0 16,-3-2-4-16,2 2 2 16,3-3-2-16,8-2 4 15,9-1-4-15,10 1 2 16,10-4-5-16,6 2-3 16,5-2-1-16,2-1-30 15,0 4-71-15,5-4-136 16,12 0-275-16</inkml:trace>
  <inkml:trace contextRef="#ctx0" brushRef="#br0" timeOffset="59084.4">10572 11976 9 0,'0'0'385'15,"0"0"-325"-15,0 0 10 16,0 0 52-16,0 0 17 15,0 0-40-15,0 0-29 16,0 0-8-16,0 0-5 16,0 0-9-16,0 0-8 15,0 0-10-15,0 0-4 16,0 13-10-16,0 8-12 16,0 6 4-16,8 0 5 15,-4-8-8-15,3-1-1 0,-3-4 0 16,-2-6-2-16,0-2-2 15,-2-2 0-15,0-1 0 16,0-3 0-16,0 0 0 16,8 0 0-16,0 0 0 15,7 1 0-15,4-1 4 16,5 0-3-16,3 0-1 16,1 0 2-16,1 0-1 15,2-4 0-15,-4-3-1 16,2-2 1-16,-2 3 0 15,4-1-1-15,1-1 2 16,-1-1-1-16,-2 1 3 16,-5 2-4-16,3 2-3 0,0-1 3 15,2 1 0 1,0 1 0-16,-3-1 1 0,1 2 0 16,-4 2-1-16,-1-2 4 15,-3 2-4-15,2 0 0 16,-1 0-2-16,0 0 2 15,-4 0 3-15,1 0-3 16,-1 0 0-16,-1 0-2 16,3 0 2-16,-1 0 3 15,0 0-3-15,1 0 0 16,1 0 0-16,2 0 1 16,-1 0-1-16,0 0-2 15,-2 0 2-15,-1 0 3 16,1 0-3-16,1 0 0 0,-2 0-2 15,1 0 2-15,1 0 0 16,2 0 4-16,-1 0-4 16,0 0 0-16,2 0 0 15,1 0 1-15,-4 0-1 16,4 0 0-16,-3 0 0 16,-3 0 0-16,6 0 0 15,-3 0 1-15,0 0-1 16,0 0 0-16,-2 0 0 15,-2-3-3-15,-3 0 4 16,0 1-1-16,-2 0 0 16,-1 2 0-16,-2-2 0 15,1 2 0-15,1 0 0 0,-2 0 1 16,1 0-1 0,0 0 1-16,-2-2-2 0,2 2 0 15,-5 0 1-15,2-2 1 16,1 2-1-16,0 0 0 15,0 0 0-15,-3 0 0 16,-2-1 0-16,3 1 0 16,1 0 0-16,2 0 1 15,0 0-1-15,-1 0-1 16,1 0 1-16,-2 0 0 16,0 0-1-16,-2 0 1 15,5 0 1-15,-2 0-1 0,0 0 0 16,-1 0-1-16,1-3 1 15,5 3 0-15,-2 0 0 16,3 0 1-16,1 0-2 16,-5 0 1-16,-1 0 0 15,2 0 0-15,-3 0 1 16,-3 0 0-16,-2 0-1 16,0 0-1-16,0 0-2 15,-2 0 6-15,3 0-4 16,-1 0 1-16,-2 0-2 15,2 0 2-15,3 0 0 16,-3 0 2-16,0 0-3 16,-2 0 1-16,0 0 0 15,0 0-2-15,0 0 2 0,0-1 0 16,3-2 0-16,-3 3 0 16,0-2 0-16,0 2 3 15,0 0-3-15,0 0 0 16,0-6 0-16,0-1 0 15,6-4 1-15,-2 3 3 16,-1 2-4-16,1 3 0 16,-4-3 0-16,0-1-6 15,0-3-36-15,0 4-116 16,-20 4-306-16</inkml:trace>
  <inkml:trace contextRef="#ctx0" brushRef="#br0" timeOffset="74112.95">11833 8815 48 0,'0'0'191'0,"0"0"-102"0,0 0-9 15,0 0 3-15,0 0 2 16,0 0-4-16,0 0-15 16,-8-5 2-16,8 5-9 15,0 0 1-15,-2 0 3 16,-1 0-6-16,3 0-12 15,-2 0-5-15,0 17-19 16,2 9-9-16,-4 4 0 16,2 0 0-16,2-6-3 15,-2-4-4-15,2-2-5 16,0-4-1-16,0 0 1 16,0 0 0-16,0 1 2 15,0-4 2-15,0-3-4 0,0-2 0 16,0-2-3-16,0-1 3 15,0-3-2-15,0 0-3 16,0 0 5-16,0 0-5 16,0 0 2-16,0 0 2 15,4 0-4-15,7 0 5 16,2 0 0-16,3 0 0 16,4 0 3-16,-1 0-2 15,4 0-1-15,0-7 1 16,-4 3-1-16,6-2 0 15,-1 1 1-15,1-2 1 16,0 4-3-16,-1-2 1 0,-2-1 0 16,5 2 0-16,0-2 1 15,2 1-1-15,4 0 0 16,1 1 1-16,-1 2-1 16,0-1 1-16,1 3 0 15,-3 0-1-15,-2-3 0 16,-2 3 0-16,-3 0-1 15,-1-1-1-15,-2 1 4 16,0-3-1-16,1 1-1 16,2 2 0-16,3-4 0 15,2 4 6-15,4 0-3 16,1-2-2-16,-1 0 1 16,-2-1-2-16,0 2 0 0,-2-1-1 15,0 2 1 1,-6 0 4-16,0 0 1 0,-6 0-3 15,1 0 4-15,0 0-6 16,0 0 9-16,2 0-2 16,-1 0-3-16,2 0 7 15,1-2-7-15,1 2 8 16,-2 0-9-16,2-2 5 16,0 2-4-16,-2 0-1 15,2 0-3-15,1 0 1 16,1 0 1-16,0 0 6 15,3 0-1-15,-1 0-5 0,2 0 2 16,-2 0 7 0,-1 0-11-16,3 0 5 0,0 0 1 15,1 0-4 1,-4 0 0-16,1 0-2 0,-1 0 0 16,1 0 0-16,2 0 0 15,-2 0 6-15,0 0-6 16,0 0 3-16,-1 0 2 15,1 0 0-15,-1 0 2 16,-1 0-1-16,2 0-2 16,0 0 1-16,0 0-4 15,2 0-1-15,4 0 3 16,0 0-3-16,5 0 4 16,3-2-3-16,3-1 1 15,0-3 1-15,-1 3 1 0,-1 1 1 16,-2 0-5-1,0 0 1-15,0-1-1 0,-2 0 1 16,-3 1 1-16,2 0-4 16,-4 0 4-16,5 2-5 15,-1-4 6-15,3 0-2 16,3 0-1-16,-1 0 1 16,1-3-1-16,1 0 1 15,-2 1-2-15,1-2 3 16,-3 4-4-16,-2-2 3 15,-3 2-1-15,4 0 3 16,-4 0-3-16,3 0 0 0,-3-2 2 16,1 2-2-16,0-2 0 15,4 1 1-15,-2-2-3 16,2 3 4-16,-2 0-4 16,0 2 4-16,-3-1-2 15,1 2 1-15,-1-1 2 16,-1 0 1-16,-3 2-2 15,2-2-2-15,-2 2 0 16,2 0 2-16,0-2-1 16,-2 2-1-16,0 0 1 15,1 0-1-15,1 0 2 16,0-2-2-16,-2 2-1 16,-2 0 1-16,0 0 0 15,0 0 0-15,-2 0 0 16,-3 0 2-16,3 0-2 0,-2 0-1 15,1-1 1-15,-1 1-1 16,2 0 1-16,-3-3 0 16,5 0-1-16,0 2 1 15,2-1 0-15,2 0 0 16,-1 2-3-16,1-4 3 16,3 2 0-16,0 1 1 15,1 1-1-15,1-3 0 16,0 1 1-16,0 0-1 15,2 2 0-15,-2 0 2 16,-3 0-2-16,-1 0-1 16,-1-2 1-16,-2 2 3 0,0 0-3 15,6-2 1-15,-2 2 0 16,1-2-1-16,2 2 0 16,-3 0 0-16,-2 0 0 15,2 0 0-15,0-3 0 16,-4 3 1-16,5-1 1 15,-1 1-2-15,1 0 0 16,-1-3 0-16,4 3 1 16,-4 0 0-16,1-1 0 15,-1 1-1-15,-1 0 1 16,-1 0-1-16,3 0 0 16,0 0 0-16,6 0 1 15,2 0 1-15,3 0-2 0,0 0 2 16,-2 0 1-16,-3 0-3 15,-7 0-1-15,-1 0 1 16,-8 0-1-16,-3 0 1 16,-5 0 0-16,-3 0 0 15,4 0 0-15,0 0 0 16,-1 0-3-16,3 0 3 16,-6 0 4-16,1 0-4 15,-3 0-4-15,-5 0 4 16,2 0 0-16,-4 0 0 15,-1 0 0-15,-3 0 4 16,-2 0-4-16,0 0-1 0,0 0 1 16,0 0-4-16,0-2 5 15,2 2-2-15,-2-2 2 16,0 0 2-16,0 0-2 16,0 0-1-16,0 2 1 15,0 0-1-15,0-3 1 16,0-4 3-16,2-9-2 15,5-8 0-15,2-6 1 16,0 3-3-16,-3 1 0 16,1 4-3-16,-2 4 2 15,0 0-7-15,1 2-23 16,0-1-19-16,5-1-87 16,-3 5-120-16,-8 13-220 15</inkml:trace>
  <inkml:trace contextRef="#ctx0" brushRef="#br0" timeOffset="78486.86">9583 8598 36 0,'0'0'138'0,"0"0"-102"15,0 0 11-15,0 0 52 0,0 0-2 16,0 0-34-16,0 0-11 15,0-6 15-15,0 6 10 16,0-2 0-16,0 2-10 16,0-2-14-16,0 2-12 15,0 0-2-15,0-1-15 16,0 1 1-16,0 0-6 16,2-3-5-16,8 3-4 15,9 0-5-15,13-2 3 16,10 2 19-16,0 0-12 15,-2 0-7-15,-3 0-3 16,-6 0-2-16,-3 0 3 0,-1 0-4 16,2-2 2-16,-2 2-4 15,2 0 4-15,-2 0-2 16,-3 0 0-16,-1 0-2 16,1 0 3-16,-4-2-2 15,-2 2 0-15,-3 0-2 16,-6 0 2-16,-5 0-1 15,-1 0 0-15,-3 0 0 16,0 0 6-16,0 0 6 16,0 0 28-16,-3 0 4 15,-14 0-9-15,-10 0-28 16,-6 0-5-16,-3 0 2 16,-1 0-3-16,0 0 0 0,4 0 2 15,-1 0 2-15,1 0-2 16,0 0-1-16,-3 0-2 15,3 0 0-15,2 0 1 16,0 0-1-16,6-2 1 16,5 0 2-16,7 2-1 15,2 0 1-15,5 0 2 16,4 0-4-16,2 0 5 16,0 0-5-16,0 0-1 15,0 0 0-15,0 0-3 16,0 0 2-16,0 0 0 15,0 0 0-15,0 0 0 16,0 0 2-16,0 0-1 16,0 0 1-16,0 0-1 0,0 0 1 15,0 0 0-15,0 0-1 16,0 0 1-16,0-2-1 16,0 2 0-16,0 0 0 15,0 0 0-15,0 0 0 16,0 0 0-16,0 0 0 15,0 0 0-15,0 0 0 16,0 0 0-16,0 0-1 16,0 0 1-16,0 0 0 15,0 0 0-15,0 0 0 16,0 0-1-16,0 0 0 16,0 0 1-16,0 0 0 15,0 0 0-15,0 0 0 0,0 0 0 16,0 0 0-1,0 0 0-15,0 0 2 0,0 0-1 16,0 0 2-16,0 0-3 16,0 0 1-16,0 0-1 15,0 0 0-15,0 0 1 16,0 0-1-16,0 0 0 16,0 0-1-16,0 0 2 15,0 0-2-15,0 0 1 16,0 0-1-16,0 0 1 15,0 0 0-15,0 0 0 16,0 0 0-16,0 0 1 0,0 0-2 16,0 0 0-1,0 0 0-15,0 0 0 0,0 0-8 16,8 0-48-16,-2 0-65 16,-1 0-116-16,-5 0-172 15</inkml:trace>
  <inkml:trace contextRef="#ctx0" brushRef="#br0" timeOffset="79368.34">7480 8554 493 0,'0'0'160'0,"0"0"-83"16,0 0-13-16,0 0 41 15,0 0-43-15,0 0-33 16,114-17 24-16,-47 8 15 16,10 0-14-16,6 2-22 15,2 1 12-15,2 4 2 16,2 2-17-16,3 0 11 15,-2 0-11-15,-3 0-11 16,-9 0-5-16,-7 0-4 16,-10 0 0-16,-14 4-4 15,-9 0-3-15,-12 0-1 16,-8-1-1-16,-7 0-2 16,-2 7-47-16,-2 12-105 15,-7 14-231-15</inkml:trace>
  <inkml:trace contextRef="#ctx0" brushRef="#br0" timeOffset="99023.04">9614 8538 429 0,'0'0'80'15,"0"0"-23"-15,0 0 40 16,0 0 18-16,0 0-53 15,0 0-2-15,0 0 2 16,0 0-12-16,12-1-6 16,-12 1-10-16,0 0-5 15,0 0-3-15,0 0-6 16,0 0-4-16,0 0 3 0,0 7-12 16,0 15 5-16,0 7-2 15,0 0 1-15,0 0-1 16,0-4-8-16,0-3-1 15,0-1-2-15,0-7 2 16,0-6-1-16,0-4 2 16,0-4 1-16,0 0-1 15,0 0 1-15,0 0-1 16,0 0-1-16,0 0 5 16,0 0-5-16,0 0 4 15,0 0-5-15,0 0 0 16,0 0-3-16,0 0 2 15,7 0 0-15,8 0 2 0,3 0 0 16,4 0 5-16,0 0-6 16,3 0 4-16,-1 0 2 15,1 0-1-15,0 0 8 16,1 0-12-16,3-2 6 16,-2-3-2-16,0 4-5 15,-3-3 5-15,-1 2-2 16,0 2-3-16,0 0 3 15,2-2 4-15,-5 2-6 16,-3 0-1-16,2-2 1 16,-2-1-1-16,1-1 1 15,0 3-1-15,-3-1 3 16,4 2-2-16,-2 0-1 16,-3 0 0-16,-1 0 0 15,-5 0 1-15,0 0-1 0,-6-2 1 16,0 0-1-16,0 2 2 15,-2 0-1-15,0 0 2 16,0 0 0-16,0 0 0 16,0 0-2-16,0-2 1 15,0 0 0-15,0-1 1 16,0-1 2-16,0 4 3 16,0-1 2-16,0-7 0 15,0-2-1-15,0-11-4 16,0-3 0-16,0-2-5 15,0 0 1-15,0 0 0 0,0 2-1 16,0 2 0-16,-2 4 0 16,0 2 1-16,-2 6-1 15,4 6 1-15,0 2-1 16,0 2 0-16,0 0 0 16,0 0 0-16,-3 0 0 15,3 0 1-15,0 0-3 16,0 0 2-16,0 0-1 15,0 0-1-15,0 0-1 16,0 0-1-16,0 0 0 16,0 0-3-16,0 0 2 15,0 0-1-15,0 10-1 16,0 2 7-16,0 4 0 0,0 2 4 16,0 2-1-16,0 2-3 15,0-4 3-15,0 0-3 16,0-4 1-16,0 0 0 15,0-4-1-15,0 1 1 16,0-6-1-16,0-1 0 16,0 1 0-16,0-5 1 15,0 1-1-15,0-1 2 16,0 0-2-16,0 0 3 16,-3 0 1-16,3 0 0 15,0 0 4-15,-2 3-1 16,2-3 2-16,-2 0 3 15,-2 0-4-15,-5 4 4 0,1 1-7 16,-6 4 0-16,-5-4-2 16,0 4 0-16,-6-1-2 15,-4 0-1-15,-2-1 1 16,0 0-1-16,2-3 1 16,2-2-1-16,5-2 6 15,-2 0-2-15,-1 0-1 16,2 0-1-16,1 2-2 15,5-2 3-15,1 0-1 16,3 0-1-16,2 0 3 16,-1 0-2-16,6 0 2 15,-1 0 5-15,1 0-9 16,0 0 9-16,2 0-8 16,2 0 3-16,0 0-4 0,2 0 3 15,-2 0-3-15,2 0 0 16,-3 0 1-16,1 0-1 15,-2 0 0-15,0-2 3 16,-4 2-3-16,4 0 0 16,-3 0 0-16,5 0 1 15,0-2-1-15,2 2 0 16,0 0 0-16,0 0-28 16,0 0-51-16,0-2-73 15,0 0-122-15,0 2-267 16</inkml:trace>
  <inkml:trace contextRef="#ctx0" brushRef="#br0" timeOffset="104667.37">7478 8424 262 0,'0'0'132'0,"0"0"-48"0,0 0-11 15,0 0 38-15,0 0-9 16,0 0-15-16,4-2-12 16,-4 2-16-16,0 0-13 15,2 0-13-15,-2 0-16 16,0 0-10-16,0 2-1 15,3 12-5-15,-3 6-2 16,4 0 2-16,-2 2 1 16,3 0 3-16,-5-7-4 15,5-2 1-15,-3-1 0 16,-2-2-2-16,4 0 4 0,-2 0-2 16,0-4-2-1,-2-2 0-15,3 0 0 0,-3-4 0 16,0 2 1-16,0-2 0 15,2 0-1-15,0 0 2 16,-2 0-1-16,2 0 2 16,-2 0-1-16,2 0 0 15,1 0 0-15,2 0-1 16,1 0 2-16,1 0 3 16,1 0-4-16,2 2 11 15,1-2-3-15,-3 0-1 16,2 0 4-16,3 0-1 0,1 0-1 15,-1 0 9-15,5 0-10 16,-1 0 5-16,1 0-3 16,2 0-8-1,-2 0 8-15,-1 0-7 0,4 0 3 16,-3 0-6-16,-3 0 1 16,3 0 0-16,0 0-1 15,2 0-1-15,0 0 0 16,-2 0 0-16,2 0-1 15,-5 0 1-15,1 0-1 16,-1 0 2-16,-1 0-1 16,-1 0-2-16,1 0-1 15,-1 0 2-15,3 0 0 0,1 0 0 16,-1 0 0 0,2 0 2-16,2 0 0 0,3 0-1 15,0 0-1-15,2 0-2 16,2 0 2-16,0 0 3 15,-2 0-1-15,-1 0-2 16,-2 0-2-16,0 0 2 16,1 0 1-16,4 0 0 15,0 0-1-15,-1 0 0 16,0 0 0-16,-3 0 1 16,0 0-1-16,-2 0 1 15,-3 0-1-15,3 0 1 16,-2 0-1-16,-1 0 0 15,0 0 0-15,2 0-1 0,0 0 1 16,2 0 0-16,-2 0 1 16,-1 0-1-16,-4 0 0 15,-3 0 0-15,-2 0 1 16,-3 0-2-16,-3 0 1 16,-4 0 0-16,0-2 0 15,0 2 1-15,0 0 2 16,0-2-2-16,0 2 6 15,0 0-2-15,0-2-3 16,0 2 2-16,0 0-4 16,0-2 1-16,0 0 7 15,0 2-8-15,0-2 4 16,0 0 1-16,0 2-3 16,0-1 2-16,0-10 6 15,0 1-2-15,0-6 1 0,0 2-8 16,0 2-1-16,0-1 1 15,0-4 0-15,-2 1-1 16,2-2 0-16,0 4 1 16,-2 4-2-16,2 4 1 15,0 2 0-15,0 4 2 16,0 0-2-16,0 0-1 16,0 0 0-16,-2 0 2 15,-1 0-2-15,3 0 2 16,0 0 0-16,0 0-1 15,0 0 1-15,0 0-1 16,0 0 1-16,0 0 0 0,0 0-2 16,0 0 1-16,-2 0-5 15,2 0 2-15,0 0-2 16,0 0 1-16,0 0 3 16,-2 8 1-16,-6 4 0 15,-2 4 0-15,-1 4 0 16,2 2 0-16,2 4 0 15,1-4 0-15,1 2-1 16,-1-4 1-16,-1-5-1 16,5-8 0-16,-3-2 1 15,5 1 0-15,-2-3 0 0,0 3 0 16,2 1 0 0,-3-2-1-16,1 0 1 0,2-4 0 15,0 2 1-15,-2-3 0 16,2 0-1-16,0 0 2 15,0 0 1-15,0 2-1 16,0-2 2-16,-2 0-1 16,2 0-1-16,0 0 2 15,-4 2-2-15,-1-2 3 16,-2 0-1-16,-4 0-1 16,2 0 5-16,-5 1 1 15,-1 2-3-15,-1-3-1 16,-3 0-4-16,-2 0 1 15,1 0-1-15,-1 0 1 0,-2 0-2 16,3 0 0 0,-2 0 1-16,4 0 0 0,-3 0-1 15,4 0 2-15,-3-4 1 16,-3 4-2-16,4-4 1 16,1 1-1-16,0 2 1 15,4-4 0-15,-1 4-2 16,-1-2 1-16,3-1 0 15,-3 3-1-15,1-3 0 16,1-1 1-16,-1 3 0 16,1 1 0-16,-1 1-1 15,-1-2 0-15,1-1 0 16,-1 2 1-16,1-2-1 16,-4 3 0-16,2 0 0 15,-1 0 1-15,1 0-1 0,-2-2 4 16,1 0-4-16,1 0-1 15,1-1 1-15,1 1 4 16,-1-1-4-16,1 3 0 16,-2 0 0-16,5 0 2 15,-2-1-1-15,1-2-1 16,-3-1-3-16,3 0 3 16,0 2 0-16,1 0 2 15,1 2-2-15,-1 0 0 16,-1-2 0-16,0 2 1 0,0-4-1 15,2 0 0-15,-1 3 0 16,1-4 0-16,0 1 0 16,2 2 0-16,-2-2 0 15,5 2 0-15,-3 1 0 16,-1-2 0-16,4 3 0 16,-3 0 0-16,3-2 0 15,-4 2 0-15,4-2-3 16,-3-2 3-16,3 4 0 15,-2-2 2-15,4 0-1 16,-1 2-2-16,3-2 2 16,0 2-1-16,0 0 0 15,0 0-1-15,-2 0 1 0,1 0 0 16,0 0-2 0,-1-2 2-16,2 2 2 0,0 0-2 15,-3 0 0-15,5 0-1 16,-2 0 1-16,2 0 0 15,0 0 1-15,0-2-2 16,0 2 0-16,0 0 1 16,0-2-2-16,0 2 2 15,0 0-2-15,0-2 1 16,0 0 1-16,0-3-1 16,0-4-2-16,0 0 2 15,0-4-6-15,0 5-15 16,0 2-18-16,0 0-37 15,0 0-95-15,0 4-224 0</inkml:trace>
  <inkml:trace contextRef="#ctx0" brushRef="#br0" timeOffset="135286.21">19257 16522 261 0,'0'0'147'0,"0"0"-120"15,0 0 10-15,0 0 72 16,0 0-31-16,0 0-15 16,0 0 26-16,0-5 5 15,0 5-24-15,0 0-13 16,0 0-19-16,0 0-3 0,0 0-6 15,0 17-7-15,0 10-4 16,0-1 0-16,0 2 0 16,0-6-11-16,0 0-2 15,0-8-2-15,0 4-2 16,0-4 2-16,0 3-2 16,0-3 3-16,0-6-4 15,0-3 0-15,0-5 0 16,0 0 2-16,0 0-1 15,0 0-1-15,0 0 0 16,0 0 0-16,0 0 0 16,0 0-1-16,0 0 1 0,0 0 0 15,0 0 1-15,0 0-1 16,0 0-5-16,8 0 1 16,7 0-3-16,3 0 7 15,7 0 1-15,-6 0 1 16,6 0-2-16,0 0 2 15,-1 0-2-15,4 0-1 16,-3 0 1-16,4 0 1 16,0 0 0-16,2-4-1 15,7 3 1-15,-2-3-1 16,0 0 0-16,-1 4 2 16,-6-5-1-16,0 5-1 15,-4 0 0-15,-1 0 0 0,1 0-1 16,-1 0 2-16,-1-4-1 15,-4 4 1-15,2-2-1 16,-3 2 1-16,-1-2 0 16,-1 2 1-16,2 0-2 15,-2 0 1-15,-1-1-1 16,1 1 1-16,1 0 2 16,-1 0-2-16,1 0 0 15,4 0-1-15,-3 0 0 16,1 0 2-16,4 0 0 15,0 0 4-15,3 0-2 16,-4 0-1-16,3-4 0 0,-3-1 0 16,1 5-3-16,-2-4 0 15,2 4 5-15,-1 0-2 16,0 0-2-16,3 0-1 16,-1 0 3-16,1 0-2 15,-2-4-1-15,0 3 0 16,4-4 1-16,0 5 0 15,0-4 0-15,2 4 0 16,0 0 0-16,0 0-1 16,-2 0 0-16,2 0 1 15,-3-4 1-15,1 4-1 16,0-4 0-16,-3 3 2 16,1-2 1-16,2 1 0 15,-6 2 0-15,0-4 2 16,-1 4-5-16,2-4-1 0,0 4 1 15,3 0 2-15,2 0-3 16,-2 0 0-16,1 0 0 16,-2 0 0-16,1 0 1 15,2 0-1-15,0 0 0 16,-3 0 0-16,2-4 0 16,-1 4 0-16,4 0 1 15,-2 0-1-15,-2 0 1 16,1 0-1-16,-4 0 0 15,3 0-3-15,-3 0 3 0,1 0 0 16,2 0 0 0,-4 0 0-16,0 0 0 0,1 0 0 15,0 0 1-15,-4 4-1 16,-1-4 0-16,1 0 0 16,-5 4 1-16,3-4-1 15,1 4 0-15,-2-4 0 16,1 0 0-16,1 2 1 15,1 1-1-15,-1-3 0 16,2 1 1-16,0-1-1 16,1 0-2-16,3 0 2 15,2 0 8-15,-4 0-6 16,4 0-2-16,-2 4 2 16,-1-4 0-16,4 4-1 15,1-4 2-15,0 0-2 0,0 0 0 16,-1 0 0-16,-1 0 0 15,-5 0 2-15,-2 0 1 16,0 0 0-16,-5 0-3 16,-2 0 0-16,-2 0 3 15,-2 0-4-15,1 0 1 16,1 0-1-16,1 0 0 16,3 0 0-16,1 0 1 15,3 0-1-15,8 4 0 16,-1-4 0-16,1 0-2 15,1 0 5-15,-4 0-4 16,1 0 1-16,-3 0 0 0,0 0 0 16,2 0 0-16,1 0 3 15,-4 0-2-15,-3 0-1 16,-3 0 0-16,-6 0 0 16,-4 0 1-16,-1 0-1 15,0-4 3-15,-2 4-3 16,0 0 1-16,2-4-1 15,1 4 0-15,1 0 0 16,-2 0-1-16,2 0 2 16,-4 0-1-16,0 0 0 15,0 0 0-15,0-4 0 16,0 3 0-16,0-2 0 16,3 3 0-16,-1-2 0 15,0-2 0-15,3-4 2 16,-1 2 3-16,1-6-5 0,1-2 2 15,-4 4 0-15,5-2-1 16,-5 2-1-16,0-2 3 16,3-2-2-16,-2 0-1 15,-1-4 0-15,2-2 2 16,0 2-1-16,-1 8 0 16,-1 1-1-16,-2 6 2 15,0 3-2-15,0 0 0 16,0 0-2-16,0 0-24 15,0 0-55-15,0-3-135 0,0 3-287 16</inkml:trace>
  <inkml:trace contextRef="#ctx0" brushRef="#br0" timeOffset="-55610.41">7966 9938 423 0,'0'0'84'0,"0"0"-28"16,0 0 60-16,0 0 14 15,0 0-39-15,0 0-16 16,0 0 14-16,0 0-9 0,0 0-27 16,0 0-12-16,0 0-12 15,0 0-3-15,11 0-14 16,7 0-2-16,9 4 8 15,6-2-5-15,3 2-5 16,-1-2 0-16,-1 0-4 16,-7 0-3-16,-1 2 4 15,-6-2-5-15,-2 1-1 16,0 2 0-16,-5-3-4 16,0 0-23-16,-3 2-43 15,-2-2-57-15,-3 0-129 16,-3-2-162-16</inkml:trace>
  <inkml:trace contextRef="#ctx0" brushRef="#br0" timeOffset="-52773.01">9998 9976 321 0,'0'0'87'0,"0"0"-69"16,0 0 47-16,0 0 39 16,0 0-41-16,0 0 5 15,0-2 0-15,0 2-15 16,0 0-21-16,0 0-6 16,0 0 0-16,0-2 5 15,0 2 4-15,0 0 5 16,0 0-5-16,0 0-9 15,0 0-4-15,0 0-13 0,0 0-5 16,0 0-3 0,-2 0 0-16,2 0 0 0,0 0-1 15,0 0 1-15,0 0 5 16,-2 0 1-16,2 0 3 16,-2 0-1-16,-2-2-5 15,2 0-4-15,0-3-2 16,0-2-1-16,-2-4-4 15,4-6-6-15,0-5 4 16,0 2 5-16,0-1-1 16,0 7 4-16,0 5 1 15,0-1 0-15,0 2 2 16,-2 2-2-16,-3 1 1 16,3 3-3-16,2 1 4 0,0 1 0 15,0 0 6-15,0 0 3 16,0 0 3-16,0 0-5 15,0 5 1-15,-2 16-10 16,0 8-1-16,0 6 1 16,-4-5 2-16,6 0-2 15,-2-6 0-15,2-6 0 16,0-4 1-16,0-4-1 16,0-4 0-16,0-4 0 15,0 2-1-15,0-4 2 16,0 0-1-16,0 0 0 15,0 0 0-15,0 0-1 16,0 0 0-16,0 0-1 16,0 0 0-16,0 0 2 15,0 0-1-15,5 0 0 0,11 0 1 16,2 0 6-16,-1 0-1 16,6 0-2-16,-3-4 1 15,2 0 4-15,0 0-5 16,3 0-1-16,-3 0 1 15,0 2 2-15,-2 0-3 16,1 0 3-16,-6 0-5 16,3 2 0-16,-5-2 2 15,3 2-1-15,-5-2 1 16,0 2-2-16,-2-2 0 0,0 0-1 16,0 0 3-1,-1 0-3-15,2 0 3 0,-2 2-4 16,-1-2 4-16,-1 0-4 15,0 0 4-15,-4 2-3 16,-2-2 3-16,0 2-1 16,0-2 1-16,0-2 2 15,0-4 1-15,0-6 3 16,2-2 4-16,-2-2-7 16,2 2-1-16,0 0 0 15,0 0-1-15,1-1-2 16,-3 1 2-16,0 3-3 15,0 0 1-15,0 4-1 16,0 2 2-16,0 4-3 16,0 3 2-16,0 0-1 0,0 0 1 15,0 0-1-15,0 0-3 16,0 0 3-16,0 0 1 16,0 0 4-16,0 0-3 15,0 0-1-15,0 0 0 16,0 0 4-16,0 0 4 15,0 0-9-15,0 0 3 16,0 0-3-16,0 1-2 16,0 8 2-16,0 5-1 15,0 4 0-15,0 3 2 16,0-1 2-16,0 3-3 16,0-5 0-16,0-2 0 0,0 0 0 15,-3 0 0-15,1-4 0 16,0-2 1-16,0 0-2 15,0-6-1-15,0-2 2 16,2 0 2-16,0 0 0 16,0 2-2-16,-3-4 1 15,0 2 3-15,1 0-3 16,-2-2 6-16,-3 2-4 16,-1 0 1-16,-4 0-4 15,-1 2-1-15,0-2-3 16,-5 0 4-16,0 2-1 15,0 0 1-15,0-2 0 16,3 2 0-16,-3-2 1 16,1-2-3-16,-6 0 2 15,0 0-1-15,-3 0 0 0,-6 0 1 16,1 0-1-16,0 0 2 16,0 0-1-16,2 0 1 15,4-2 1-15,6-2-1 16,3 2-1-16,7 2 3 15,3-2 1-15,1 2-2 16,5 0-1-16,0 0-1 16,0 0 0-16,0 0-4 15,0 0-12-15,0 0-71 16,0-8-121-16,0 2-211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02:05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17745 3220 840 0,'0'0'46'0,"0"0"17"16,0 0 66-16,0 0-13 16,0 0-45-16,0 0-16 15,0 0-19-15,-113 6-7 16,86 14-4-16,-2 10-8 0,0 7 7 15,0 9-8-15,0 12-12 16,-3 9-3-16,1 4 0 16,9 1 0-16,2-4-2 15,9-1 4-15,8-7-5 16,3-10 2-16,0-6-4 16,0-10 0-16,9-8-18 15,9-2-23-15,5-10-38 16,2-10-68-16,3-4-130 15,-2-2-169-15</inkml:trace>
  <inkml:trace contextRef="#ctx0" brushRef="#br0" timeOffset="725.54">17961 3457 516 0,'0'0'228'0,"0"0"-194"15,0 0 43-15,0 104 70 16,0-42-84-16,0 8-31 16,0 3-3-16,0-5-10 15,0-4-6-15,0-12-4 16,2-8-8-16,0-12 6 0,3-14-7 15,-3-7 0-15,-2-10-1 16,3-1 1-16,-1 0 6 16,6-32 6-16,6-22-2 15,6-24-1-15,-2-18 5 16,-3-2 3-16,-3 7 15 16,-4 15-9-16,1 16-8 15,1 16-8-15,0 12 0 16,1 8-7-16,3 12 0 15,1 5-8-15,4 5-1 16,2 2-17-16,6 0 8 16,-2 14-2-16,2 11 10 15,-5 5 7-15,-5 2-2 0,-5 1 5 16,-8-1 0-16,-4-5 3 16,0-1-2-16,-6 0 4 15,-17-2 3-15,-3-2 2 16,-3 0 9-16,-5-4 8 15,-1-4-5-15,1 0 10 16,5-4-11-16,5-2-1 16,3-1 2-16,10-6-3 15,5 3-2-15,4-4-5 16,2 0-12-16,0 0-1 16,0 0-10-16,0 4-7 15,6 2-2-15,13 7 11 16,2 0 7-16,2 10-4 15,1 4 1-15,-2 4-13 0,-2 7 3 16,1 2-2-16,-6 0 8 16,1 2-12-16,-3-6-12 15,1-1-12-15,-3-8-35 16,1-4-28-16,2-14-43 16,4-6-115-16,2-3-82 15</inkml:trace>
  <inkml:trace contextRef="#ctx0" brushRef="#br0" timeOffset="1132.59">18583 3403 732 0,'0'0'237'16,"0"0"-137"-16,0 0 29 15,0 0-56-15,0 0-48 16,-5 132 8-16,-2-78-1 16,3 0-14-16,2-6-8 15,2-1-9-15,0-10 0 16,0-11-1-16,0-5 0 16,0-11 0-16,0-4 0 15,0-6-4-15,0 0 2 16,0 0 0-16,0 0-6 0,0 0-1 15,0-2-5-15,6-10 5 16,3-2 9-16,-2 4 3 16,-4 3-2-16,-1 6 3 15,-2 1-3-15,0 0 0 16,0 0 1-16,0 0 0 16,0 0-1-16,0 0-1 15,0 0 0-15,0 0-17 16,0 0-26-16,0 0-80 15,-5 4-233-15</inkml:trace>
  <inkml:trace contextRef="#ctx0" brushRef="#br0" timeOffset="1630.31">18594 3666 462 0,'0'0'154'15,"0"0"-45"-15,0 0 30 16,0 0-49-16,0 0-2 16,-11 140-12-16,6-96-26 15,0-2-14-15,3-2-4 16,0-6-15-16,0 0-6 15,2-5-3-15,-4-3 9 16,4-2-11-16,-2-4-5 16,2-6 1-16,0-6-2 0,0-5-6 15,0 2-11 1,0-3-10-16,0-2-13 0,0 1-10 16,0-1-19-16,0 0-3 15,0 0-47-15,0 0-65 16,0 0-28-16,0 0-135 15</inkml:trace>
  <inkml:trace contextRef="#ctx0" brushRef="#br0" timeOffset="1890.45">18623 3994 314 0,'0'0'274'0,"0"0"-118"0,0 0 26 16,0 0-39-16,0 0-38 16,0 0-23-16,89-106-22 15,-64 84-28-15,1 0-8 16,3 0-13-16,-2-2-9 16,4 1-4-16,0-1-2 15,2 0-22-15,-2 0-30 16,-1 1-50-16,-6 5-58 15,-6 4-84-15,-9 3-82 16</inkml:trace>
  <inkml:trace contextRef="#ctx0" brushRef="#br0" timeOffset="2144.81">18785 3743 142 0,'0'0'500'16,"0"0"-389"-16,0 0 27 15,0 0-11-15,-2 107-62 16,2-53-2-16,0 0-25 16,0-1-17-16,4-3-2 15,3-5-9-15,3-2-10 16,-4-7 0-16,0-7-15 15,-1-2-65-15,1-5-91 0,0-8-198 16</inkml:trace>
  <inkml:trace contextRef="#ctx0" brushRef="#br0" timeOffset="2591.04">19296 3478 519 0,'0'0'237'0,"0"0"-147"15,0 0 2-15,-10 121 5 16,2-65-57-16,1-5-20 16,5-8 14-16,2-3-8 15,0-10 0-15,0-5-9 16,0-5-7-16,7-8-6 0,13-4-2 15,7-6-2-15,10-2 2 16,8 0 6-16,2-8-8 16,-1-8-5-16,-1-2-9 15,-7 2-7-15,-3 0-24 16,-1 2-52-16,-7 0-30 16,-5-1-113-16,-7 3-85 15</inkml:trace>
  <inkml:trace contextRef="#ctx0" brushRef="#br0" timeOffset="2842.32">19650 3628 682 0,'0'0'114'0,"0"0"-57"0,-61 110 43 15,39-47-6-15,3 8-51 16,10-3-2-16,-1-2-18 16,8-6-16-16,2-5-7 15,0-9-1-15,14-2-57 16,12-9-54-16,5-6-288 16,3-9 86-16</inkml:trace>
  <inkml:trace contextRef="#ctx0" brushRef="#br0" timeOffset="3231.91">19957 3270 607 0,'0'0'118'16,"0"0"-80"-16,0 0 58 0,0 0-40 16,0 0-3-16,54 135 0 15,-37-67-1-15,1 2 2 16,-1 3-28-16,-9 0-5 15,-1 2 1-15,-7 1 3 16,0-4 6-16,0-4 3 16,-9-4 1-16,-11-8-14 15,-1-1-4-15,0-7-1 16,0-8-10-16,1-2-6 16,-2-2-10-16,-2-1-95 15,-3-2-154-15,-2 1-454 16</inkml:trace>
  <inkml:trace contextRef="#ctx0" brushRef="#br0" timeOffset="10678.71">10102 6767 387 0,'0'0'65'16,"0"0"9"-16,0 0 37 15,0 0-17-15,0 0-39 16,0 0-7-16,0 0 4 16,0 0-10-16,0-3-13 15,0 3-13-15,0 0 3 16,0 0 4-16,0 0-7 0,5 0 1 16,4 0-4-1,6 0-3-15,10 0 13 0,8 1 13 16,3 5-10-16,-1-2 4 15,-5-1-6-15,-6-3-14 16,-6 1-6-16,-7-1-4 16,-2 3-5-16,-3-1-67 15,-3-1-157-15,-3 5-190 16</inkml:trace>
  <inkml:trace contextRef="#ctx0" brushRef="#br0" timeOffset="11285.99">10023 7365 548 0,'0'0'132'16,"0"0"56"-16,0 0-73 16,117-4-45-16,-72 4-14 15,4 0-19-15,0 0-18 16,-5 0-17-16,-5 0-2 15,-10 0-14-15,-5 0-65 16,-4 0-74-16,-9 0-161 16,-6 0-230-16</inkml:trace>
  <inkml:trace contextRef="#ctx0" brushRef="#br0" timeOffset="12113.67">11889 7363 512 0,'0'0'126'0,"0"0"32"16,0 0-29-16,0 0-47 16,135-28-25-16,-100 24-34 15,3-2-17-15,-3-1-3 0,1-2-3 16,-5 1-55-16,-11-4-136 16,-13 0-272-16</inkml:trace>
  <inkml:trace contextRef="#ctx0" brushRef="#br0" timeOffset="12669.64">11914 6265 514 0,'0'0'141'0,"0"0"-55"16,0 0 53-16,0 0-50 15,0 0-29-15,143-3-31 16,-105-1-20-16,4 0-9 15,5 4-5-15,-1 0-55 16,1 0-114-16,-11 11-143 0</inkml:trace>
  <inkml:trace contextRef="#ctx0" brushRef="#br0" timeOffset="13389.11">13665 6258 162 0,'0'0'452'15,"0"0"-369"-15,0 0 48 16,0 0-18-16,0 0-45 16,0 0-23-16,117-24-16 15,-88 24-10-15,4-2-4 16,0 0-5-16,1 2-9 16,-1 0 0-16,-4 0-1 15,-2 0-34-15,-6 0-56 16,-2-2-140-16,-11 2-147 15</inkml:trace>
  <inkml:trace contextRef="#ctx0" brushRef="#br0" timeOffset="13780.3">13641 6717 482 0,'0'0'126'0,"0"0"-15"16,0 0 31-16,0 0-45 15,0 0-21-15,0 0-27 16,112 0-27-16,-71 0-14 15,1-2-8-15,1-4 0 0,-3 0-61 16,-6 0-101 0,-10 4-179-16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03:02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3732 6075 59 0,'0'0'165'0,"0"0"-153"16,0 0-9-16,0 0 34 15,0 0-9-15,0 0-28 16,0 0-5-16,-8-33-17 16,8 25-94-16</inkml:trace>
  <inkml:trace contextRef="#ctx0" brushRef="#br0" timeOffset="2676.32">3884 5857 230 0,'0'0'240'0,"0"0"-143"16,0 0 16-16,0 0 29 16,0 0-49-16,0 0-39 15,0 0-6-15,0 0-10 16,0 0-12-16,0 6-12 0,0 13-6 16,4 8 12-1,-2 2-10-15,4 0-6 16,-4 1-3-16,-2-2 3 15,0-1 0-15,0-6-4 0,0-2 1 16,0-3-1-16,0-4 0 16,0-2 2-16,0-2-2 15,0-4 2-15,0-2 0 16,0-2 1-16,0 0 5 16,0 0 1-16,0 0 7 15,0 0 1-15,0 0-7 16,0 0-2-16,0 0-5 15,0 0-3-15,2 0-5 16,0 0-3-16,2 0-2 16,3 0 2-16,7 0 7 0,3 0 1 15,1 0 1-15,5 0 3 16,-4 0 3-16,2 0 7 16,1 0-5-16,-2 0-2 15,2 0-3-15,3 0-1 16,-4 0 1-16,6-2 2 15,-2 0-2-15,0-2 0 16,-1 2-3-16,-2 2 1 16,1 0-1-16,-1-2-1 15,3 2 9-15,-4 0-4 16,2 0 1-16,-3 0-4 16,0 0 0-16,0 0 0 0,1 0-1 15,-2 0 1-15,-1 0 1 16,3 0-3-16,-2 0 3 15,4 0-3-15,-1 0 2 16,2 0-2-16,-2 0 1 16,3 0 1-16,-2 0-2 15,0 0 1-15,2 0 1 16,-2 0-2-16,1 0 3 16,-1 0-3-16,-2 0 0 15,2 0 0-15,-3 0 3 16,0 0-3-16,0 2-2 15,-2-2 1-15,0 0 1 16,0 0 3-16,1 0-2 0,-3 0 1 16,0 0 0-1,-3 2-2-15,3-2 1 0,0 2-1 16,3-2 1-16,1 2 2 16,3-2-2-16,0 0 5 15,0 0 2-15,2 0-1 16,0 0-6-16,-1 0 1 15,-2 0 1-15,3 0 1 16,-3 0-4-16,3 0 0 16,-6 0 0-16,2 0 1 15,1 0 0-15,1 0-1 16,3 0 0-16,5 0 2 16,2 0 0-16,6 0 2 0,-1 0 3 15,1 0-3-15,-1 0-2 16,3 0 2-16,1 0-4 15,3 0 1-15,1 0 1 16,4 0 3-16,-6 0-1 16,-5 0 3-16,0 0-2 15,-6 0-2-15,-4 0 1 16,-2-2-1-16,-3 0-1 16,-1 0-1-16,-3 2 3 15,-1 0-3-15,-2-2 0 16,0 2-1-16,3-2 0 15,-2 0 2-15,2 0-2 16,-2-1 2-16,-3 2-1 16,3 1-1-16,1-2 0 0,-4 2 0 15,5 0-2-15,0 0 2 16,2-2 0-16,1 2 3 16,4-2-3-16,-1 0 1 15,3 0 0-15,3 2-1 16,-1-2 1-16,0 0-2 15,0 2 1-15,0-3 0 16,3 0 0-16,-5 1 2 16,2 2-2-16,-2 0 0 15,0-3 0-15,-1 3 2 16,6-4-1-16,0 3 0 16,-1-3 0-16,0 0-1 0,-2 2 2 15,-2-1-2-15,-2-1 1 16,-5 4 0-16,3-3 1 15,-11 1-1-15,-2 2 0 16,-3 0 1-16,1-2-2 16,-4 2-2-16,-2 0 2 15,3-2 1-15,-3 2 0 16,4 0-1-16,-4 0 0 16,3 0 0-16,-1 0-1 15,-2-2 1-15,3 2 0 16,0 0 0-16,2-3 0 15,-3 3 0-15,1 0 0 16,-2 0 0-16,-1 0 1 0,1 0-1 16,1-1-1-1,1 1 1-15,-1 0 0 0,4 0 1 16,-4 0-2 0,1 0 2-16,2 0-2 0,-2-3 1 15,-1 3 0-15,5 0 0 16,1 0 0-16,-1 0 0 15,2 0 1-15,-2 0-1 16,0-2 0-16,-2 2 0 16,-2 0 0-16,0 0 0 15,-3 0 1-15,0 0-4 16,1 0 6-16,2 0-3 0,-3 0 1 16,3-1-1-1,-1 1-1-15,-1 0 1 0,2-2 0 16,2 2 1-16,-3 0-1 15,5 0 0-15,1 0 0 16,-2 0 0-16,1 0-1 16,-1 0 1-16,-2 0 0 15,1 0 0-15,1 0 0 16,-2 0 1-16,-1 0-1 16,-1 0 0-16,-1 0 0 15,2 0 0-15,-3 0 0 16,3 0 0-16,-3 0 0 15,0 0 1-15,2 0-1 16,-4 0 0-16,2 0 0 0,1 0-1 16,-3 0 1-16,0 0 0 15,0 0 0-15,0 0-1 16,0 0 1-16,1 0 0 16,1 0 0-16,1 0 0 15,-1 0 0-15,3 0 0 16,-1 0 0-16,1 0 0 15,-2 0 0-15,-1-2 0 16,-1 2 0-16,-1 0-1 16,0 0 2-16,0 0-1 15,0 0 0-15,0 0 0 16,-2 0-1-16,3-3 1 16,-3 3-1-16,2 0 0 0,-2 0 0 15,0 0 1 1,0 0-1-16,0 0 0 0,0 0 1 15,0 0 0-15,0 0 0 16,0 0-1-16,0-1 1 16,0-2 0-16,0 3 3 15,0 0-3-15,0-1 1 16,0-2-1-16,0 2-1 16,0-5 0-16,0-6-2 15,4-3 2-15,1-2 2 16,0 0 0-16,-3 1 2 15,2 0-3-15,0-2 1 16,1 0-2-16,1 0 2 16,-4-2-1-16,4 2 0 15,-2 0-1-15,-2 6 1 0,2 0 0 16,-1 4 1-16,-1 2-3 16,0 0 3-16,0 3-1 15,-2 0 0-15,0 3 0 16,0 0-1-16,0-2 1 15,0 2 0-15,2 0-2 16,-2 0 1-16,0 0 1 16,0 0 1-16,0 0-1 15,0 0 0-15,0 0-4 16,0 0 3-16,0 0 0 16,0 0-1-16,0 0 0 15,0 0-1-15,0 0-1 0,0 0-1 16,0 0-2-16,0 0-3 15,0 0 2-15,0 0-4 16,0 4 4-16,0 3-4 16,0 5 5-16,0 8 7 15,0 1 0-15,0 3 2 16,0 2 1-16,-6 4-3 16,1-2 0-16,1-4-2 15,0-5-11-15,2-6-19 16,2-2-33-16,0-2-48 15,0-9-157-15,0 0-226 16</inkml:trace>
  <inkml:trace contextRef="#ctx0" brushRef="#br0" timeOffset="34375.25">12388 10487 430 0,'0'0'73'0,"0"0"-31"0,0 0 43 15,0 0 33-15,0 0-49 16,0 0-34-16,-11 9-18 16,7 10 5-16,0 5-8 15,-1 2 3-15,3-4 2 16,-1 1-10-16,-1-4 0 15,2 2 5-15,0-5-4 16,-1-2-2-16,1-4-1 16,0-2-7-16,2-4 4 15,-2-2-3-15,2 0 0 0,-2-2 0 16,0 0 0-16,2 0 2 16,0 0-3-16,0 0-1 15,0 0-1-15,0 0 0 16,0 0-1-16,0 0 0 15,0 0 3-15,6 0 3 16,7 0 2-16,1 0-5 16,-1 0 7-16,1 0-4 15,1 0 1-15,1 0 0 16,1 0 1-16,1 0-2 16,3 0-1-16,-2 0 6 15,4 0 0-15,2 0 1 16,-4 0-1-16,2 0 0 0,-1 0-2 15,1 0 3-15,-2 0-2 16,4 0-6-16,0 0 4 16,-3 0 3-16,0 0-6 15,3 0 0-15,1 0-2 16,3 0 1-16,1 0 0 16,1 0 5-16,-2-2-4 15,-2 2 0-15,2-2 0 16,0 0 4-16,-6 2-5 15,2-2 0-15,-2 2 1 16,-3 0 4-16,-3-2 0 16,2 2-5-16,0 0 7 15,-1 0-7-15,3 0 1 0,-2 0 0 16,1 0-2 0,1 0 8-16,-4-2 0 0,1 2-4 15,-3 0 0-15,-1 0-4 16,1-2 2-16,1 2 3 15,-3 0-3-15,3 0 0 16,0 0 2-16,-2-2-1 16,1 2 3-16,-2-2 2 15,3 2-3-15,-3 0-4 16,3 0 7-16,-1 0-4 16,1 0 3-16,2 0-6 15,-3 0 0-15,3 0 1 16,-2 0-1-16,-3 0 0 15,-2 0 1-15,0 0-1 16,-1 0-1-16,-6 0 1 0,2 0-1 16,3 0 0-16,-3 0 0 15,2 0 1-15,-2 0 0 16,1 0-1-16,-1 0 0 16,2 0 3-16,0 0-2 15,1 0-1-15,0 0 0 16,0 0 1-16,0 0-1 15,0 0 0-15,-3 0 2 16,2 0-1-16,-2 0-1 16,-2 0 2-16,5 0-2 15,-2 0 3-15,2 0-1 16,-3 0-1-16,3 0 0 0,-1 0 1 16,-2 0-2-16,0 0 1 15,1 0-1-15,-1 0 0 16,2 0 1-16,-2 0-1 15,1 0 2-15,-1 0-2 16,2 0 0-16,-2 0 0 16,1 0 0-16,-1 0-1 15,-2 0 1-15,4 0 1 16,-2 0-1-16,1 0 1 16,-1 0-2-16,1 0 2 15,0 0-2-15,2-2 1 16,0 2 0-16,-3 0 0 0,6 0 0 15,-6 0 0-15,1 0-1 16,1 0 0-16,2 0 1 16,1 0 0-16,-3 0 0 15,2-2 0-15,1 2-1 16,-5 0 0-16,2 0-1 16,-2 0 0-16,-2 0 0 15,-1 0 1-15,-1 0 1 16,-2 0 0-16,2 0 0 15,2 0-2-15,1 0 2 16,2 0-4-16,2 0 2 16,-1 0-1-16,1 0-1 15,3 0-5-15,-4 0 5 0,-1 0 3 16,-3 0-1 0,-1 0 2-16,-3 0 3 0,0 0-2 15,0 0 2-15,0 0-1 16,0 0 2-16,0 0-4 15,0-3-1-15,0-4 1 16,5-5 0-16,1-2 3 16,5 2-3-16,-2-2 0 15,0 2 3-15,-3 3-3 16,-3-2-21-16,-3 0-38 16,0 1-79-16,-3 2-232 15</inkml:trace>
  <inkml:trace contextRef="#ctx0" brushRef="#br0" timeOffset="36389.75">12591 8881 376 0,'0'0'244'0,"0"0"-244"15,0 0 0-15,0 0 16 16,0 112 13-16,0-73-14 16,0-6 1-16,0-6-10 15,0-11 7-15,0-6-1 16,0-6-3-16,0-4 4 0,0 0-5 15,0 0-2-15,0 0 2 16,11 0 12-16,5-4 5 16,-1-4-13-16,4-1-7 15,-6 5-5-15,3 2 0 16,1 0-25-16,-1 1-54 16,2-1-41-16,-3-2-35 15,-6 0-139-15</inkml:trace>
  <inkml:trace contextRef="#ctx0" brushRef="#br0" timeOffset="36601.25">12639 9043 454 0,'0'0'67'0,"0"0"12"0,0 0 46 15,0 0-50-15,0 0-39 16,0 0-20-16,15-1-12 16,1-3-4-16,1-2-25 15,1-5-103-15,0 0-74 16,-2-7-156-16</inkml:trace>
  <inkml:trace contextRef="#ctx0" brushRef="#br0" timeOffset="36820.11">12516 8821 429 0,'0'0'245'0,"0"0"-188"16,0 0 56-16,0 0-9 15,0 0-90-15,0 0-14 16,28-8 0-16,1 8-2 15,2 2-13-15,-4 8-100 16,-2 0-81-16,-7 4-42 16,-7 2-154-16</inkml:trace>
  <inkml:trace contextRef="#ctx0" brushRef="#br0" timeOffset="38085.94">12645 9127 474 0,'0'0'86'15,"0"0"-9"-15,0 0 41 16,0 0-39-16,0 0-43 0,0 0 5 15,46 0-17-15,-25-1-16 16,3-11 3-16,3-7-11 16,5-1 3-16,-7 5 1 15,-2-2-3-15,-5 6-1 16,-7 0-2-16,-5 5-1 16,-3 2-4-16,-1 0 7 15,-2 4 4-15,0 0 5 16,3 0-2-16,-3 0-2 15,0 0-1-15,0 10-4 16,0 6-6-16,-5 1 6 16,2 1 0-16,3-3-1 15,0-1 1-15,0-1 1 0,0-5-1 16,8-2-3 0,1-4-4-16,3-2 3 0,2 0-5 15,4 0 2-15,2-4-3 16,5-14 6-16,-4-4 2 15,0 0-1-15,-3 4-2 16,-7 1 5-16,-5 9 3 16,-1 4-3-16,-3 2 3 15,-2 2 1-15,3 0-4 16,-3 0-2-16,0 0-4 16,0 0 1-16,0 6 2 15,0 9-1-15,0 3 4 16,0 0 0-16,0-3-1 0,0 2-1 15,4-3-3-15,5-4 3 16,2-4-8-16,2-6 0 16,3 0-3-16,2 0 1 15,4-3 5-15,0-14-4 16,5-7 6-16,-2-2 5 16,-1-5 0-16,1-1 2 15,-3-4-2-15,0 0 0 16,-2-2 0-16,-7 8 5 15,-4 2 1-15,-2 2 9 16,-4 4 3-16,-3 4 1 16,0 4-9-16,0 4 2 15,0 6 18-15,0 0-10 16,-3 4-9-16,-4 0-11 16,-4 0 0-16,-2 18-5 0,-1 12-8 15,1 4 8-15,2 7-1 16,4-2 3-16,5-1-5 15,2-4 1-15,0-6 6 16,0-4-1-16,0-3 1 16,4-6 0-16,8-3-2 15,-1-3 0-15,2-4 6 16,3-2-7-16,1-3 3 16,6 0-1-16,1 0 1 15,1-11-9-15,2-7-7 16,-3-2-4-16,-4-2 4 0,-4 3 9 15,-5-4 1 1,-2 1-11-16,-7 2-5 0,-2 4 0 16,0 2-2-16,0 6 17 15,-7 4 6-15,-6 4-4 16,-3 0-8-16,1 0 12 16,-1 18-4-16,8 8 5 15,1 2-3-15,7-2 2 16,0-3 2-16,2-4 4 15,15-1 5-15,2-4 12 16,-2 0 0-16,1-3-11 16,-2-5-9-16,-1-2-1 15,1-4 0-15,2 0 3 0,0 0-1 16,1-6 0 0,4-6 9-16,4-1 9 0,0 2-6 15,2 0 6-15,0 5-4 16,0 0-9-16,0 6 2 15,-3 0-6-15,0 0-3 16,-1 15 0-16,-2 11-38 16,-6 3-59-16,-1 1-78 15,-7-3-160-15</inkml:trace>
  <inkml:trace contextRef="#ctx0" brushRef="#br0" timeOffset="47276.05">4875 9832 137 0,'0'0'64'0,"0"0"-43"15,0 0 19-15,0 0 7 16,0 0-31-16,0 0-5 16,0 0-2-16,0 0-9 15,0 0 0-15,0 0-60 16,0 0-86-16</inkml:trace>
  <inkml:trace contextRef="#ctx0" brushRef="#br0" timeOffset="51166.28">4875 9832 78 0,'-44'0'186'16,"44"0"-137"-16,0 0 26 15,0 0 22-15,0 0-36 16,0 0-18-16,0 0 3 16,0 0 4-16,0 0-14 15,0 0-15-15,0 0-6 16,0 0-1-16,0 0-6 0,0 0 1 15,2 0 21-15,7 0 7 16,0 1-2-16,4 2-7 16,-2-2-3-16,1 2 0 15,-1-3-4-15,3 0-5 16,-1 0-1-16,-3 0-1 16,6 2 0-16,-1-1-3 15,2 1-5-15,3 3-1 16,-3-4-3-16,4 2 0 15,-4-1-1-15,3 0-1 16,-1 0 1-16,-2-1-1 16,3-1 2-16,-3 2 0 15,4-2-2-15,-5 0 0 0,1 2 2 16,-1-2-2-16,-3 3-3 16,5-2 3-16,-5 2 0 15,6-1 2-15,-4 0-2 16,3-2 2-16,-3 2-2 15,3-2 1-15,0 2 1 16,0-2-1-16,2 0-1 16,-3 2 2-16,2-2-2 15,-2 0 1-15,5 1-1 16,-1-1 1-16,0 0 4 16,2 0-3-16,0 0 0 15,-3 0-2-15,-1 0 2 0,0 0-1 16,-4 0 1-16,1 0 4 15,-1 0-4-15,3 0-1 16,2 0 0-16,2 0 1 16,5 0 0-16,0 0-2 15,2 0-1-15,-2 0 1 16,0 0 3-16,-1 0-1 16,-2 0 7-16,-1 0-5 15,-1 0-2-15,-5 0 0 16,2 0 1-16,-1 0-2 15,-3 0 1-15,1 0-1 16,1 0-1-16,4 0 9 16,4 0-8-16,-2 0 6 15,0 0-2-15,2 0-4 16,-1 0-1-16,-4 0 0 0,2 0 0 16,-4 0 3-1,-5 0-2-15,1 0 0 0,-1 0-1 16,0 0 1-16,3 0-1 15,-1 0-1-15,4 0 1 16,1 0 1-16,2 0 1 16,0 0 0-16,1 0-1 15,-1 0 1-15,-2 0-1 16,-2 0 1-16,1-1 3 16,0-1-1-16,-1 2 0 0,-3 0 2 15,-1 0-2 1,-1 0 0-16,2-2-1 0,1 2-2 15,2 0 2-15,-1 0 2 16,2 0-4-16,0 0 2 16,4 0 0-16,-3 0 0 15,2 0 1-15,-2 0-2 16,0 0 0-16,0-2 0 16,-2 2-1-16,2 0 1 15,-2 0 0-15,0 0-1 16,-1 0 1-16,4 0-1 15,-1 0-1-15,2 0 1 16,2 0 1-16,-3-2-2 16,3 2 0-16,-2 0 0 15,-4 0 0-15,3 0 4 0,-2 0-3 16,-1 0-1 0,5 0 0-16,-4 0 2 0,6 0 0 15,-3 0-1 1,0-2-1-16,1-1 3 0,-3 3-1 15,-1-4-2-15,2 4 1 16,-1-2 1-16,2 2 0 16,-2 0-2-16,5 0 2 15,4-2 3-15,0 1-5 16,0-1 2-16,-2 0-2 16,-4 0 1-16,2-1-2 15,-2 3 2-15,-1-1 0 16,0-2 0-16,3 1 2 0,-3-1-5 15,1 1 6-15,-2-1-5 16,4 2 3-16,0-2-3 16,2 2 3-16,-3-2-1 15,0 3-1-15,-1-1 0 16,1-2 0-16,1 2 2 16,0-2-2-16,-2 1 1 15,2 2-1-15,0 0 0 16,-1-1-2-16,3-2 2 15,-1 1 3-15,3 2-3 16,-4-2 1-16,0-2-2 16,-3 3 1-16,-5-5-1 15,2 3 1-15,-4 3 1 16,-1-2 0-16,1 0-2 0,3 1 1 16,-1-4 0-16,2 3 1 15,-1-2-1-15,-3 1 0 16,3 0 0-16,-3-1-1 15,1 2 1-15,-1 2 0 16,-1-2-2-16,-1 2 0 16,0 0-1-16,-1-2 1 15,-1 2 1-15,1 0-1 16,-4 0 2-16,1 0-1 16,-1 0 1-16,0 0 1 0,3 0-1 15,-5 0 0 1,4 0-1-16,-4 0-1 15,-4 0-3-15,3 0-9 0,-1 0 4 16,0 0-2-16,1 0 5 16,4 0 7-16,0 0 0 15,2 0 1-15,-2 0-1 16,2 0 0-16,-4 0-1 16,-5 0 1-16,2 0-2 15,-4 0-3-15,3 0 5 16,-3 0 0-16,0 0 2 15,0 0 3-15,0 0-4 16,0 0 5-16,0 0 3 16,0 0-4-16,0 0 6 15,0 0-4-15,0 0 5 0,-7 0-7 16,-2 0-5-16,0 0 1 16,0 0 2-16,2 0-2 15,-1 0 7-15,-6 0 0 16,1 0-6-16,-8 0-2 15,2 0-2-15,-3 0 2 16,-5 0-2-16,2 2 2 16,-2 0 0-16,1 0 1 15,4-2-1-15,-3 3 1 16,0-3 0-16,4 0 3 16,-2 0-4-16,3 0 2 15,0 0 8-15,2 0-6 0,2 0 6 16,1 0-7-1,-1 0-1-15,-1 0 0 0,-2 0-2 16,2 1-3-16,-3 2 2 16,1-2 1-16,0 1 0 15,1 0 4-15,5-2-3 16,-3 0 0-16,3 0 1 16,2 0 5-16,-5 0-6 15,3 0 4-15,-5 0-5 16,-1 0 0-16,2 0 0 15,-1 0 0-15,3 0 0 16,-3 2-2-16,3-2 5 16,-4 0-4-16,2 0 3 15,-1 0-2-15,-5 0 0 16,2 0 4-16,0 0-3 16,-1 0-1-16,1 0 0 0,2 2 0 15,-1-2-2-15,2 2 2 16,2-2 0-16,3 0 1 15,-3 3 0-15,1-3 0 16,-1 1-1-16,-1-1-1 16,-4 2-1-16,1 3 1 15,3-4 0-15,-2 1 1 16,4 1 0-16,1-2 0 16,4-1 2-16,-2 3 0 15,1-3 1-15,0 1-3 16,0 3 0-16,-2-1 0 0,-1 0-4 15,1 1 3-15,-5-1 1 16,2 1 3-16,-4-3 3 16,-2 2-5-16,-2-3 3 15,-1 1 1-15,0-1-3 16,-2 0 9-16,4 0-2 16,-2 0-2-16,0 0 0 15,-2 0-2-15,3 0-4 16,2 0-1-16,0 3 2 15,1-3-2-15,-1 0 3 16,2 0 1-16,2 0 5 16,1 0-5-16,1 0 0 15,3 2 2-15,-1-2-6 0,-1 0 2 16,1 1-1-16,-1-1 4 16,-1 0 0-1,1 0-2-15,-6 0 0 0,6 0-1 16,-5 0-1-16,1 0 1 15,4 0-1-15,-1 0 1 16,1 0-1-16,-3 0 3 16,3 0-2-16,-1 0 0 15,-2 0 0-15,-2 0-1 16,-3 0 0-16,0 0-1 16,-2 0 2-16,0 0-1 15,3 0 2-15,2 0-1 0,0 0 1 16,2 0 1-1,3 0-2-15,-1 0-2 0,-2 0 1 16,2 0-1-16,-1 0 1 16,-1 0 2-16,0 0-3 15,-2 0 1-15,2 0 3 16,1 0-3-16,-4 0 4 16,6 0 1-16,-3 0-5 15,-3 0 1-15,0 0 2 16,0 0-3-16,-1 0 0 15,0 0-1-15,0 0 0 16,1 0 0-16,-1 0 0 16,2 0 2-16,-2 0-1 0,-1 0 0 15,2 0 0 1,-2 0-1-16,1 0 0 0,4 0 0 16,0 0 1-16,5 0 0 15,-1 0-1-15,4 0 1 16,-7 0 0-16,5 0-1 15,-5 0 1-15,2 0-1 16,-1 0 0-16,3 0 0 16,-3 0-1-16,3 0 1 15,-1 0-1-15,-1 0 1 16,-1 0-1-16,1 0 1 16,-3 0 1-16,3 0-1 15,1 0 1-15,-1 0-1 16,2 0 0-16,1 0 0 0,-1 0 1 15,1 0-1-15,-1 0 1 16,-1 0-1-16,1 0 0 16,1 0 1-16,-5 0-1 15,2 0 1-15,-1 0-1 16,1 0 0-16,1 0-1 16,-1 0 0-16,1 0 0 15,1 0 1-15,5 0 0 16,-4 0 0-16,1 0 0 15,1 0-1-15,-2 0 1 16,1 0 1-16,-1 0 0 16,-1 0 0-16,-1 0-1 15,-1 0-1-15,-1 0 0 0,1 0-2 16,-1 0 2 0,-1 0 1-16,0 0 0 0,-2 0 1 15,1 0-1-15,-3 0 0 16,0 2 1-16,-2 0-1 15,3 1-1-15,3-2 0 16,1 2 1-16,-2 1 0 16,2-4-1-16,-1 2 1 15,1 1 0-15,3-3 0 16,-1 2 1-16,5-2 0 16,1 0-1-16,0 3 0 15,0-3 1-15,1 1-1 16,1-1 1-16,-4 0-1 15,4 0 0-15,-3 0 1 0,3 0 1 16,-2 0-1-16,2 0 1 16,-1 0-1-16,-1 0 0 15,-2 3 1-15,1-3-1 16,-2 0 2-16,3 0 0 16,-2 2 0-16,6-2 0 15,0 0 0-15,4 0-1 16,-3 0-1-16,3 0-1 15,-2 0 2-15,2 0-1 16,-2 0 1-16,0 0 0 16,2 0 0-16,0 0-2 15,-2 0 2-15,2 0-2 16,0 0-5-16,0 0-12 0,0 0-47 16,0 0-94-16,13-2-182 15,3-14-329-15</inkml:trace>
  <inkml:trace contextRef="#ctx0" brushRef="#br0" timeOffset="68894.61">12643 11685 194 0,'0'0'61'0,"0"0"-41"15,0 0 24-15,0 0 39 16,0 0-15-16,0 0-14 16,0 0-5-16,0 0 14 15,0 0 25-15,0 0-4 16,0 0-9-16,0 0-5 16,0 0-10-16,0 1 0 0,0-1-2 15,0 0-14 1,0 0 5-16,0 0-15 0,0 0-10 15,0 0-2-15,0 0-7 16,0 0-9-16,0 0 3 16,0 3-4-16,0-3 4 15,6 2-5-15,1-2 7 16,4 0-6-16,-2 0 0 16,2 2 0-16,0-1-2 15,3 1 3-15,1 0-1 16,3-2-4-16,7 2 4 15,2 1 7-15,2-3-10 0,2 0 3 16,0 0-3 0,0 0-2-16,0 0 2 0,1 0-1 15,-1 0 0-15,-4 0-1 16,-1 0 0-16,0 0 1 16,-1 0 0-16,0 0-1 15,-3 0 1-15,-2 0 0 16,0 0-1-16,3 0 2 15,-4 0-1-15,4 0 0 16,-3 0-1-16,0 0 0 16,-2 0 1-16,1 0-1 15,2 0 3-15,-1 0-1 16,5 0-3-16,-2 0 3 16,4 0-3-16,2 0 5 15,0 0-5-15,0 0 1 0,0 0 0 16,-2 0 0-16,-2 0 0 15,-4 0 2-15,4 0 1 16,-2 0-3-16,-3 0 0 16,2 0 2-16,-4 0 0 15,2 0-1-15,-2 0 0 16,-2 1 1-16,-1-1-2 16,1 0 1-16,1 0 3 15,4 0-1-15,-4 0-3 16,3 0 1-16,-4 0 0 15,4 0 1-15,-4 0-1 16,1 0-1-16,1 0 3 0,-5 0-2 16,3 0 1-16,-5 0-2 15,1 0 0-15,1 0 0 16,0 0 0-16,-2 0-1 16,2 0 1-16,-3 0 0 15,-1 0 0-15,1 0-1 16,-1 0 2-16,-1 0-2 15,-2 3 1-15,0-3 0 16,1 0-1-16,-3 0 0 16,2 0 0-16,-2 0 1 15,-2 0 0-15,0 0 1 16,-2 0-1-16,0 0-1 16,2 0-56-16,-2 0-61 0,0 0-46 15,0 0-58-15,0-3-181 16</inkml:trace>
  <inkml:trace contextRef="#ctx0" brushRef="#br0" timeOffset="73687.08">12745 12566 41 0,'0'0'43'0,"0"0"-13"16,0 0 0-16,0 0-14 16,0 0 17-16,0 0 4 15,0 0 16-15,-31 0-8 16,27 0 8-16,1 0 8 0,-1 0 2 16,-1 0 11-1,3 0 14-15,2 0-1 0,0 0-17 16,0 0-14-16,0 0-7 15,0 0-14-15,0 0-13 16,0 0-10-16,11 0 3 16,5 0 25-16,4 0-10 15,0 0 4-15,-5 0-6 16,2 0 2-16,-2 0-5 16,1 0-10-16,1 0 9 15,10 0-7-15,2 0 6 16,4 0-10-16,1 0-7 0,-3 0-1 15,-2 0-5-15,2 0 4 16,-2 0 5-16,2 0-2 16,-2-1 2-16,0-5-4 15,0 4-2-15,0-2 6 16,-2-1-9-16,-3 1 0 16,1 3 2-16,-3-1 1 15,1 0 1-15,-4 0-4 16,1 0 6-16,3 0-6 15,-1-1 2-15,2 0 1 16,3-2-1-16,-2 2 1 16,0-1-2-16,-4 1 3 15,2 3-1-15,-1 0-1 16,1 0 1-16,0 0 2 16,0 0-3-16,2 0 0 0,-3 0 1 15,-2 0 1-15,0 0-3 16,1 0 1-16,-2 0 1 15,1 0 1-15,3 0-1 16,-2 0 1-16,4 0 3 16,-2 0 0-16,-1 0-6 15,0 0 1-15,0 0-1 16,1 0 0-16,-2 0 5 16,0 0-2-16,-3 0 3 15,-3 3-5-15,-1-3 2 16,-3 1 1-16,-5-1-3 15,4 0-1-15,-3 0 0 16,-1 3 3-16,0-3-1 16,-1 2-3-16,-1-2 2 0,-1 1-4 15,-1-1 4-15,1 0-2 16,-3 0 0-16,0 0 0 16,0 0 0-16,0 0-1 15,0 0 1-15,0 0-13 16,0 3-21-16,0 2-46 15,-19 8-99-15,-16 3-317 16</inkml:trace>
  <inkml:trace contextRef="#ctx0" brushRef="#br0" timeOffset="77719.64">5332 5604 56 0,'0'0'83'0,"0"0"-8"15,0 0-20-15,0 0-55 16,0 0-17-16,0 0-4 16,0 0-34-16</inkml:trace>
  <inkml:trace contextRef="#ctx0" brushRef="#br0" timeOffset="78857.75">5332 5604 174 0,'-106'27'220'15,"103"-27"-54"-15,1 0-5 0,0 0-13 16,2 0-54-16,0 0-35 16,0 0-15-16,0 0-8 15,0 0-6-15,0 0-4 16,0 0-10-16,0 0-5 16,0-14 0-16,17-8 3 15,4-5 9-15,-2 1-9 16,4 4-7-16,-3 2-3 15,-1 0 4-15,2 2 1 16,-1 2-9-16,3 0 2 16,-4 4-4-16,2 2 0 15,-2 2 2-15,1 2-1 16,3-1 2-16,0 0-1 16,0 1 0-16,2 2-1 15,0 2-2-15,-3 0 2 0,0 2 1 16,-4 0 0-16,0 0 0 15,2 0 0-15,-2 0 0 16,5 0 0-16,-2 0 1 16,4 0-3-16,-3 4-2 15,0 2 3-15,-2 0 1 16,-1-1 2-16,-2 2-1 16,1-3-1-16,-1 0 0 15,-3 2-3-15,1-2 3 16,-3 0 0-16,1-4 0 0,3 2 0 15,-1-2 0 1,1 0 3-16,-1 0-3 0,1 0-1 16,0 0 1-16,0-2 1 15,-1 0-1-15,-1 0 0 16,1-2 0-16,1 1 0 16,1-2 0-16,1 1-1 15,-3-5 0-15,4 0 1 16,-4-3-4-16,1-2 4 15,-3 2 0-15,1 0-3 16,-6 2 3-16,-3 2 3 16,-1 2-2-16,-4 4-1 15,2 2 0-15,-2 0 0 16,0 0 0-16,0 0-1 16,0 0 0-16,0 0 1 0,0 0 4 15,0 0-4-15,0 0-5 16,0 0-1-16,0 0 0 15,0 0-4-15,0 8 5 16,8 2-1-16,-2 2 3 16,3 2 1-16,2-2 0 15,2 2-1-15,0-4-2 16,6 0-7-16,-4-2 5 16,5-4 1-16,0 2 0 15,3-4-4-15,-1-2-4 16,-2 2 2-16,3-2 4 15,-2 0 4-15,4 0 3 0,0 0 0 16,-1 0 1 0,1-2-1-16,-1-6 0 0,0 0 1 15,1-1 1-15,0 4-1 16,2-3-1-16,-4 0 1 16,4 2 0-16,0-2 0 15,-2 4 0-15,2-2 0 16,2 4 3-16,4-1-3 15,-2 3 1-15,3 0-2 16,-1 0 0-16,0 0 0 16,-2 0 1-16,-2 0-1 15,0 3 1-15,1 3-4 16,-4 0 4-16,1 2 3 0,-3-2-3 16,-1 4-3-1,1-2 0-15,1 0 2 0,0 2 1 16,-2 0 0-16,2 4-1 15,0 2-4-15,-5-2-8 16,2 4-1-16,-2-2-7 16,-7-2-12-16,1-2-23 15,-10-2-69-15,-4-4-118 16,0-6-183-16</inkml:trace>
  <inkml:trace contextRef="#ctx0" brushRef="#br0" timeOffset="79668.66">6485 5179 422 0,'0'0'231'0,"0"0"-203"16,0 0 87-16,0 0-8 16,0 0-68-16,0 0 10 15,52-16-7-15,-27 0-13 16,4-8-9-16,2-2-13 15,3-4-7-15,-5-2-1 0,0 0 0 16,-7 4-2-16,-1 2-11 16,-9 6-11-16,-3 4 13 15,-2 2-14-15,-4 6 1 16,-3-2 25-16,0 0 2 16,0 2 1-16,-16 0 1 15,1 3-2-15,-4 5 2 16,-1 0 4-16,3 0 7 15,1 0-4-15,3 5-5 16,-1 11 4-16,3 8-7 16,0 10 2-16,1 10 4 15,0 10 2-15,1 4 3 16,2 0 4-16,2 1 5 16,3-8-6-16,0 0-2 0,0-7-11 15,2-8-2-15,0-6-1 16,0-14-1-16,0-8 0 15,0-6-2-15,0-2-4 16,0 0-12-16,0 0-12 16,0-18-1-16,0-6 7 15,14-6 23-15,3-1-10 16,3 1-4-16,-2 5 6 16,2 4-1-16,-2 2-8 15,2 1-8-15,-2 5-42 16,-1 4-41-16,-1 0-50 15,-5 7-58-15,-4-2-150 0</inkml:trace>
  <inkml:trace contextRef="#ctx0" brushRef="#br0" timeOffset="80053.64">7032 4867 226 0,'0'0'404'0,"0"0"-317"16,0 0 106-16,0 0-44 15,0 0-87-15,0 0-28 16,-69 56-7-16,50-9-7 16,0 3-1-16,1 1-1 15,7-1-4-15,3-5-5 16,3-8-8-16,5-1-1 16,0-4 0-16,0-3-4 15,11-7-19-15,2-4-32 16,5-4-62-16,7-10-119 15,2-4-51-15,4 0-116 16</inkml:trace>
  <inkml:trace contextRef="#ctx0" brushRef="#br0" timeOffset="80290.59">7123 5257 382 0,'0'0'255'16,"0"0"-193"-16,0 0 93 16,0 0-47-16,0 0-56 15,0 0 9-15,45-52-13 16,-16 32-24-16,3 2-18 0,-1-4-5 16,2-2-1-16,0 5-25 15,-4-1-44-15,-2 5-61 16,-4 5-108-16,-10 2-64 15</inkml:trace>
  <inkml:trace contextRef="#ctx0" brushRef="#br0" timeOffset="80554.09">7212 5047 244 0,'0'0'330'0,"0"0"-304"0,0 0 89 16,0 0 36-16,-2 124-81 16,12-93-29-16,5-2-1 15,1-3-24-15,4-4-14 16,-4-3-2-16,-1-6-17 15,-1-2-71-15,-4-9-100 16,3-2-137-16</inkml:trace>
  <inkml:trace contextRef="#ctx0" brushRef="#br0" timeOffset="80870.59">7482 4829 415 0,'0'0'174'0,"0"0"-166"16,0 0 95-16,0 0 9 16,0 0-34-16,0 0 1 15,71 110-16-15,-52-72-29 0,-1 2-5 16,-3-2-19-1,1 2-6-15,-5-4-1 0,-3-1 0 16,-3-6-2 0,-5 0 0-16,0-1-1 0,0-2-17 15,-7-2-48-15,-12 2-92 16,-10 0-182-16</inkml:trace>
  <inkml:trace contextRef="#ctx0" brushRef="#br0" timeOffset="94660.37">15644 10786 53 0,'0'0'108'15,"0"0"-40"-15,0 0 12 16,0 0 28-16,0 0-17 16,0 0-18-16,0 0-13 15,-5 0 15-15,5 0 1 16,0 0-12-16,0 0-8 0,0 0-18 15,0 0-1-15,0 0-7 16,0 0-2-16,0-2-2 16,0 2-8-16,0 0-5 15,0 0 2-15,0 0-2 16,9 0 1-16,9 0 9 16,5 0-5-16,-4 0-6 15,4 0 1-15,-1 0-6 16,2 0 9-16,3-2-1 15,2 0 0-15,6-2-8 16,2 2-2-16,5-2 5 16,-2 2-2-16,-3-2-3 0,0 2-1 15,-4 0-2-15,1 0 5 16,-1 2-3-16,0-2 0 16,-2 2-4-16,1 0 4 15,-6 0-2-15,1 0-1 16,-2 0 0-16,-3 0 0 15,-2 0 0-15,0 0 0 16,2 0 0-16,-2 0 0 16,1 0 0-16,-2 0 0 15,-1 0-1-15,2 0 1 16,0 0 0-16,3 0-1 16,-6 0 0-16,1 0 1 15,-5 0-1-15,-1 0 0 16,-3 0 1-16,-1-2-1 15,2 2 1-15,-4 0-1 0,1 0 0 16,-3 0 0-16,-2 0 1 16,0 0-1-16,0 0 0 15,-2 0 4-15,0 0-4 16,0 0-2-16,0 0 2 16,0 0 1-16,0 0-1 15,0 0 3-15,0 0-3 16,0-2 2-16,0 2 0 15,0 0 1-15,0 0-3 16,0 0-1-16,0 0 1 16,0 0 5-16,0 0-5 15,0 0-2-15,0 0 2 0,0 0 3 16,0 0-3-16,0 0-2 16,0 0 1-16,0 0-1 15,0 0-42-15,0-10-75 16,0-2-105-16,-19 2-234 15</inkml:trace>
  <inkml:trace contextRef="#ctx0" brushRef="#br0" timeOffset="100056.72">4871 9878 283 0,'0'0'259'16,"0"0"-199"-16,0 0 33 16,0 0 51-16,0 0-46 15,0 0-49-15,0 0-5 0,4 0-9 16,1 0-1-1,4 0-7-15,4 0 1 0,5 0 9 16,3 0-16-16,2-2 3 16,2-5 1-16,2 3-2 15,6-1-7-15,1 1 1 16,1-1-1-16,1 1 0 16,0 0-8-16,-3 3-1 15,1-4 0-15,1 1-6 16,3 3 2-16,0-3 4 15,2 1 0-15,0-1-1 16,2 2 0-16,1-2 2 16,3 0 1-16,2 0 0 15,-2 0 0-15,1 1 0 0,-5-2-2 16,1 2 2-16,-5-2-3 16,1 1-2-16,-1 0 2 15,1 3-2-15,-4-6 0 16,1 3-1-16,-1 2-2 15,1 0 0-15,1 0-1 16,2 2 1-16,-3-1 1 16,-1 1-2-16,-4-3 0 15,-2 3 1-15,-2 0 0 16,-2 0 1-16,-4 0-1 16,2 0-1-16,-3 0-1 15,0 0 1-15,0 0 0 16,1 0 3-16,-2 0-3 0,3 0 0 15,-1 0 1-15,-2 0-1 16,2 0 1-16,-5 0-1 16,-1 0 0-16,-2 0 1 15,3 0-1-15,-3 0 0 16,1 0 1-16,3 0-1 16,-1 0 2-16,1 0-2 15,6 0 0-15,-5 0 1 16,7 0-1-16,-1 0 0 15,5 0 1-15,4 0 1 16,0 0-1-16,4 0-1 16,-8 0 0-16,0 0 0 0,-5 0 1 15,0 0 0-15,3 0-1 16,-2 0-2-16,0 0 2 16,-2 0 0-16,0 0 1 15,-1 0-4-15,5 0 1 16,0 0 2-16,-1 0 0 15,1 0 1-15,-7 0-1 16,1 0 0-16,-4 0 0 16,-1 0 0-16,1 0 0 15,4 0 0-15,-1-1 0 16,-1 1 1-16,6-5-2 16,0 3 2-16,4-2-1 15,2 1 0-15,0 0 1 0,3-1-1 16,-1 0 0-16,0 1 1 15,-2-3 0-15,1 1-1 16,-3 1 0-16,0 1 1 16,0-2-1-16,0 3 0 15,0 0 0-15,2 0 2 16,-2-2-1-16,2 2-1 16,-2-1 0-16,-2 2 0 15,-3-1-1-15,0 0 1 16,-1 2 0-16,0-2 1 15,0 2-1-15,0 0 0 16,4 0 0-16,-5 0 1 16,2 0 1-16,1 0-2 0,-1-2 0 15,3 2 0-15,0-2-1 16,0 2 2-16,0 0-1 16,-3 0 0-16,2 0 0 15,-1 0 0-15,0 0 0 16,-3 0 0-16,-2 0 0 15,2 0 0-15,-1 0 0 16,0 0 0-16,0 0 0 16,1 0 0-16,-2 0 0 15,0 0 0-15,-5 0 0 16,3 0 0-16,-1 2 0 16,-2-2 0-16,1 2 0 0,-6-2 0 15,3 2 0 1,-3-2 0-16,-3 0-2 0,1 0 2 15,-4 2 1-15,4-2-1 16,-6 0 0-16,0 0-1 16,0 0-1-16,-2 0 2 15,0 0 0-15,0 0 0 16,0 0 0-16,0 0 1 16,0 0 0-16,0 0 6 15,0 0-7-15,0 0 5 16,0 0 1-16,0 0-1 15,0 0 1-15,-6 0 8 16,-10 0-6-16,-9 0-1 16,-2 0-7-16,-2 0 0 0,-2 0 0 15,2 0 0-15,0 0 0 16,1 0 0-16,-1 0 1 16,-4 0-1-16,-2 0 0 15,0 0 0-15,-5 2 0 16,-2 2-1-16,1-2 1 15,1 0 1-15,-2-2-1 16,2 0 1-16,0 0-1 16,0 0 1-16,1 0 2 15,4 0 0-15,2 0 0 16,-1 0 0-16,3 0-1 16,0 2 1-16,0 0-1 15,0 2-1-15,-1-2 2 0,1 2-3 16,2 0 0-16,0-2 1 15,2 0-1-15,6-2 1 16,-2 0 0-16,3 0 2 16,0 0-2-16,-2 0-1 15,-1 0 1-15,-2 0-1 16,-1 0 0-16,-2 0 1 16,-7 0 0-16,2 0 0 15,-3 0 4-15,1 2-3 16,-1-1 2-16,1 2 4 15,-1 1-6-15,-2 0-1 16,2-2 1-16,3 5 1 0,2-4 0 16,4-1 0-1,2 0-3-15,4 0 0 0,-2-2-1 16,3 2 3-16,-2-2-2 16,-7 0 3-16,-2 0-3 15,-2 3 0-15,-8 2 0 16,1 1 0-16,0 5 0 15,2-4 1-15,4 1 0 16,11-4 0-16,-2 2-1 16,2-2 1-16,1 0 0 15,4-2-1-15,0 0 1 16,3-2 0-16,-1 0 0 16,-1 0 1-16,-8 4-1 0,0-2-1 15,-6 1 1 1,0 1-2-16,0 0 2 0,-3 0-1 15,1 0 0-15,0-2 0 16,2-1 0-16,6 3 0 16,2-1 0-16,3-2 1 15,1 2-1-15,-2-1 0 16,2-2 0-16,-4 0 1 16,3 0 1-16,0 0-2 15,-2 0 0-15,1 0 0 16,-3 0 0-16,2 0 0 15,-3 0 0-15,3 0 1 16,-1 0 2-16,2 0-3 16,0 0 0-16,1 0-3 0,1 0 3 15,0 0 0-15,-1 0 1 16,3 0-1-16,-6 0 4 16,-2 0-4-16,0 0 0 15,-5 0 0-15,-1 0 1 16,0 0-2-16,-3 0 2 15,0 0-2-15,1 0 1 16,-2 0 0-16,-1 0 0 16,5 0-1-16,-2 0 1 15,4 5 0-15,0-3 0 16,2 3 3-16,4-4-3 16,4 2 0-16,-2-1 0 15,-1-2-1-15,0 2 1 0,2-2-1 16,-1 2 0-1,4 0-1-15,-1-2 2 0,3 0-1 16,-1 2 1-16,3-1 1 16,-3 3-1-16,3-1 0 15,-1-3 0-15,3 0-1 16,-2 0 2-16,-1 0-2 16,-1 2 2-16,1-2-1 15,1 0 0-15,-1 2 2 16,1-2-2-16,-1 0 2 15,4 0-2-15,1 0 0 16,-3 0 0-16,4 0 0 16,1 0 0-16,-4 0 0 15,2 0-1-15,0 0 1 0,1 0 0 16,-4 0 1-16,1 0-1 16,0 0 0-16,-1 0 0 15,4 0 0-15,-1 0 0 16,2 0 0-16,0 0 1 15,-1 0-1-15,1 0 0 16,1 0 1-16,0 0 0 16,0 0 1-16,2 0 0 15,-1 0-2-15,1 0 1 16,2 0 0-16,0 0 0 16,-4 0-1-16,4 0 0 0,2 0 0 15,0 0-2 1,0 0-34-16,0 0-71 15,0 0-105-15,23 0-164 0,-3 0-151 16</inkml:trace>
  <inkml:trace contextRef="#ctx0" brushRef="#br0" timeOffset="106708.83">15706 10561 179 0,'0'0'186'0,"0"0"-136"0,0 0-4 15,0 0 49-15,0 0-9 16,0 0-29-16,0 0-16 15,0-6 3-15,0 6-6 16,0 0-5-16,0 0-10 16,0 0-2-16,0 0-3 15,0 0-9-15,0 0 11 16,0 0-2-16,0 0 1 16,0 0 0-16,0 0-1 15,0 5-1-15,0 14-4 16,-6 6-12-16,-1-3 4 0,3-4 0 15,-1-4-2 1,2-3 0-16,1 1 2 0,0 1 4 16,2-5 3-16,-2-2-3 15,2 2-2-15,-2-4-2 16,0 2 0-16,2-2-5 16,0-3 0-16,0 2 0 15,0-3 0-15,0 0 4 16,0 0-1-16,0 0-3 15,0 0 0-15,0 0-1 16,0 0 1-16,0 0 0 16,0 0 2-16,0 0-2 15,0 0 1-15,0 0-1 0,0 0 0 16,0 0 0-16,0 0 1 16,2 0 1-16,11 0 0 15,1 0-1-15,1 0 1 16,3 0-1-16,0 0 6 15,2 0-2-15,2 0-5 16,-1 0 2-16,-2 0-1 16,1 0 0-16,-5 0-1 15,4 2 0-15,-4 0 0 16,3 0 1-16,2 2-1 16,5-2 1-16,1-2-1 15,1 2 0-15,-2-2 0 0,-5 0-1 16,-1 0-1-1,0 0 2-15,-4 0 0 0,-1 0 0 16,-4 0 0-16,0 0 0 16,-1 0 0-16,-1 0 0 15,3 0 2-15,1 0-1 16,3 0 1-16,3 0 2 16,-1 0-2-16,6 0 3 15,0-2-5-15,-1 0 4 16,2 0 0-16,1 0 2 15,-1 0-6-15,-1 0 1 16,-4 2 0-16,-1 0 0 16,1 0-1-16,-4 0 0 15,-1 0 0-15,1-2 1 16,-2 2-1-16,5-3 0 0,0 2 0 16,-1 1 1-16,6-2-1 15,0-2 0-15,0 4 1 16,0-2-1-16,-3 2-1 15,-2 0 1-15,-5 0 1 16,-2 0-1-16,-2 0 0 16,-2 0 0-16,-2 0 1 15,-1 0-1-15,0 0 0 16,1 0 1-16,-1 0-1 16,6 0 0-16,-4 0 4 0,0 0-4 15,1 0-1 1,-3 0 1-16,4 0-3 0,-4 0 7 15,0 0-8-15,-2 0 4 16,1 0 0-16,-3 0 0 16,0 0 0-16,0 0 0 15,0 0 1-15,0 0-1 16,0 0 1-16,0 0-1 16,0 0 1-16,0 0-1 15,0 0 3-15,0 0-3 16,0 0 0-16,0 0 1 15,0 0 0-15,0 0-1 16,0 0 2-16,0 0 0 16,0 0-2-16,0 0 0 0,0 0 7 15,0 0 0-15,0 0 3 16,0 0-2-16,0 0-4 16,0-2 6-16,0 0-3 15,0 0-4-15,0-6-1 16,0-6 2-16,2-2-2 15,2-4-1-15,-2 6 0 16,0-2 1-16,2 1 0 16,-4 2 1-16,0-1-3 15,0 2 0-15,0 1 0 16,0 5 4-16,0 4-4 16,0 2 0-16,0 0 1 15,0 0-3-15,0 0 5 0,0 0-4 16,0 0 1-16,0 0-6 15,0 0 1-15,0 0-12 16,0 0-20-16,0 0-55 16,0 0-123-16,0 0-181 15</inkml:trace>
  <inkml:trace contextRef="#ctx0" brushRef="#br0" timeOffset="110790.9">15785 11668 414 0,'0'0'163'15,"0"0"-147"-15,0 0 9 16,0 0 103-16,0 0-9 16,0 0-46-16,0 0-4 15,0-6-4-15,0 6-8 16,0 0-20-16,0 0-7 16,0-2 2-16,0 2-4 15,0 0-5-15,0 0-6 0,0 0-4 16,0 0-4-16,0-1 0 15,0 1-4-15,0 0 0 16,2 0-4-16,-2 0-1 16,2 0 0-16,-2 0 0 15,0 0 0-15,4 0 2 16,3 0-2-16,9 0 1 16,5 0 0-16,16 0 8 15,0 0-7-15,5 0-1 16,6 0 1-16,-4 0 0 15,3 0-2-15,-5 0 1 16,0 0 0-16,3 0-1 16,-3 0 0-16,1 0 0 0,-1 0 0 15,-2 0 1-15,3 0-1 16,-4 0 0-16,-3 0 1 16,-3 0-1-16,-2 0 0 15,-6 0 2-15,-10 0-2 16,-1 0 0-16,-7 0 1 15,-3 0 1-15,-2 0-2 16,-2 0 1-16,2 0 3 16,-2 0 2-16,0 0 1 15,2 0 2-15,-2 0-4 16,0 0 0-16,0 0-1 16,0 0-3-16,0 0 1 15,0 0-2-15,0 0-12 16,0 0-84-16,0 0-156 0,-6 0-288 15</inkml:trace>
  <inkml:trace contextRef="#ctx0" brushRef="#br0" timeOffset="115211.48">12627 11642 257 0,'0'0'213'0,"0"0"-187"16,0 0 9-16,0 0 85 15,0 0 7-15,0 0-50 16,0 0-23-16,14-1-4 16,-14 1 1-16,0-3-11 15,0 3-15-15,0 0 1 16,2 0 5-16,0 0-12 16,2 0 2-16,1 0-7 0,1-2-1 15,1 2 5 1,9-1-7-16,-1 1 0 0,7 0-2 15,5 0 3-15,0 0-5 16,4 0-2-16,3 0-2 16,1 0 0-1,1 0 1-15,2-3 5 0,-4 3-8 16,-5 0 0-16,4 0 0 16,-6 0-1-16,1 0 1 15,1 0-1-15,-4 0 0 16,-1 0 2-16,-1 0-2 15,-2 0 1-15,0 0-1 0,-5 0 0 16,-1 0 0 0,1 0 2-16,-3 0-2 0,0 0 1 15,1 0-1-15,3 0 0 16,1 0 2-16,1 0-1 16,2 0 2-16,2 3 5 15,1-2-1-15,-3-1-2 16,-2 2 1-16,-3-2-4 15,-1 3-2-15,2-2 2 16,-2 1-1-16,3 0-1 16,-1-2 0-16,4 4 1 15,-1-1-1-15,-1-2 0 16,2 1 0-16,1-2 1 16,0 0-1-16,0 3 1 15,-1-2-1-15,1 1 1 0,-2 0 0 16,0 2-1-16,3 0 0 15,-6-2 1-15,6 2 1 16,-6-2-2-16,3 0-2 16,1 1 2-16,-4-3 3 15,3 1-3-15,1 2 0 16,-4-1 1-16,1 0 0 16,-1-1-1-16,2-1 1 15,-1 2 1-15,-1 0-2 16,1-2 1-16,2 2 1 15,0-2 1-15,1 3-3 16,-6-2 4-16,3 2-4 16,-5-1 0-16,3 1 0 15,-1-1 0-15,1 1-2 0,-1-2 0 16,-6-1 2-16,0 0-1 16,-2 3 1-16,-5-3-2 15,2 1-13-15,1 2-44 16,4-3-41-16,2 0-27 15,4 0-11-15,1 0-14 16,-5 0 72-16,-1 0 12 16,-10 0-42-16,0 0-87 15,-8 0-78-15</inkml:trace>
  <inkml:trace contextRef="#ctx0" brushRef="#br0" timeOffset="120783.98">15980 11624 12 0,'0'0'69'0,"0"0"-12"15,0 0-13-15,0 0-3 16,0 0-15-16,0 0-12 0,0 0-14 16,0 0 0-1,-58-14 5-15,45 14 15 0,1 0 5 16,6 0-15-16,0 0 4 16,1 0 21-16,3 0 6 15,2 0-26-15,0 0-8 16,0 0 14-16,0 0-10 15,0 0-8-15,0 0-3 16,-2 0-7-16,2 0-1 16,0 0 5-16,0 0-7 15,0 0 10-15,0 0 0 16,0 0 31-16,0 0 3 16,0 0 11-16,0 0 6 15,0 0-5-15,-2 6-7 16,-4 8-15-16,4 4-12 0,-2 2-6 15,2-2-3 1,2-4-3-16,0 0 0 0,0-2 1 16,0-2 9-16,0-3 3 15,0-2 2-15,6 0-8 16,6-1 18-16,3-2-10 16,3-2-3-16,4 0 11 15,1 0-5-15,1 0 6 16,-3 0-8-16,-2 0 3 15,1 0 0-15,1-6-15 16,-2 1 9-16,2 0 17 16,-1-2 1-16,-3 4-22 15,2-4 4-15,0 2 12 16,1 1 3-16,1-2-8 0,0-1-9 16,0 3 0-16,-1 0 4 15,2 2-8-15,-2 1-2 16,3-3-1-16,3 1 6 15,-2 2-2-15,3-2 2 16,0 1-8-16,0 0 3 16,0-2-3-16,-3 2 0 15,1-2 2-15,-6 0-4 16,-2 2 0-16,-2 0 0 16,-4 1 2-16,-2-2-1 15,-2 3 2-15,-3 0-3 16,0 0 0-16,-2 0-1 15,0 0 2-15,4 0 1 0,-4-2-2 16,0 2 1 0,0 0-3-16,3 0 2 0,-3 0 0 15,0 0 0-15,0-1 3 16,0 1-5-16,-2 0 4 16,0-3-1-16,2 3-1 15,-2 0 2-15,0 0-2 16,0 0 1-16,0 0-1 15,0 0 0-15,0 0 0 16,0 0 2-16,0 0 0 16,0 0-1-16,0 0-1 15,0 0 0-15,0 0-1 0,0 0 2 16,0 0-2-16,0 0 0 16,0 0 1-16,0 0 0 15,0 0-23-15,0 0-79 16,0 0-213-16,0 0-143 15</inkml:trace>
  <inkml:trace contextRef="#ctx0" brushRef="#br0" timeOffset="123603.83">15880 12597 192 0,'0'0'231'0,"0"0"-142"16,0 0-36-16,0 0 64 15,0 0-1-15,0 0-43 16,0 0-6-16,0 0-9 15,0 0-7-15,0 0-14 16,0 0-6-16,0 0-12 16,0 0-3-16,0 0 1 15,0 0-3-15,0 0-7 16,0 0 4-16,0 0-2 16,0 0 3-16,0 0-8 15,0 0 2-15,0 0 2 16,0 0-3-16,0 0 3 0,0 0-2 15,0 0-6-15,0 0 3 16,0 0 0-16,0-3 1 16,0 3-2-16,0 0 1 15,0-1 4-15,0 1-3 16,0 0-2-16,0 0 4 16,0 0-5-16,0 0 4 15,0 0-5-15,0 0 2 16,0 0-2-16,0 0 0 15,0 0-2-15,0 0 2 16,0 0 1-16,0 0-1 16,0 0-1-16,0 0 1 15,0 0 2-15,0 0-2 16,0 0 0-16,0 0 0 0,0 0 1 16,0 0-1-16,0 0-1 15,0 0 0-15,0 0-2 16,0 0 3-16,0 0-3 15,0 0 1-15,0 0 2 16,0 0-7-16,0 0 3 16,11 0-1-16,0 0 5 15,3 0 0-15,1 0 0 16,5 0 1-16,1 0-1 16,3 0 3-16,-2 0-4 15,-2 1 3-15,1 5-1 16,-2-3-1-16,4 1 1 15,1 0 1-15,-2-3 0 16,3 2-2-16,-3-3 1 16,1 0-1-16,-4 0 0 0,6 0 1 15,-3 0-1-15,3 0 2 16,-1 0 0-16,-2 0 0 16,3 0-2-16,0 0 0 15,-6 0 1-15,4 0 0 16,-3 0-1-16,0 0 2 15,0 0-2-15,-2 0 0 16,-1 0 1-16,-3 0-1 16,-3-3 1-16,2 2 1 15,-1 1-2-15,-1-2 0 0,-3 2 1 16,2-2-1-16,1 0 5 16,-3 2-5-16,2-2 0 15,-1 0 2-15,-5 2-2 16,0 0 1-16,-2 0-1 15,-2-1 1-15,0 1-3 16,0 0 5-16,0 0-2 16,0 0-1-16,0 0 0 15,0 0 0-15,0 0-1 16,0 0 3-16,0 0-2 16,0 0 6-16,0 0-1 15,0 0 1-15,0-3-5 16,0 3 9-16,0 0-5 0,0 0 7 15,0 0 1 1,-8 0 2-16,-11 0-11 0,0 0-4 16,-6-3 2-16,-2 2 1 15,1-1-3-15,-1 2-1 16,-1 0 1-16,1-2 1 16,-2 2 1-16,0 0-1 15,0-2-2-15,-2 2 1 16,2 0-1-16,2 0 0 15,0 0 1-15,2 0 0 16,-2 0 0-16,6 0 0 16,-2 0 0-16,1 0 1 15,2 0 0-15,0 0-1 16,2 0 0-16,2 0-1 0,0 0 3 16,3 0-2-16,-3 0 3 15,1 0-3-15,-3 0 0 16,1 0-4-16,-1 0 4 15,2 2 0-15,0 0 0 16,1-2 3-16,3 2-2 16,2-2 0-16,1 0 4 15,5 0 0-15,-4 0 2 16,4 0-3-16,2 0 2 16,0 0 1-16,0 0-2 15,2 0-1-15,0 0 5 16,-3 0-8-16,1 0 2 15,2 0-3-15,0 0 0 16,0 0 1-16,-2 0-1 16,2 1-5-16,-2-1-37 0,0 0-69 15,0 0-187-15,-4 7-359 16</inkml:trace>
  <inkml:trace contextRef="#ctx0" brushRef="#br0" timeOffset="158179.28">15739 12483 207 0,'0'0'113'16,"0"0"-57"-16,0 0 13 16,0 0 24-16,0 0-28 15,0 0-12-15,0 0 6 16,0 0 21-16,0-3-3 16,0 3-19-16,0 0-11 0,0 0-7 15,0 0-11-15,0 0-1 16,0 0-8-16,0 0-2 15,0 13-7-15,0 10-4 16,0 5-3-16,0 1 6 16,3-2-7-16,-1-6-2 15,5-3 0-15,-5 0 6 16,3-6-1-16,-1-2-1 16,0-2-1-16,1-4 1 15,-1-2 0-15,-4-1-2 16,4-1-1-16,-1 3 0 15,4 0 3-15,1 0 2 16,3-1 6-16,5 0-12 16,-1 0 4-16,8-2 3 15,0 0 0-15,3 0-1 0,3 0 1 16,3 0-2-16,-1 0-2 16,2-4 1-16,0-4 1 15,3-2-2-15,-3 0 4 16,3 0-3-16,-5 0-3 15,2 3 2-15,-2-2-1 16,1 5 0-16,-3 0-3 16,0 0 1-16,0 0-1 15,2 0 2-15,-2-2-2 16,0 2 0-16,-2 0 1 16,0 0-1-16,-3 1 0 0,-4-3 1 15,0 3 1 1,-2 1 1-16,0 0 1 0,-2-2-3 15,1 3 1-15,1-2 2 16,2 1-2-16,-2 0-2 16,0 0 2-16,-3 0-1 15,-1 2 0-15,-1-5-1 16,-2 4 1-16,-1 1-2 16,-4-3 1-16,-2 3 0 15,-2 0 1-15,1 0 0 16,-3 0-1-16,0 0 1 15,0 0-1-15,0 0 2 16,0 0-1-16,0 0-1 16,0 0 2-16,0 0 0 0,0 0 3 15,0 0-1-15,0-1-1 16,0-1 2-16,0 2-3 16,0-2 4-16,0 0-3 15,0 2-1-15,0-2 1 16,0 0-1-16,0-1-1 15,0-6 0-15,0-5 0 16,0-2 3-16,4 1-3 16,-2 4-1-16,-2-1 1 15,2 0 0-15,-2-3-1 16,2 3 0-16,-2 2 0 16,0 2 0-16,0 6 1 15,0 2-1-15,0 0 4 16,0 0-2-16,0 0 0 0,0 0 0 15,0 0-4-15,0 0 2 16,0 0 0-16,0 0 0 16,0 0-1-16,0 0 0 15,0 0-3-15,0 0 1 16,0 0 0-16,0 4-3 16,0 4 5-16,0 0-1 15,0 3 2-15,0-6 2 16,0 8-2-16,0-2 1 15,0 3 1-15,0 4-1 16,0 0 0-16,0-1 1 16,0-1-2-16,0-9 1 15,0 0-1-15,0-5 0 0,0 0 0 16,0-2 0-16,0 0 0 16,0 0 1-16,0 0 3 15,0 0-4-15,0 0-4 16,0 0-16-16,-8 0-56 15,-9 0-81-15,-6 0-255 16,-6 4-130-16</inkml:trace>
  <inkml:trace contextRef="#ctx0" brushRef="#br0" timeOffset="162816.29">12516 12493 185 0,'0'0'57'0,"0"0"-55"16,0 0 35-16,0 0 50 15,0 0-32-15,0 0-20 16,0 0 3-16,0 0 13 15,0 0-4-15,0 0-2 0,0 0-7 16,0 0-1-16,0 0 7 16,0 0-7-16,0 0 2 15,0 0-16-15,0 14-3 16,4 4 4-16,1 1-3 16,1-2-10-16,-2-5 1 15,1-2-10-15,-3-4 3 16,0-4 1-16,1 1 7 15,-1 0-3-15,1 0-2 16,-3-2-3-16,4 1 3 16,0 0-3-16,1 0-4 15,1 0 0-15,1 0 6 0,2-1 2 16,0 2-1 0,1-3 3-16,4 2-3 0,-3-2-2 15,1 0-2 1,3 0 3-16,3 0-2 0,2 0 4 15,2 0 1-15,1-2 0 16,2-2 0-16,-2 0-3 16,2-2-1-16,-5 5-3 15,1-5 0-15,-4 3-1 16,-1 1 1-16,1-2 6 16,-1 1-2-16,2-2 2 15,0 1-3-15,1-3 0 16,2 2-2-16,-1 1 2 0,3 0-3 15,-4-2 0 1,4 2-1-16,-3-2-1 0,-1 2 0 16,0 0 0-1,0 0 0-15,1 0 1 0,-1-1 2 16,0 0-3-16,2 1 0 16,-3 0 2-16,-3-1-1 15,1 1 3-15,-1 0 3 16,1 3 2-16,1-3-8 15,-1 2 3-15,0-1 1 16,0 2 0-16,-1-1-2 16,-1 2 1-16,1-2 1 15,1-1-2-15,-3 3 3 16,3-1 0-16,-1-2-6 0,1 3 2 16,1 0 2-1,4 0-2-15,1 0 0 0,2 0 1 16,1-2-2-16,2 2-2 15,-1 0 2-15,-1 0 0 16,-1 0 0-16,-2 0-1 16,1 0 1-16,-3 0-2 15,-2 0 1-15,0 0-1 16,-1 0 2-16,-1 0 0 16,-3 0-2-16,1 0 1 15,-3 0 0-15,0 0 0 16,0 0 0-16,0 0-1 15,-2 0 2-15,-2 0 1 16,0 2-3-16,1 1 1 16,-1-2 2-16,0-1-3 0,0 3 0 15,1-3 1-15,1 0 0 16,3 2-2-16,1 0 2 16,-3-1-1-16,4 2 0 15,-3-1 1-15,3-1-1 16,-1 2 0-16,-1-3 0 15,-1 1 1-15,-1 3-1 16,2-4 0-16,-1 3 0 16,2-3 0-16,1 0 0 15,-3 1 1-15,0-1-1 16,0 3 0-16,-2-3 1 16,-1 2-1-16,2-2 0 0,-3 0-1 15,-1 0 0-15,-2 0 1 16,4 0 0-16,-6 0-1 15,0 0 1-15,-2 0 0 16,0 0 1-16,0 0-1 16,0 0 3-16,0 0 0 15,0 0-2-15,0 1-1 16,0-1 4-16,0 0-3 16,0 0 0-16,0 0 3 15,0 0-3-15,0 0-1 16,0 0 0-16,0 0 2 15,0 0 0-15,0 0-1 16,0 0 1-16,0-18-1 0,0-4 2 16,0-3-1-16,0 4 0 15,0 1-1-15,-2 2 0 16,-2 2-1-16,0 6 2 16,0 4-1-16,2 4-1 15,2 2 0-15,0 0 1 16,-2 0-1-16,2 0 1 15,0 0-1-15,0 0-3 16,0 0 2-16,0 0-5 16,0 0 1-16,0 6-4 15,0 8 0-15,0 6 5 16,0 8 4-16,0 1 0 0,0-6 1 16,0 0 0-16,2-8 0 15,-2-3-1-15,0-1-37 16,0-1-63-16,0-3-136 15,0-3-211-15</inkml:trace>
  <inkml:trace contextRef="#ctx0" brushRef="#br0" timeOffset="187629.77">6645 14130 198 0,'0'0'44'15,"0"0"-6"-15,0 0 32 16,0 0-30-16,0 0-34 16,0 0 0-16,0 0 18 15,0 0 11-15,-7 0-4 0,7 0-7 16,0 0 2-16,0 0-5 15,0 0 9 1,0 0 5-16,0 0 11 0,0 0 5 16,-2 0 9-16,2 0-8 15,0 0-10-15,0 0-8 16,-2 0 2-16,2 0-8 16,0 0-10-16,0 0-4 15,0 0-4-15,0 0-5 16,0 0-3-16,0 0-2 15,0 0 2-15,0 0-2 16,0 0 1-16,0 0 5 16,0 0 0-16,2 0-1 0,5 0 2 15,-1 0-3 1,1 0-1-16,-1 3 4 0,-1-3-7 16,2 0 6-16,-1 0-1 15,1 3-4-15,-1-3 5 16,-1 0 0-16,2 0 1 15,2 1 1-15,-1-1-2 16,4 0-2-16,-1 4 1 16,1-4 0-16,3 0-1 15,3 0 0-15,3 0 4 16,4 0-1-16,4 0 2 16,2 0 0-16,1 0-3 15,-1 0 8-15,0 0-9 16,-4 0-4-16,-3 0 0 15,1 0-1-15,-5 0 2 16,0 0-1-16,-3 0-1 16,1 0 0-16,-1 0 2 0,-2 0 3 15,1 0 0-15,-3 0-2 16,0 0-3-16,-2 0 4 16,0 0 0-16,-2 0 2 15,3 0-4-15,-2 0 3 16,1 0-1-16,3 0 2 15,-1 0-2-15,1 0 0 16,1 0-2-16,-1 0-2 16,-1 0 0-16,-1 0 1 15,-2 0-1-15,3 0 0 0,1 0 1 16,-3 0 0-16,0 0-1 16,-2 0 0-16,0 0 1 15,-2 0-1-15,4 0 1 16,-2-4-1-16,0 4 1 15,0 0-1-15,2 0 1 16,0 0-1-16,3 0 0 16,-1 0 0-16,3 0 0 15,-1 0 1-15,1 0-1 16,1 0 0-16,1 0 0 16,2 0 1-16,0 0-1 15,5 0 1-15,-3 0-1 0,2 0 0 16,-1 0 0-16,-1 0 0 15,1 0 1-15,-4 0-1 16,2 0 0-16,-1 0 0 16,-5 0 1-16,3 0 0 15,-2-1-1-15,0 1 0 16,-3 0 0-16,-3 0 1 16,0 0-1-16,1 0 0 15,-5 0 0-15,-2 0 1 16,0-3-1-16,-2 3 0 15,-2 0 0-15,0 0 2 16,0 0 0-16,0 0-2 16,0 0 2-16,0 0 3 15,0 0 1-15,0 0 1 16,0 0 0-16,0 0 3 0,0 0-6 16,0 0 0-16,0 0-2 15,0 0 6-15,0-3 0 16,0 3 1-16,-8-1 1 15,0-1-5-15,-3 2-1 16,-3-2-2-16,-1 2-2 16,1-2 0-16,-3 2 0 15,-2 0 0-15,0 0-1 16,1 0 1-16,-5 0 0 16,4 0 4-16,-4 0 3 0,1 0-2 15,-5 0-3 1,0 0-1-16,1 0 1 0,-3 0 3 15,0 0-1-15,0 0 1 16,2 0-4-16,2 0-1 16,3 0 5-16,3 0-1 15,-4 0 4-15,3 0-4 16,0 0-3-16,0 0 0 16,-3 0-1-16,4 0 0 15,-2 0 0-15,1 0 0 16,-2 0 0-16,2 0-1 15,0 0 1-15,2 0 0 16,0 0 1-16,3 0 0 16,-3 0-1-16,0 0 0 15,0 0 3-15,-2 0-1 0,1 0-1 16,-6 0-1-16,0 0 0 16,7 0 0-16,-6 0 0 15,4 0 2-15,-1 0-2 16,2 0-2-16,3 2-1 15,5 0 5-15,-3 0-2 16,1-2 0-16,2 1 0 16,-3 2-3-16,4 0 3 15,-2-2 0-15,-1 3 0 16,0-4-1-16,-1 2 1 16,-1 0 1-16,3 0-1 15,-3 2-1-15,1-2 0 0,-1 0-2 16,1 2 2-1,1-4 1-15,3 2 0 0,-2 0-1 16,1 0 1-16,4-2 0 16,0 0 0-16,1 0 1 15,3 0-1-15,-1 0 2 16,0 0-2-16,-1 0 0 16,1 3 0-16,1-3 0 15,3 0 0-15,-2 0 1 16,2 0-1-16,0 0 0 15,0 0 1-15,0 0-2 16,0 0 1-16,0 0-1 16,0 0 0-16,0 0-1 0,0 0-2 15,0 0-15 1,0 0-31-16,0 0-83 0,0 0-138 16,0 0-263-16</inkml:trace>
  <inkml:trace contextRef="#ctx0" brushRef="#br0" timeOffset="197475.46">12317 16094 336 0,'0'0'16'15,"0"0"-3"-15,0 0 61 16,0 0-24-16,0 0-26 0,0 0-13 16,0 0 1-16,0 0 11 15,0 0-6-15,0 0 2 16,0 0 3-16,0 0 5 16,0 0 2-16,0 0 4 15,0 0-2-15,0 0 10 16,0 0 6-16,0 0-1 15,0 0-2-15,0 0-9 16,0 0-10-16,0 0 3 16,0 0-3-16,0 0-9 15,0 0 5-15,0 0-6 0,0 0-2 16,0-2-3-16,0 2 0 16,0 0-4-16,0 0 2 15,0 0-1-15,7 0 7 16,7 0-4-16,-1 0 6 15,5 0-5-15,-3 0-4 16,3 0-2-16,-1 0 5 16,-1 0-5-16,2 0 2 15,-2 0-2-15,0 0 2 16,3 0 0-16,-3 0-1 16,4 0 0-16,5 0-3 15,-1 0 3-15,3 0-1 16,2 0-4-16,-4 0 0 0,1 0 3 15,3 0-4-15,0-4 1 16,0 0 5-16,-2-2-5 16,-1 2 6-16,-3 0-3 15,-4 0-3-15,-2 0 1 16,-2-1 0-16,1 4 0 16,1-1 2-16,1 2 2 15,0-2 2-15,2-2 0 16,-2 4-2-16,-1-4 0 15,2 4-2-15,-4 0-1 16,-1 0-1-16,-1-5 1 16,-2 4 0-16,0 1 0 0,-2-2 3 15,3 0-2 1,-2 2 0-16,-1-4 2 0,3 4 1 16,-2 0-3-16,1 0 2 15,3 0 0-15,-5 0-2 16,3 0 0-16,-4 0-2 15,1 0 1-15,5 0-3 16,-3 0 1-16,4 0 0 16,-1 0 1-16,-4 0-1 15,6 0 0-15,-5 0 0 16,5 0 5-16,-3 0-6 16,0 0 0-16,5 0 0 15,-1 0 2-15,0 0-2 16,1 0 2-16,-3 0 0 15,1 0 1-15,-1 0-3 0,-3 0 1 16,1 0 0-16,3 0 1 16,-3 0 0-16,2 0 0 15,3 0-1-15,-2 0 0 16,4 0-1-16,-2 0 4 16,-1 0-4-16,2 0 0 15,-1 0 0-15,-1 0 1 16,1 0-1-16,-3 0 0 15,2 0 1-15,0 0 1 16,-1 0-1-16,-1 0-1 0,1 0 2 16,-1 0-1-1,1 0-1-15,-1 0 1 0,1 0 0 16,-1 0-1-16,2 4 2 16,2-4-1-16,1 0 2 15,3 4-2-15,4-3 0 16,0 4 0-16,-1-1-1 15,3 0 0-15,-5-2 1 16,3 1-1-16,0 2 0 16,2-1 0-16,-4 0 1 15,-2-4-2-15,-2 4 1 16,-1-4 0-16,-3 0 2 16,0 2-2-16,-7-2-1 15,-1 2 1-15,-2-2 0 16,-4 2 1-16,-1-2-1 15,-2 0 0-15,0 0 2 16,0 0-2-16,0 0 0 0,0 0-31 16,0-4-87-1,-14-10-137-15,-12-4-264 0</inkml:trace>
  <inkml:trace contextRef="#ctx0" brushRef="#br0" timeOffset="203380.57">15775 16057 98 0,'0'0'354'0,"0"0"-291"16,0 0-26-16,0 0 40 16,0 0 52-16,0 0-45 15,0 0-29-15,-7 0 1 16,7 0 11-16,0 0-8 15,0 0 0-15,-2 0-11 16,2 0-7-16,-2 0-11 16,2 0-5-16,0 0-4 15,0 0-2-15,0 0 0 16,0 0-3-16,0 0-6 0,-2 0-6 16,2 0 0-16,0 0-3 15,0 0-1-15,0 0 1 16,0 0-1-16,0 0 0 15,0 0 2-15,0 0-5 16,0 0 6-16,0 0-2 16,11 0-1-16,3 0 5 15,3 0-5-15,-1 0 4 16,3-1 0-16,2-1-3 16,1 0 1-16,5 2-2 15,0 0 1-15,4 0-1 16,0 0 0-16,3 0 2 15,1 0 0-15,-1 0-2 0,1 0-1 16,-2 0-1 0,-4 0 3-16,-2 0-4 0,-4-4 3 15,-6 4 0-15,-1-4 0 16,-5 4 1-16,1 0-1 16,-4-5 0-16,1 4 0 15,-2 1 0-15,-3-2 1 16,-1 2-1-16,-1 0 0 15,0 0 0-15,-2 0 1 16,0 0 0-16,0 0 0 16,0 0 0-16,0 0 1 15,2 0 4-15,-2 0-5 0,0 0 1 16,0 0 0-16,3 0 0 16,1-2 0-16,2 2 0 15,-1 0-1-15,-1 0 2 16,1 0 3-16,2 0-6 15,-1 0 1-15,1 0 0 16,-3 0 1-16,4 0 0 16,-4 0-1-16,0 0-1 15,-4 0 0-15,0 0 1 16,0 0-1-16,0 0-30 16,-4 0-118-16,-32 20-311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07:10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22785 9399 91 0,'0'0'108'0,"0"0"-30"16,0 0 32-16,0 0 4 16,0 0 0-16,0 0 52 15,0 0-4-15,8-12-33 16,-8 12-14-16,0 0-23 0,0 0-18 16,0 0-21-1,-4 0-12-15,0 0-13 0,-7 0-7 16,-9 13-12-16,-7 12-9 15,-7 8 0-15,-3 3-1 16,-4 1 1-16,1 3 0 16,-2-4 0-1,5-3-1-15,2-2 0 0,12-12-2 16,9-4-1-16,5-9 2 16,7-6 1-16,2 0 0 15,0 0-7-15,0 0-1 16,0 0-9-16,0-1-5 15,0-16 6-15,-5-5-2 16,1-4-7-16,-3 2 14 0,2 4 3 16,-1 8 8-16,2 8 2 15,-1 2-1-15,3 2 5 16,2 0-5-16,0 0-8 16,0 4-5-16,0 12-5 15,-2 2 16-15,2 1 2 16,0-2 3-16,0-7-3 15,0-2-3-15,6-2-5 16,10-4 5-16,4-2-4 16,-2 0 4-16,2 0-28 15,4 0-62-15,1-8-44 16,4-4-94-16,-2 2-85 16,-6 0-133-16</inkml:trace>
  <inkml:trace contextRef="#ctx0" brushRef="#br0" timeOffset="395.84">22945 8953 306 0,'0'0'302'0,"0"0"-236"16,0 0 27-16,0 0 41 16,0 0-94-16,-13 142-25 0,7-77 7 15,2-1-6-15,4-8-9 16,0-12-5-16,0-10-2 16,0-10 2-16,0-10-2 15,4-4 0-15,0-6-2 16,2-1 1-16,5-3 1 15,3 0 1-15,3 0 4 16,4 0 3-16,3 0-6 16,-2 0 1-16,3 0-6 15,-3 0-11-15,-1-5-12 16,-2 2-23-16,1-3-59 0,-2-3-41 16,-4 1-38-1,-6-2-118-15</inkml:trace>
  <inkml:trace contextRef="#ctx0" brushRef="#br0" timeOffset="623.1">22947 9212 596 0,'0'0'105'16,"0"0"56"-16,0 0 22 15,0 0-83-15,0 0-54 16,0 0-3-16,2-12-30 15,23 10 1-15,8-2-2 16,-1-2-11-16,3-2-1 0,2-4-30 16,-2-2-50-16,-2-7-56 15,-6 2-66-15,-7-5-99 16,-11-1-82-16</inkml:trace>
  <inkml:trace contextRef="#ctx0" brushRef="#br0" timeOffset="794.87">22983 8871 389 0,'0'0'239'16,"0"0"-94"-16,0 0 24 15,0 0-15-15,0 0-80 16,0 0-22-16,-20-14-43 16,20 14-9-16,15 3-20 15,12 12-15-15,7 5-100 16,-1 6-115-16,-4 4-120 0</inkml:trace>
  <inkml:trace contextRef="#ctx0" brushRef="#br0" timeOffset="1877.44">23150 9306 519 0,'0'0'111'0,"0"0"-60"16,0 0 161-16,0 0-102 15,0 0-94-15,0 0-16 0,7 0-4 16,18-6 2-16,4-12-13 16,2-4-22-16,-4 0 1 15,-4 2 8-15,-4 4-3 16,-7 6 8-16,-4 4-15 16,-6 4 13-16,-2 2 25 15,0 0 11-15,0 0 0 16,0 10 1-16,-2 12 5 15,-10 8-6-15,6 6 10 16,-1-4-9-16,5-2 1 16,2-4 15-16,0-6-13 15,0-4-7-15,11-5-8 16,3-6 2-16,3-5-3 16,1 0 1-16,4 0-2 15,-2-17-5-15,3-6-22 0,-3-3 8 16,-5 7 4-16,-2 2-2 15,-5 9-5-15,-4 6 7 16,-4 2 9-16,0 0-1 16,0 0 2-16,0 2-5 15,0 12-9-15,0 2 21 16,0 0 10-16,0-2 1 16,0-1-3-16,2-6 13 15,11-3 3-15,1-4-8 16,1 0-1-16,6 0 4 15,3-14-6-15,5-13-8 16,2-8-4-16,3-5-2 0,-1-6-2 16,-4-2-9-1,0-2-19-15,-7 4-7 0,-4 1 21 16,-9 7 2-16,-7 6 6 16,-2 6 9-16,0 8 1 15,-7 4 27-15,-12 7 22 16,-2 1-19-16,-1 6 0 15,3 0-8-15,-2 7-8 16,5 21 9-16,3 8-21 16,2 13 7-16,2 2 0 15,7 4-5-15,-1 1 1 16,3-4-3-16,0-2 0 16,0-8 8-16,5-8-9 15,9-4 6-15,1-6-5 0,-1-7-3 16,1-6-3-16,-3-4 3 15,3-7-1-15,-2 0-7 16,5-9 3-16,2-18-17 16,0-8-1-16,0-3 5 15,-5 2-11-15,-5 6 7 16,-6 8-13-16,-4 8 15 16,0 6 17-16,0 6 3 15,-2 2 1-15,-10 0 3 16,-1 10-4-16,2 16 4 15,2 6 7-15,4 5 8 0,3-4-1 16,2 0-6 0,0-5-11-16,0-9 8 0,0-2-4 15,7-5-3-15,0-4-1 16,-2-5 0-16,-1-3-2 16,0 0-1-16,3 0-4 15,2 0 6-15,4-7 0 16,0-9 8-16,5-1 3 15,-3 6-2-15,4 3-9 16,-3 3 4-16,-1 5-4 16,3 0-1-16,-3 2 1 15,3 16-6-15,-5 8-23 16,-4 3-79-16,-4-1-112 16,-3-4-121-16</inkml:trace>
  <inkml:trace contextRef="#ctx0" brushRef="#br0" timeOffset="19797.38">22593 7109 110 0,'0'0'41'0,"0"0"-7"0,0 0 19 15,0 0-3-15,0 0-7 16,0 0 2-16,0 0 5 16,-53-29 2-16,48 27-14 15,3 2-2-15,2-1-3 16,0 1-9-16,0 0 2 16,0 0 5-16,0 0 6 15,0 0-1-15,0 0 4 16,0 0 14-16,0 0-5 15,0-3-6-15,0 3-12 0,0 0-5 16,0 0 4 0,-2 0-8-16,2 0 9 0,-2 0-1 15,-6 12-5-15,-5 20-11 16,-7 13-12-16,-4 9 2 16,2 0 7-16,4-7-6 15,0 0-5-15,4-9 2 16,4 0-2-16,-4 0 2 15,3-6-2-15,2-2 2 16,3-7 1-16,-2-12-3 16,6-3 2-16,0-5-1 15,0-3-1-15,0 2 2 16,0-2 0-16,2 0 2 0,-3 0 0 16,3 0-1-1,-2 0-2-15,-2-10 2 0,0-12-2 16,-6-6-1-16,4-3-1 15,1 1 1-15,1 6 0 16,2 2 1-16,0 4-1 16,-4 0 1-16,6 4-1 15,0 4 0-15,0 2 1 16,0 6 0-16,0 0-1 16,0 2 0-16,0 0 0 15,0 0-1-15,0 2-7 16,0 28-7-16,0 13 14 0,0 7 1 15,0 1 4-15,0-8-1 16,0-14 0-16,0-6 3 16,0-13-1-16,0-7-2 15,0 0-1-15,0-3-2 16,3 0-2-16,17-14 1 16,11-18 0-16,7-8-15 15,2-3-84-15,0 10-99 16,-6 8-97-16,-10 12-78 15</inkml:trace>
  <inkml:trace contextRef="#ctx0" brushRef="#br0" timeOffset="32385.77">22660 4321 36 0,'0'0'131'15,"0"0"-123"-15,0 0-5 16,0 0 30-16,0 0 63 16,0 0-1-16,0 0-15 15,7-14-6-15,-7 12 6 16,0 0-2-16,0 1 6 16,0 1-2-16,0 0-17 0,0 0-17 15,0 0-14-15,0-3 3 16,0 3 1-16,0 0-3 15,0 0 2-15,0 0 1 16,0 0 2-16,0 0-11 16,0 0-3-16,0 0-1 15,0 3-13-15,-7 9-7 16,-9 9-3-16,-1 7 3 16,-4 8-4-16,4 0 8 0,-3 6-2 15,1 2-1 1,0 4-3-16,-1 1-1 0,-1-5 0 15,4-4-1-15,3-6 1 16,3-4-1-16,3-4-1 16,-2-8 1-16,6-4 0 15,-1-6-1-15,3-4 0 16,0-4 1-16,2 0-1 16,0 0 3-16,0 0-1 15,0 0 3-15,0 0-4 16,0 0-1-16,-2 0-5 15,0-2-1-15,-3-8 2 16,-4-5-8-16,2-6 7 16,-1-3-6-16,1 0 5 15,-2 0 1-15,2 6 2 16,1 2 2-16,1 6 2 16,1 2-1-16,2 2 0 0,0 4 0 15,0-2-1-15,2 4 1 16,-3-2 0-16,3 2 0 15,-3-2 0-15,3 2 5 16,-2 0-5-16,2 0 0 16,0 0 3-16,0 0-2 15,0 0-1-15,0 0 0 16,0 0 0-16,0-2 0 16,0 0 1-16,0-2-1 15,0 1 1-15,0 3-1 16,0 0 0-16,0 0-1 15,0 0 3-15,0 0-3 0,0 0 1 16,0 0 0-16,0 0 3 16,0 0-1-16,0 0 4 15,0 0-2-15,0 0 0 16,0 0-2-16,-2 17-2 16,-4 17-13-16,-1 14 5 15,-3 10 8-15,0-7 2 16,3-7-2-16,3-8 1 15,0-11-1-15,1-2 0 16,0-11 1-16,1-6-1 16,2-4 1-16,0-2-1 15,0 0 0-15,0 0-3 16,0 0 2-16,0 0-6 0,25-4-5 16,13-12 7-16,11-7 3 15,3 0-4-15,-4 1-4 16,-5 2-4-16,-10 3 9 15,-6 5-3-15,-10 5-7 16,-5 0-8-16,-8 7-16 16,-4 0 8-16,0 0 2 15,0-1-29-15,0-2-23 16,0-3-61-16,0 3-148 16</inkml:trace>
  <inkml:trace contextRef="#ctx0" brushRef="#br0" timeOffset="33661.58">23041 3848 542 0,'0'0'68'16,"0"0"-63"-16,0 0 72 16,0 0 17-16,0 0-75 15,-49 146 29-15,35-90 5 16,4 0-23-16,-4-3-10 16,5-5-10-16,0-10 4 15,3-10 0-15,4-10-1 16,2-7-1-16,0-8-7 0,0-3-3 15,0 0 2-15,0 0 7 16,0-3 22-16,0-28 2 16,0-17-10-16,11-12-13 15,4-7-8-15,1 1-2 16,-3 8 1-16,1 6-2 16,-1 10 6-16,3 6-7 15,1 10 0-15,3 6-1 16,-1 8 0-16,2 6-4 15,2 6-5-15,3 0-8 16,1 0-11-16,0 8 11 16,-5 10 6-16,-4 0 7 15,-3 2 0-15,-3-2-3 0,-6-2 7 16,-3-2 1 0,-3 0 0-16,0-2 5 0,-11 4 13 15,-16 0 10-15,-6 0 4 16,-3-4-1-16,0-2 5 15,4-2-9-15,7 0-6 16,4-6 13-16,7 2-17 16,8-1-12-16,4-3 4 15,2 1-9-15,0-1 0 16,0 2-6-16,0-2-2 16,0 6-5-16,0 6-3 15,20 6 6-15,7 5 9 16,2 3-16-16,0-2-3 0,-5 2 6 15,0-2 10-15,-5 2-16 16,-4-2 0-16,-6-1 2 16,-2 2-3-16,-1-3-23 15,-4-1-28-15,3-4-25 16,1-3-63-16,-1-4-84 16,4-10-198-16</inkml:trace>
  <inkml:trace contextRef="#ctx0" brushRef="#br0" timeOffset="34029.01">23593 3735 836 0,'0'0'32'0,"0"0"-18"15,0 0 91-15,0 0-75 16,-2 133-26-16,-11-63 6 16,-1-2 12-16,6-8-13 15,-1-8-2-15,2-9-2 16,2-9 0-16,5-15-3 16,-2-8 5-16,2-9 0 15,0-2 11-15,0 0 11 16,0 0-2-16,0 0 1 0,0-16-4 15,21-14-5-15,10-6 12 16,6-7-15-16,3 3-15 16,-1 8-1-16,-4 4 0 15,1 2 0-15,-1 6-16 16,-1 0-37-16,-1 4-38 16,-2 2-62-16,-4 2-60 15,-7 6-60-15,-11 6-165 16</inkml:trace>
  <inkml:trace contextRef="#ctx0" brushRef="#br0" timeOffset="34267.01">23732 4016 539 0,'0'0'193'0,"0"0"-187"0,0 0 99 15,0 0 58-15,0 125-105 16,0-84-19-16,0 2-4 16,0-1-24-16,0-6-9 15,6-5-2-15,3-8-17 16,5-7-50-16,1-5-63 16,3-11-85-16,2 0-60 15,0-7-172-15</inkml:trace>
  <inkml:trace contextRef="#ctx0" brushRef="#br0" timeOffset="34580.1">24239 3621 622 0,'0'0'205'16,"0"0"-201"-16,0 0 72 16,0 0-11-16,-31 118-56 15,18-68 11-15,9-5 17 16,4-10-28-16,0-6-3 0,0-5-3 16,13-6 5-16,12-6-1 15,-1-2 6-15,5-6-7 16,-3-2 3-16,6-2-9 15,2 0-12-15,1 0-51 16,1-14-110-16,-9 4-150 16</inkml:trace>
  <inkml:trace contextRef="#ctx0" brushRef="#br0" timeOffset="34763.87">24395 3880 604 0,'0'0'229'16,"0"0"-216"-16,-55 122 23 15,37-68 44-15,2 3-80 16,5 1-19-16,5 2-81 16,-1 0-114-16,-2-2-153 15</inkml:trace>
  <inkml:trace contextRef="#ctx0" brushRef="#br0" timeOffset="36312.44">20367 8981 214 0,'0'0'81'0,"0"0"-31"0,0 0 67 16,0 0-13-16,0 0-19 15,0 0 11-15,0 0 10 16,0 0-30-16,0 0-28 16,0 7-20-16,0 16-6 15,0 11-9-15,0 7 9 16,0 0-10-16,0 0-7 16,0-1-2-16,0-2 3 15,0 0 11-15,0 0 8 16,0 0-3-16,0 2 0 0,0 0-5 15,0 7-3-15,0-1-3 16,0 0 2-16,0 6 1 16,-2-2-10-16,0 2 6 15,-1 0-1-15,3-4-3 16,0 2-4-16,0-3-1 16,0-1 1-16,0 0-2 15,0-4-2-15,0-1 2 16,0-8-24-16,0-4-44 15,12-14-87-15,3-11-152 16,3-4-135-16</inkml:trace>
  <inkml:trace contextRef="#ctx0" brushRef="#br0" timeOffset="37956.83">18536 10926 274 0,'0'0'76'0,"0"0"-70"15,0 0 39-15,0 0 21 16,0 0 2-16,0 118-13 16,0-86 13-16,0 0 34 15,0 1-7-15,-2-1-30 0,2 3-28 16,0-2-7-1,0-3 1-15,0 2-6 0,0-6-1 16,0 3-10-16,0-1-2 16,0-2 11-16,0 2 3 15,0 2-10-15,0-2-4 16,0 0 0-16,0 0 1 16,0-2 1-16,0-4 4 15,0 2-2-15,0-2-6 16,0-2-3-16,0-2 1 15,0 0-1-15,0-1 0 16,0-3-7-16,0 4 1 16,0-2 1-16,0 4 0 15,0 6-2-15,0 2 2 16,0 2 0-16,0-4 1 0,-2-2-2 16,-1 0 1-16,3-4 4 15,-2 0 2-15,2-2-3 16,0 5-4-16,0-2 0 15,0-1 0-15,0 2 0 16,0-8-1-16,0 0 2 16,0 0-2-16,0 0 1 15,0 3-1-15,0 3 2 16,0 0-2-16,0 2 1 16,0 0 0-16,0 0 0 15,0 0 0-15,0 0 1 16,0 2 0-16,0 0-1 0,0-2-1 15,0-2 0-15,0-2 0 16,0 0 0-16,0 4-1 16,0 5 1-16,0 0 0 15,5 5 1-15,-3 2 1 16,0 1 0-16,0-2 3 16,0-1-1-16,0-3-4 15,0-3 0-15,1-1 0 16,-1 0 0-16,-2 3 0 15,3 0 1-15,-3 7 0 16,0-1-1-16,0 0 1 16,0-2 1-16,0-2 0 15,2 0-2-15,-2 0-1 16,2 4 1-16,-2 2 0 16,2 0 2-16,-2 2 3 0,0 1-4 15,0-1-1-15,0 0 0 16,0-3-1-16,0-2-3 15,0-7-25-15,0-6-30 16,0-10-45-16,0-6-117 16,0-4-235-16</inkml:trace>
  <inkml:trace contextRef="#ctx0" brushRef="#br0" timeOffset="39783.8">20425 8849 233 0,'0'0'95'0,"0"0"-15"16,0 0 32-16,0 0-26 15,0 0-19-15,0 0-8 16,0 0-13-16,-11 30-23 16,5-8 0-16,-1 2 0 15,0 4 0-15,0 7 1 0,1 2-3 16,1 3-3-16,-1 1 12 15,3-3-14-15,-1 0-1 16,1 0-5-16,1 0-6 16,2 0 1-16,0-4 3 15,0-1 9-15,0-2-2 16,0 3 0-16,0 1-4 16,0-1-1-16,0 0 0 15,0-2-6-15,0-2 0 16,0-1 2-16,5 0-1 15,-1-1 0-15,-1 3 1 16,1-4-3-16,1 3-2 16,-3 0 1-16,2 1 1 15,-4-3-2-15,2 2 5 16,0-3-5-16,-2 2 1 0,0-3 0 16,0-2 1-16,0 2-1 15,0-2 4-15,0-2 2 16,0-2-3-16,0 1-4 15,0-3 2-15,0 3 1 16,0-1-2-16,0 1 0 16,0-1 1-16,0-2-3 15,0 2 1-15,0 2-1 16,0 0 0-16,0-1 1 16,0 2 0-16,0 1-1 15,0 0 1-15,0 4 2 16,-4-4-2-16,2 2-1 0,2-2 0 15,-2 0 0 1,2-1 0-16,0-4 0 0,0 2-2 16,0-2 2-16,0 2 0 15,0 0 0-15,0 1 0 16,0 1 2-16,0-1-2 16,0 0 0-16,0 0 0 15,0 0 0-15,0-4-1 16,0 2 1-16,0-2 0 15,0 0-1-15,0 2 1 16,0 0 0-16,0 4-1 16,0 1 1-16,0-1 1 15,0 0-1-15,0 0 1 16,0-2-1-16,0 2 0 0,0 0 0 16,0-2 2-16,0 3-2 15,0-4 0-15,0 1 0 16,0-3 1-16,0 2-1 15,0-3 0-15,0-2-1 16,0 2 0-16,0-2 0 16,0 2-1-16,0 2 0 15,0 2 2-15,0 4 0 16,-2 2 0-16,2 3 1 16,0-4 1-16,0 2 1 15,0-3-2-15,0 4-1 16,0 0 0-16,0 0 1 15,0 0-1-15,0-6 0 16,-3 2-3-16,3 1 3 0,-2 5 0 16,-5 1-13-16,3 0 1 15,-1-3 11-15,3-6 1 16,2 0-3-16,-4 2 3 16,2 4 1-16,-5 4-1 15,3 2 0-15,-4-2 7 16,4-4 11-16,0 2-18 15,2-2 0-15,-1 8-2 16,-1 6 0-16,0-1 1 16,2 1 1-16,-2 0 0 15,4 0 0-15,0-6-1 16,0-6-6-16,0-12-3 0,0-12-75 16,0-3-103-1,0-5-101-15,0 0-116 0</inkml:trace>
  <inkml:trace contextRef="#ctx0" brushRef="#br0" timeOffset="42343.86">16762 11767 178 0,'0'0'90'0,"0"0"-63"16,0 0 34-1,0 0 41-15,0 0-47 0,0 0-13 16,0 98 12 0,0-80-6-16,0 0-3 0,0 2-6 15,0 3 1-15,0 0-2 16,0 3-6-16,0 0 7 16,0-2 10-16,0 4-22 15,0 0-9-15,0 5 11 16,-4-1 2-16,-1 0 0 15,1 0 8-15,2-4-23 16,0 0-11-16,-1 4-3 16,1-4 3-16,2 2-3 15,0-1 1-15,0-5-2 0,0-3 3 16,0 2 0-16,0-1 2 16,0 0-2-16,0 2 3 15,0-2-3-15,0 2-1 16,0 2 0-16,0 0 0 15,0-2 0-15,0 0 1 16,0 0 1-16,0-1-1 16,0-2-2-16,0 4-1 15,0-3 0-15,0-1-1 16,0-1 0-16,0 3 1 16,0-4 0-16,0 3-1 15,0 1 1-15,0-1 0 16,0 0 0-16,2 2 1 0,1 2-2 15,-1-2 3 1,0 0-3-16,0 1 0 0,-2-2 4 16,4 5-2-16,1 0 2 15,-3 6 1-15,0-2 2 16,-2 3-4-16,0-1 0 16,0-2-1-16,3 2-2 15,2 3 0-15,-3 8 1 16,2 3-1-16,-2 4 0 15,5-2 1-15,-3 1-1 16,0-7 0-16,4-8-7 16,-2-8-56-16,-2-14-85 15,-4-6-185-15</inkml:trace>
  <inkml:trace contextRef="#ctx0" brushRef="#br0" timeOffset="43813.58">14829 11844 43 0,'0'0'44'0,"0"0"-39"0,0 0 26 16,0 0 21-16,0 0-21 16,0 0 7-16,0 0 33 15,2 0 10-15,-2 0-16 16,0 0 8-16,0 0-8 16,0 5-22-16,0 7-19 15,0 0-4-15,0 2 8 16,0-2 8-16,0 0 5 15,2-2-15-15,0 1 1 0,-2 0 2 16,2 5 3-16,-2 0-9 16,2 2-12-16,1 3-5 15,1-2-5-15,0 3 2 16,1 1-1-16,2-2 7 16,-5 2-7-16,3-1 5 15,-3 3 8-15,0 2-6 16,0 1 5-16,2 4 1 15,3-2-6-15,0 4-3 16,0 10 1-16,-1-5 1 16,1-3-5-16,0-4 18 15,-3-10-1-15,3 1-17 16,-3 5 2-16,1 5 7 0,-1-1 10 16,-2 2-8-16,1 0-1 15,-3-2-3-15,2-2-9 16,0-2 1-16,3-2 1 15,-3 0 1-15,0 1-1 16,-2-1 0-16,0-2 3 16,0 3 1-16,0 4-5 15,0-3 0-15,0 0-1 16,0 0 0-16,0 0-1 16,0-2 3-16,0 2-3 15,0-2 1-15,0 5 2 16,0-1 2-16,0-1-3 0,0-3-1 15,0 1-1 1,0-4-1-16,0 2 1 0,0-3 0 16,0-1 1-16,0 4 0 15,0-1-1-15,0 2 1 16,0-1-1-16,0 4 0 16,0-3 0-16,0-2 0 15,0-6-1-15,0-4-6 16,0-8-27-16,2-2-42 15,3-4-62-15,-5 0-103 16,0 0-117-16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08:46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9882 7488 99 0,'0'0'46'15,"0"0"-13"-15,0 0-1 16,0 0 13-16,0 0-5 16,0 0-10-16,0 0 8 15,-25-17-4-15,23 17-28 16,-2-1-6-16,0-2-14 15,1 3-56-15,-1-2-73 0</inkml:trace>
  <inkml:trace contextRef="#ctx0" brushRef="#br0" timeOffset="1909.639">9862 7258 326 0,'0'0'40'16,"0"0"-2"-16,0 0 39 15,0 0 15-15,0 0-31 16,0 0-2-16,4 0 3 16,-4 17 1-16,0 5-2 15,0 6-25-15,0 0-5 16,0-2 3-16,0 1-5 16,0 2-3-16,-2 1-5 15,-3 4-5-15,-1 2 8 16,-3 1-9-16,3-1-1 15,-6-4-6-15,3-2-3 0,-1 2-5 16,-2-2 4-16,3 2 0 16,1 2-4-16,-2-2 5 15,1 2-1-15,3 1 3 16,0-3 1-16,0-2-4 16,2-2-2-16,0 2 3 15,-1 2-2-15,1-2 1 16,-3 2 0-16,2 0 2 15,-1-3-1-15,1-4 0 16,1 1 0-16,0 0 1 16,-1 0-3-16,3-2 5 15,0 0-3-15,-1-3-1 0,1-2-1 16,2 2 0-16,-2-1-1 16,2 0-1-16,0 0 2 15,-2 0-1-15,2-4-1 16,-3 4 0-16,3 0 2 15,-2-2 0-15,0 6 1 16,0-6-1-16,2 2-2 16,0-2-1-16,0-3 0 15,0-1 1-15,0 0-1 16,0-1-1-16,0 4 1 16,0-6-1-16,0 2 1 15,0-1 0-15,0-2 0 16,4 4 0-16,-4-2 1 0,2-2-1 15,1 0 0-15,-3-2 0 16,2-2 2-16,0-1-2 16,-2 4 0-16,2-3 2 15,1 4-2-15,-1-4 0 16,-2 1 1-16,2-4-1 16,-2-1-2-16,3 2 2 15,-3-4-1-15,0 0 1 16,0 0-1-16,0 0-2 15,0 0 3-15,2 0-3 16,-2 0 2-16,0 0 0 16,0 0-1-16,2 0 1 0,2 0-3 15,3 0 4-15,4 0 2 16,0 0-1-16,5 0 0 16,4 0 1-16,2-6 0 15,3 0 0-15,2 0 1 16,-1-2-1-16,-2 2 1 15,3 0 2-15,0 3-4 16,2-3 0-16,2 1 0 16,3 1 1-16,-3-2 0 15,0-2-1-15,-2 3 0 16,-2 0 0-16,-2 3-1 16,-6-4 1-16,-1 4-1 15,-3-1 0-15,2 2 0 16,-5-2 0-16,0 2 0 15,-3 1 0-15,-3 0 0 0,-1 0 0 16,-1 0 0-16,-1 0 0 16,-1 0 1-16,0-4 0 15,-2 2-1-15,0 0 0 16,0-4 2-16,0 4-2 16,0-10 1-16,0-5 2 15,0-4 7-15,0-9 0 16,0-1-5-16,0 0 3 15,0-2-2-15,0 5-3 16,-4 0 1-16,-1 2 5 0,-2 2-2 16,1 2-1-1,2-3 3-15,-3 2 0 0,2-4-5 16,3-5 0-16,-3-3-3 16,3-6 1-16,2 1-2 15,0 4 1-15,0 3-2 16,0-2 2-16,0 7-1 15,0-2 3-15,-2 2-3 16,0 2 4-16,0-2-2 16,0 0 1-16,-1-3-3 15,3 1 0-15,0-2 0 16,0 0 0-16,0 0 0 16,0-2-1-16,0 2 1 15,0 0 0-15,0 2-1 16,3 2 1-16,-1 4 0 0,0 0 0 15,0 2 1 1,-2 4-1-16,0-3 0 0,2 3 1 16,0 0-2-16,0 0 0 15,3 2 1-15,-2-2 0 16,-1 0 1-16,0 0-1 16,0 0 0-16,1 0 0 15,-3 2 0-15,0 2 1 16,2 2-2-16,-2 4 2 15,0 4 0-15,0 2 2 16,0 2 1-16,0 0-1 16,0 0 2-16,0 0-3 0,0 0 2 15,0 0 0 1,0 0-4-16,0 0 1 0,0 0-1 16,0-2 1-16,0 2 2 15,0 0 0-15,0-2 3 16,-7 2-4-16,-7-4 0 15,-3 2 3-15,-3-3-1 16,-3 4 0-16,-4-1 6 16,-4 2-4-16,-2-2-2 15,-5 2 6-15,3 0-1 16,3 0-4-16,8 0 2 16,3 0 4-16,6 0-2 15,2 0-5-15,-1 0-3 16,4 0 0-16,0 0-1 15,3 0-3-15,3 0 2 0,4 0-5 16,0 0-24-16,0 0-62 16,0 5-91-16,0 8-224 15,0 12-211-15</inkml:trace>
  <inkml:trace contextRef="#ctx0" brushRef="#br0" timeOffset="3959.07">9826 7872 237 0,'0'0'93'0,"0"0"17"15,0 0 2-15,0 0 2 0,0 0 3 16,0 0-17-16,0 0-20 16,-6 0-11-16,6 0-10 15,0 0-18-15,0 0-27 16,20 0-10-16,16 6 1 15,10 2 8-15,10-4-13 16,0 1 1-16,-5-4-1 16,-5 4 3-16,-4 1-3 15,-5-3 0-15,-6 6 0 16,-7-6-1-16,-4 3 0 16,-6-2 0-16,-7 0 0 15,-3-1 0-15,-4-3 0 16,0 0 1-16,0 0 5 0,0 0 1 15,0 0 6-15,0 0 3 16,0 0 5-16,-7 1 11 16,-15 2-22-16,-7 1-2 15,-4-2 6-15,-3 2-7 16,1-3 2-16,-2 2-2 16,-1-2-3-16,-1 2 3 15,1-3-4-15,2 2 9 16,2-2-9-16,8 0 5 15,8 2 0-15,5-2-1 16,8 0-6-16,5 0 0 16,0 0-5-16,0 2-8 0,0-2-35 15,0 2-30 1,12 0-65-16,10-2-11 0,4 0-128 16,-6 1 7-16</inkml:trace>
  <inkml:trace contextRef="#ctx0" brushRef="#br0" timeOffset="4947.8">9853 8739 420 0,'0'0'104'15,"0"0"-14"-15,0 0 34 16,0 0 22-16,0 0-55 15,0 0-39-15,-6-6-26 16,8 6-14-16,25 0-11 16,15 0 19-16,7 0 5 0,4 0-15 15,-4 0-6 1,-4 0-4-16,-7 0 0 0,-5 0 1 16,-4 0 1-16,-4 0-2 15,-8 0 0-15,-5 0 0 16,-8 0 0-16,-2 0 2 15,-2 0 5-15,0 0 4 16,0 0 7-16,0 0 22 16,-2 0 7-16,-18 0-20 15,-3 0-12-15,-6 0 0 16,-4 0-8-16,-5 2 6 16,-6 6-5-16,-3 0 2 15,-7-1-4-15,-4 4-3 0,3-4 3 16,1 4-6-1,7-3 6-15,14-4-4 0,11 0-2 16,8-4 0 0,10 1-8-16,4-1-57 0,0 0-116 15,25 0-225-15,6 0-130 16</inkml:trace>
  <inkml:trace contextRef="#ctx0" brushRef="#br0" timeOffset="9188.1">11536 8657 74 0,'0'0'63'0,"0"0"-18"15,0 0 20-15,0 0 15 16,0 0-3-16,0 0-8 16,0 0-10-16,0 0-3 15,0 0-10-15,0 0-1 16,0 0-1-16,0 0-2 16,0 0 6-16,0 0 0 15,0 0 0-15,0 0-5 16,0 0-4-16,0 0-9 15,0 0-4-15,0 0-4 16,0 0-5-16,0 0-2 16,0 0-2-16,0 0-5 15,0 0 1-15,0 0-1 0,0 0-2 16,0 0-5-16,0 0-1 16,0 0 0-16,0 0 0 15,0 0-1-15,0 0 1 16,0 0 0-16,0 0 1 15,0 0-3-15,0 0 2 16,0 0-1-16,0 0 1 16,0 0 0-16,0 0 0 15,0 0 2-15,0 0-1 16,6 0-1-16,0 0 0 16,5 0 0-16,8 0 0 15,3 0 1-15,9 0 0 0,3 0-1 16,-1 1 2-16,0 4-2 15,-4-1 0-15,-6 0 1 16,-2-4-1-16,0 0 0 16,-3 1 0-16,-1-1 2 15,-3 0-3-15,-3 0 2 16,-2 0-2-16,-5 0 1 16,1 0 0-16,-3 3 0 15,-2-2 0-15,0-1 2 16,0 0-2-16,0 0 2 15,0 0-1-15,0 0 5 16,0 0-4-16,0 0 5 16,0 0 3-16,0 0 3 15,0 0 16-15,0 0 0 0,-18 0-9 16,-7 0-12-16,-4 0-6 16,-4 0 0-16,0 0 4 15,-1 0-3-15,3 0 1 16,2 0-3-16,2 0 4 15,4 0-2-15,2 0-3 16,7 0 3-16,6 0 0 16,6 0-2-16,-1 0-1 15,3 0 0-15,0 0-1 16,0 0-1-16,0 0-5 16,0 0 2-16,0 0-2 15,0 0-2-15,0 0 0 16,5 0-1-16,13 0 5 15,7 0 4-15,0 0 1 0,7 0 1 16,-5 0 0-16,2 0 2 16,-5 0-2-16,-3 0-1 15,-2 0 0-15,-1 0 0 16,-5 0 0-16,1 0 0 16,-7 0 0-16,-1 0 0 15,-2 0 0-15,-1 0 0 16,-1 0 1-16,1 2-1 15,-3-2 1-15,0 0-1 16,0 0 0-16,0 0 0 16,0 0 0-16,0 0 0 0,0 0-7 15,0 0-46-15,0 0-103 16,0-18-202-16,-12-2-225 16</inkml:trace>
  <inkml:trace contextRef="#ctx0" brushRef="#br0" timeOffset="11068.21">11588 7972 80 0,'0'0'108'0,"0"0"-47"16,0 0 27-16,0 0 31 16,0 0-44-16,0 0-13 15,-2-3 8-15,2 3 13 16,0 0-5-16,0 0-21 0,0 0-9 15,0 0-15 1,0 0-8-16,0 0-11 0,0 0-12 16,0 0-2-16,0 0-1 15,14 0 1-15,9 0 10 16,0 0-6-16,2 0 0 16,-2 0 3-16,-4 0 0 15,1 0 1-15,1 0-4 16,-2 0 1-16,2 0-1 15,1 0-4-15,-2 0 1 16,2 0 1-16,-4 0-1 16,-3 2 1-16,-1-1 2 0,-3-1-3 15,-2 3 1-15,0-3-1 16,-2 2 0-16,-3 0 1 16,1-2-2-16,-1 0 2 15,-2 0 0-15,-2 0 0 16,0 0 4-16,0 0 5 15,0 0 13-15,0 2 3 16,0-2 2-16,0 0-2 16,0 0-3-16,0 0-6 15,-2 0-3-15,-9 0-9 16,-5 0-3-16,-1 0 1 16,-6 0-4-16,3 0 6 15,0 0-6-15,-2 0 0 16,1 0-1-16,2 0 3 15,1 0-2-15,3 0 0 0,-1 0 2 16,3-4-2-16,-1 2 0 16,3-2 1-16,2 2 0 15,0 0 1-15,0 0 2 16,3 2-4-16,-1-2 3 16,3 2-3-16,-2 0 0 15,6 0 0-15,-2 0 0 16,2 0-1-16,0 0 1 15,0 0-3-15,0 0 1 16,0 0 2-16,0 0-4 16,0 0 1-16,0 0-5 15,0 0-8-15,0 0-15 0,0-2-27 16,0 2-58-16,0 0-120 16,0 0-207-16</inkml:trace>
  <inkml:trace contextRef="#ctx0" brushRef="#br0" timeOffset="14445.26">11555 7329 111 0,'0'0'19'15,"0"0"11"-15,0 0 22 16,0 0 3-16,0 0-22 15,0 0 0-15,0-14 15 0,0 14 11 16,0 0-13-16,0 0-3 16,0 0 0-16,0 0 6 15,0 0-13-15,0 6-5 16,0 9 3-16,-2 8 12 16,2 3-5-16,0-2-6 15,-2 0-10-15,2 4-4 16,-3 0-3-16,1 3 2 15,-2 2 3-15,0 2-4 16,-1 1-4-16,0-2 4 16,1-4-5-16,2-2 1 15,-3 0-1-15,1-2 0 0,0 0-4 16,-1-2-2-16,3-2-2 16,0 0-3-16,2-4 6 15,0 3-7-15,0 1 8 16,0 0-3-16,0 0-1 15,0 2-1-15,0 2 1 16,0 2 6-16,0 2-9 16,0-3 2-16,0 2-5 15,0-5 2-15,0-2-1 16,-3-2 5-16,3-6-3 16,-2 2 1-16,0-2 2 15,-1-1-4-15,3 2 4 16,-2-1-3-16,2 2-3 0,0 1 2 15,0-2-2-15,0 2 1 16,-2-2-1-16,2 6 0 16,0-1 0-16,0 0 1 15,0-2 0-15,0 0-1 16,-2 0 1-16,2-2 1 16,0 2 2-16,-2-2 6 15,2 0-4-15,-2 2 1 16,2 0-4-16,-2 0 0 15,-1 1 1-15,1-3-3 16,2-1-1-16,-2 4 0 16,2-1 3-16,0-2-5 0,0 0 2 15,0-4 0 1,0 0 1-16,0-1-1 0,0-2 0 16,0-3 0-16,0 1 0 15,0 0 0-15,0 3 0 16,0 0 0-16,0 0 1 15,0-1-1-15,0 0 0 16,0-3 0-16,0-4-1 16,0 1 0-16,0-3 0 15,0 0-2-15,0 0 1 16,0 0-1-16,0 0-1 16,0 0-1-16,0 0 0 15,4 0 2-15,5 0 3 16,-3 0-3-16,6 0 3 15,3 0 0-15,4 0-2 0,0 0 2 16,4 0 2-16,-3-5 3 16,1-1-5-16,0 2 0 15,-1 2 2-15,0-2-2 16,0 0 0-16,0-2-1 16,-2 2 1-16,2 0 1 15,1 2-1-15,-2 0 0 16,-1 0 1-16,2 2-1 15,0 0 0-15,3 0 0 16,-4 0 0-16,-1 0 0 16,-2 0 1-16,-3 0 0 0,0-2-1 15,-1 0 0-15,-1 2 0 16,-3-1 0-16,2 1 1 16,-1 0-1-16,-5 0 0 15,2 0 0-15,0 0 0 16,-2 0 0-16,-2 0-1 15,0-3 0-15,-2 1-3 16,0-2 4-16,0 2-1 16,0-7-2-16,0-5 3 15,0-7 7-15,0-5-4 16,0-4 6-16,0-1-6 16,0 3 0-16,0-2-2 15,0 2-1-15,0 1 0 16,0 0 2-16,0-1 1 0,0 2-3 15,0-3 0-15,0 0 1 16,0 5 0-16,0-3 2 16,0 4 2-16,0 2-5 15,0 0 1-15,0-2 5 16,0-1-4-16,-2-7 0 16,2 6 4-16,-2-5-4 15,2-2-2-15,0 8 1 16,0-2 0-16,0 6 1 15,0-1-1-15,0-1-1 16,0 1 0-16,0-1 1 16,0 0-1-16,0 2 0 0,0-4 2 15,0-1-1 1,0 0 0-16,0-1 1 0,0-1-2 16,0 4 1-16,0-2 2 15,0 3 0-15,0 0-2 16,0 2-1-16,-4-2 0 15,4 2 1-15,-3-3-1 16,0-1 1-16,3 1-1 16,-2 2 0-16,0-1 0 15,0 0 0-15,0 2 0 16,2 0 0-16,0 2-1 16,0 0 2-16,0 2-1 15,0 0 0-15,0 2 0 0,0 0-1 16,0-2 1-1,0 0 0-15,0 2 1 0,0-4 0 16,0 1-2 0,0-1 1-16,0 1 0 0,0 2-1 15,0 4 1-15,0 1 0 16,0 4 0-16,0 1 0 16,0 4 1-16,0 1 1 15,0 0-1-15,0 0 0 16,0 0 4-16,0 0-1 15,0-2-4-15,0 2 2 16,0 0 0-16,0 0 0 0,0 0-2 16,0 0 6-1,-5 0-2-15,3 0 8 0,-4 0-1 16,-4 0-7-16,2-2 5 16,-3-2 0-16,-1 2 0 15,-3-2-3-15,-1 0-2 16,-6 2 2-16,-2 2-3 15,-5 0-1-15,2 0-1 16,0 0 1-16,0 0-1 16,5 0-1-16,-2 0 0 15,-1 3 0-15,7 1 0 16,3 1 0-16,4-5 0 16,5 2 0-16,4-2 1 15,2 0-1-15,0 0 1 16,0 2-1-16,-2-2 2 0,2 2-2 15,0 0 1-15,-2-2 3 16,2 0-2-16,-6 1-1 16,1 2 0-16,-1-3 1 15,-2 0 2-15,4 0-2 16,0 0-2-16,2 2 1 16,-3-2-1-16,3 0 3 15,-2 2-3-15,2-2 0 16,-4 0 0-16,4 0 1 15,2 0-1-15,0 0 0 16,0 0-3-16,0 0 2 16,0 0-3-16,0 0-12 15,0 0-26-15,0 0-59 0,0 6-116 16,0 8-228-16</inkml:trace>
  <inkml:trace contextRef="#ctx0" brushRef="#br0" timeOffset="16633.47">11607 7163 7 0,'0'0'71'0,"0"0"-7"0,0 0-20 16,0 0-18-16,0 0 1 16,0 0 3-16,0 0-18 15,0 0-12-15,0 0-2 16,0 0 0-16,0 0-5 15,2 0-20-15,4 0-27 16,-2 4-54-16</inkml:trace>
  <inkml:trace contextRef="#ctx0" brushRef="#br0" timeOffset="21281.68">11582 8004 61 0,'0'0'57'0,"0"0"-9"16,0 0 8-16,0 0 1 15,0 0-25-15,0 0-15 16,0 0 0-16,-7 0 4 16,7 0 9-16,0 0 9 15,0 0 5-15,0 0-1 16,0 0-6-16,0 0-3 16,0 0-6-16,0 0 4 0,0 0 2 15,0 0 2-15,0 0-3 16,0 0 2-1,0 0-13-15,21 0 1 0,10 0 39 16,7 0-33-16,6 0-17 16,1 0-3-16,-3 4 2 15,3 3-9-15,-7-3 1 16,-1-2 4-16,-6 1-4 16,-4-3 4-16,-6 0-3 15,-8 0 1-15,-5 0-3 16,-6 0 1-16,-2 0 7 15,0 0 13-15,0 0 8 16,0 0 5-16,0 0-6 0,0 0-3 16,0 0-7-1,0 0-4-15,0 0-8 0,0 0-2 16,0 0-3-16,0 0-1 16,0 0-1-16,0 0 0 15,0 0 0-15,0 0-1 16,0 0 0-16,0 0 1 15,0 0 0-15,0 0-1 16,0 0 0-16,0 0 1 16,0 0-2-16,0 0 1 15,0 0 0-15,0 0 0 16,0 0 4-16,0 0-4 0,0 0-1 16,0 0 1-1,0 0-2-15,0 0 4 16,0 0-2-16,0 0 0 0,0 0 0 15,0 0-3-15,0 0 3 16,0 0 0-16,0 0 0 16,0 0 0-16,0 0 0 15,0 0-1-15,0 0 0 16,0 0 0-16,0 0-1 16,0 0 2-16,0 0-2 15,0 0 2-15,0 0 0 16,0 0 1-16,0 0-1 15,0 0 2-15,0 0-2 16,0 0-3-16,0 0 3 16,0 0 0-16,0 0 1 0,0 0 0 15,0 0 0-15,0 0-1 16,0 0 0-16,0 0 1 16,0 0 1-16,0 0-2 15,0 0 0-15,0 0 0 16,0 0-1-16,0 0-2 15,0 0-23-15,0 0-55 16,0-3-104-16,0-7-184 16,0 7-9-16</inkml:trace>
  <inkml:trace contextRef="#ctx0" brushRef="#br0" timeOffset="25666.69">11536 8653 139 0,'0'0'111'0,"0"0"-10"15,0 0 10-15,0 0-15 16,0 0-36-16,0 0 8 16,0-7 10-16,0 6-9 0,0 1-19 15,0 0-11-15,0 0-12 16,0 0-10-1,0-3-4-15,17 3 3 0,5-2 14 16,5 0-1-16,4-4-13 16,3 0 1-16,1-1 2 15,1 1-9-15,-5-1-5 16,0 5-4-16,-4 2 2 16,-2 0-2-16,-3 0 0 15,-2 0-1-15,-4 0 1 16,-3 0 0-16,-2 0-1 15,-2 0 0-15,0 0 0 16,-3 0 3-16,-1 0-3 16,0 0 1-16,-1 0-1 15,-2 0 0-15,-2 0 2 0,0 0-1 16,0 0 1-16,0 0 3 16,0 0-3-16,0 0 1 15,0 0 0-15,0 0-1 16,0 0 3-16,0 0-3 15,0 0 3-15,0 0-1 16,0 0-3-16,0 0 3 16,0 0-4-16,0 0 3 15,0 0 1-15,0 0-1 16,0 0 4-16,0 0-1 0,0 0 0 16,0 0-2-1,0 0-1-15,0 0 1 0,0 0 3 16,0 0-2-16,0 0-3 15,0 0-2 1,0 0 1-16,0 0-1 16,0 0 0-16,0 0 0 0,0 0 1 15,0 0-1-15,0 0 1 16,0 0 2-16,0 0-1 16,0 0-1-16,0 0 1 15,0 0-1-15,0 0 1 16,0 0-2-16,0 0 1 15,0 0-1-15,0 0-2 16,0 0-2-16,0 0-33 16,0 0-76-16,0-2-105 0,0-4-192 15</inkml:trace>
  <inkml:trace contextRef="#ctx0" brushRef="#br0" timeOffset="32737.32">14218 8606 18 0,'0'0'62'0,"0"0"-20"16,0 0 10-16,0 0-4 16,0 0-1-16,0 0-7 0,0 0-3 15,-12-6-17-15,12 6-8 16,-2 0-5-16,2 0 0 16,0 0 1-16,-2 0-6 15,-2 0-2-15,1 0-5 16,1 0 0-16,0 0 1 15,0 0 0-15,0 0 4 16,2 0 4-16,0 0 16 16,0 0 17-16,0-2 7 15,0 2 21-15,0 0 9 16,0 0-12-16,0 0 5 16,4 0-6-16,19 0-25 15,8 0 32-15,4 0-28 16,1 0-24-16,-3 0-2 0,-4 0 8 15,-6 0-10-15,-2 0-1 16,-5 0 0-16,0 0-8 16,0 0 0-16,-1 0-3 15,5 0 1-15,-4 0-1 16,-3 0 0-16,-4 0-4 16,-5 4-32-16,-1-4-41 15,-3 0-84-15,0 0-68 16,0 0-120-16</inkml:trace>
  <inkml:trace contextRef="#ctx0" brushRef="#br0" timeOffset="34500.87">14137 7936 19 0,'0'0'25'0,"0"0"49"16,0 0 5-16,0 0-26 15,0 0-18-15,0 0-1 16,0 0 6-16,0 0 8 16,-2 0-1-16,2 0 6 15,0 0-6-15,0 0-5 16,0 0 6-16,0 0 5 15,27 0-12-15,9 0 34 16,7-1-7-16,-4-3-21 16,1 0-17-16,-2-1-7 15,-3 4 1-15,2-1 2 0,-4 2-12 16,-4 0-6-16,-5-2-7 16,-4 2 5-16,-6 0-1 15,-3 0 0-15,-2 0-1 16,-3 0-2-16,-1 0 0 15,0 0 1-15,-1 0-2 16,-4 0 0-16,0 0 2 16,0 0 9-1,0 0-4-15,0 0 3 16,0 0-5-16,0 0-2 0,0 0-3 16,0 0-1-1,0 0-1-15,0 0-13 0,0 0-26 16,0 0-47-16,0 0-89 15,0 0-164-15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5:00:53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6007 11656 164 0,'0'0'173'0,"0"0"-42"16,0 0-19-16,0 0 18 16,0 0-20-16,0 0-24 15,0 0-15-15,0 0 0 16,-8-3 6-16,8 3-11 15,0 0-13-15,0 0-8 16,0 21-33-16,22 35-8 16,7 31-4-16,5 15 5 15,-3 2-5-15,-2-13 0 16,0-19-1-16,-1-14-9 0,1-12-10 16,-5-12-34-16,-3-12-89 15,-8-14-184-15,-13-8-189 16</inkml:trace>
  <inkml:trace contextRef="#ctx0" brushRef="#br0" timeOffset="225.93">5930 12759 809 0,'0'0'153'0,"0"0"-118"15,0 0 85-15,0 0-33 0,0 0-70 16,77-122-8 0,0 18 26-16,12-15-30 0,2 1-5 15,-9 16-28-15,-13 19-31 16,-18 18-70-16,-17 13-91 16,-26 19-156-16</inkml:trace>
  <inkml:trace contextRef="#ctx0" brushRef="#br0" timeOffset="642.72">6790 10891 927 0,'0'0'24'16,"0"0"11"-16,0 128 95 16,0-62-106-16,0-2-24 15,0-6-52-15,0-8-70 16,0-10-125-16,0-12-218 15</inkml:trace>
  <inkml:trace contextRef="#ctx0" brushRef="#br0" timeOffset="1142.8">7077 11867 827 0,'0'0'70'0,"0"0"6"16,125-12 82-16,-63-6-78 16,0 0-43-16,-4-3-28 0,-13 2-9 15,-7-1-3-15,-14 2-91 16,-17 3-161-16,-7 11-226 15</inkml:trace>
  <inkml:trace contextRef="#ctx0" brushRef="#br0" timeOffset="1350.159">7063 12147 1027 0,'0'0'10'0,"0"0"60"15,0 0 70-15,0 0-67 16,0 0-54-16,0 0-19 16,152 7-32-16,-109-12-91 0,-1-11-204 15,-5 5-232-15</inkml:trace>
  <inkml:trace contextRef="#ctx0" brushRef="#br0" timeOffset="1830.23">7835 11947 515 0,'0'0'265'15,"0"0"-235"-15,0 0 67 0,0 0-2 16,0 0-54-16,98-106-9 15,-52 52-21-15,8-8-10 16,2-4-1-16,-4-5 0 16,-2 1-1-16,-10 1-4 15,-11 6-7-15,-11 5-2 16,-16 9 4-16,-2 9 6 16,-6 9 4-16,-28 12 5 15,-7 11 0-15,-5 8 4 16,-8 15-4-16,1 36 14 15,2 31 1-15,2 31-1 0,9 27 10 16,13 21-10 0,14 3 13-16,13-4 2 0,0-10-24 15,4-17-6-15,11-17-3 16,-3-17-2-16,-3-21 2 16,-5-21-2-16,1-24-9 15,-5-15-6-15,2-12 0 16,-2-6 6-16,0 0-1 15,0-16-26-15,-9-18-34 16,3-12-15-16,6-8-7 16,0 0-24-16,0-1-37 15,13 5 33-15,7 5-35 16,5 2-131-16</inkml:trace>
  <inkml:trace contextRef="#ctx0" brushRef="#br0" timeOffset="2172.92">8543 11260 669 0,'0'0'164'16,"0"0"-49"-16,0 0 104 0,0 0-124 15,-65 152-57-15,39-56 8 16,3 12-11-16,3 6-18 16,5-1-14-16,5-7-2 15,10-12-2-15,0-18-1 16,0-15-34-16,16-15-26 15,7-14-41-15,3-12-81 16,3-12-77-16,2-8-86 16</inkml:trace>
  <inkml:trace contextRef="#ctx0" brushRef="#br0" timeOffset="3225.53">8659 12122 437 0,'0'0'195'0,"0"0"-49"0,0 0-7 15,0 0 11-15,0 0-26 16,160-137-52-16,-93 63-36 16,-4 0-29-16,-7 6-6 15,-6 8-2-15,-7 11-34 16,-12 11-62-16,-16 8-126 16,-15 8-228-16</inkml:trace>
  <inkml:trace contextRef="#ctx0" brushRef="#br0" timeOffset="3406.03">8889 11554 997 0,'0'0'28'0,"0"0"-6"16,-7 163 139 0,7-82-49-16,0 0-74 0,0-9-37 15,9-8-1-15,6-10-44 16,5-13-57-16,5-14-109 15,4-13-192-15,-2-11-109 16</inkml:trace>
  <inkml:trace contextRef="#ctx0" brushRef="#br0" timeOffset="3594.03">9427 11997 772 0,'0'0'218'0,"0"0"-188"16,0 126 53-16,0-80-34 16,0-9-49-16,10-11-36 15,5-9-40-15,5-14-64 16,2-3-194-16,-2-14-60 16</inkml:trace>
  <inkml:trace contextRef="#ctx0" brushRef="#br0" timeOffset="3791.79">9782 11548 455 0,'0'0'402'0,"0"0"-330"16,0 0 17-16,0 0 42 0,31 108-94 15,-16-50-30-15,4 1-7 16,3 5-64-16,-5-2-123 15,-1 0-158-15,-11-2-97 16</inkml:trace>
  <inkml:trace contextRef="#ctx0" brushRef="#br0" timeOffset="3998.94">9797 12377 519 0,'0'0'459'0,"0"0"-393"0,0 0 73 15,0 0-13-15,41-161-83 16,3 82-28-16,8-7-15 16,6-1-5-16,-1 6-63 15,-4 7-24-15,-3 16-83 16,-13 14-187-16,-12 8-258 16</inkml:trace>
  <inkml:trace contextRef="#ctx0" brushRef="#br0" timeOffset="4245.18">10345 11011 748 0,'0'0'155'0,"0"0"-134"15,0 0 150-15,0 0-66 16,23 118-88-16,0-28 18 15,-2 10-6-15,4 7-18 16,-1 1-10-16,-1-4-1 16,-10-3-5-16,-4-3-13 15,-9-9-18-15,0-5-12 16,-13-12-44-16,-19-14-62 16,-1-8-111-16,-4-14-194 15</inkml:trace>
  <inkml:trace contextRef="#ctx0" brushRef="#br0" timeOffset="6890.17">7380 13100 441 0,'0'0'132'0,"0"0"-34"15,0 0-11-15,0 0 20 16,-33 125-79-16,8-52 1 15,-4 8-12-15,0 2 0 16,0 1 1-16,-2-8-6 16,-7 0 21-16,-9-6 6 15,-11 2-22-15,-7-6-3 16,5-8-8-16,7-18-4 0,20-19-2 16,15-16-6-16,7-5-10 15,-1-9-14-15,1-28 10 16,3-2 20-16,3-2-7 15,5 7 7-15,0 12 1 16,0 14 0-16,0 8 4 16,0 0 8-16,0 14 4 15,5 24-13-15,12 9 34 16,4 0 1-16,8-8 6 16,6-13-20-16,9-14-19 15,10-12-6-15,8-20-14 16,5-37-79-16,-5-5-85 15,-12 4-227-15</inkml:trace>
  <inkml:trace contextRef="#ctx0" brushRef="#br0" timeOffset="7702.51">4771 15462 614 0,'0'0'236'0,"0"0"-218"15,0 0-13-15,0 0 34 16,0 0-26-16,0 0-8 16,120-152-5-16,-84 81 3 15,-1-13 0-15,1-2-3 16,-5 10-1-16,-13 12-1 0,-7 12 2 16,-11 14 3-16,0 10-3 15,-9 6 3-15,-13 5 10 16,-5 15-4-16,-1 2 2 15,-1 6 23-15,-8 43 5 16,4 31-12-16,4 28-11 16,10 30 9-16,12 9-16 15,7-3 2-15,0-7-11 16,0-21 0-16,9-14-2 16,-3-18-16-16,-2-20-8 15,-1-20 19-15,-3-21 7 16,0-13 0-16,0-10 9 0,0 0-9 15,0-15 0-15,0-20-23 16,0-18 11-16,0-5-22 16,0 4-28-16,2 6-72 15,7 16-101-15,-9 14-94 16</inkml:trace>
  <inkml:trace contextRef="#ctx0" brushRef="#br0" timeOffset="8033.81">5419 14819 662 0,'0'0'164'16,"0"0"-60"-16,0 0 54 16,-60 117-84-16,35-26-23 15,10 11-21-15,9-1-19 16,6-11-5-16,0-14-6 16,10-18-3-16,13-10-16 15,4-10-39-15,-1-12-78 0,1-11-116 16,-3-13-113-1</inkml:trace>
  <inkml:trace contextRef="#ctx0" brushRef="#br0" timeOffset="8381.7">5689 15500 311 0,'0'0'589'0,"0"0"-531"16,0 0 59-16,0 0 30 15,0 0-109-15,0 0-38 16,67-82-1-16,-14 30 1 16,3-2 0-16,-3 5-23 15,-10 12-3-15,-8 2-9 16,-8 9-49-16,-9 2-64 16,-14 8-194-16,-4 10-192 15</inkml:trace>
  <inkml:trace contextRef="#ctx0" brushRef="#br0" timeOffset="8580.81">5853 15033 481 0,'0'0'397'16,"0"0"-372"-16,0 0 88 15,0 0 56-15,0 167-113 16,17-87-42-16,-5-10-11 15,2-2-3-15,-1-18-21 16,0-10-56-16,3-10-66 16,-3-11-72-16,-3-10-106 15</inkml:trace>
  <inkml:trace contextRef="#ctx0" brushRef="#br0" timeOffset="8767.84">6408 15388 638 0,'0'0'155'0,"0"0"-150"16,-2 132 6-16,-7-82 15 15,7-5-26-15,2-17-56 16,0-10-80-16,0-16-24 15,0-2-168-15</inkml:trace>
  <inkml:trace contextRef="#ctx0" brushRef="#br0" timeOffset="9380.12">6605 14948 717 0,'0'0'91'16,"0"0"-54"-16,0 0 131 15,0 0-61-15,53 153-70 16,-29-95-20-16,3 1-10 16,0-11-7-16,-2-8-44 0,-6-8-135 15,-7 0-182-15,-12-2-104 16</inkml:trace>
  <inkml:trace contextRef="#ctx0" brushRef="#br0" timeOffset="9567.849">6634 15737 798 0,'0'0'65'15,"0"0"34"-15,0 0 89 16,67-104-101-16,-30 46-51 15,1-5-36-15,2-5 0 0,-2 6-38 16,-4 0-54 0,-5 10-72-16,-12 16-151 0,-15 16-210 15</inkml:trace>
  <inkml:trace contextRef="#ctx0" brushRef="#br0" timeOffset="9816.74">7004 14540 732 0,'0'0'127'16,"0"0"-113"-16,0 0 76 0,0 0-12 16,64 134-26-16,-38-54-31 15,-1 9-10-15,-3-5-8 16,-3-2-3-16,-6 0-1 15,-9-4-3-15,-4-3-18 16,0-11-6-16,-9-10-16 16,-9-12-42-16,-1-10-81 15,3-14-117-15</inkml:trace>
  <inkml:trace contextRef="#ctx0" brushRef="#br0" timeOffset="10249.53">7559 14870 816 0,'0'0'166'16,"0"0"-136"-16,0 0 77 16,0 0-13-16,0 0-54 15,0 0-34-15,129-1-6 16,-103 1-11-16,-2 0-82 16,-6 0-159-16,-9 0-171 15</inkml:trace>
  <inkml:trace contextRef="#ctx0" brushRef="#br0" timeOffset="10418.7">7559 15087 768 0,'0'0'380'0,"0"0"-374"0,0 0 55 16,0 0 16-16,0 0-77 15,115 32-4-15,-53-32-63 16,12-32-102-16,4-12-153 15,-2-6-363-15</inkml:trace>
  <inkml:trace contextRef="#ctx0" brushRef="#br0" timeOffset="11446.39">8762 13838 385 0,'0'0'159'15,"0"0"-57"-15,0 0 70 16,0 0-12-16,0 0-55 15,0 0-40-15,-106-36-15 16,73 36-22-16,-2 18-22 16,-5 14-6-16,1 8 5 15,6 13 2-15,-1 9 4 16,13 2-1-16,5 1-3 16,7-6 4-16,7-3-3 0,2-4-6 15,0 0-1-15,0-6 2 16,0 3-1-16,0 1 1 15,6-2 6-15,1 0-2 16,2 0 0-16,-2-2-4 16,-1-5-3-16,1-2 0 15,-5-2-1-15,0-5-4 16,0 2 1-16,-2-6-2 16,0-6 5-16,3-4 1 15,-3-8 0-15,0-4 0 16,0 0 1-16,0 0-1 15,-18 2 0-15,-9 1-1 0,-4-2 0 16,0-3 2 0,0 3-1-16,4-4 2 0,2-3-1 15,3 0-1-15,7 0 4 16,8 0 0-16,3 2 4 16,4-2-7-16,0 2-1 15,0 2-14-15,0 2-3 16,15 4 0-16,8 6 17 15,8 2 0-15,2 4 1 16,3 6-1-16,-3 2 1 16,0 7-1-16,-4 7 3 15,-6-2 2-15,-3 6 7 16,-7-2 6-16,-4-2 1 0,-3-1 0 16,-3 2-6-1,-3-1 2-15,0-1-10 0,0 5 4 16,0 2-4-16,0 2 2 15,0 6 7-15,0-4 5 16,-7 4-9-16,0 4-7 16,1 5 4-16,0 5-1 15,-2 4 6-15,4 4-1 16,-3 0 0-16,3-3 4 16,2-2-4-16,2-4-4 15,0 9 1-15,0 4 4 16,4 7-3-16,17-5-6 15,0-6 1-15,8-6-4 0,4-10-3 16,6-15-7-16,7-13-59 16,12-18-94-16,7-10-150 15,-1-8-290-15</inkml:trace>
  <inkml:trace contextRef="#ctx0" brushRef="#br0" timeOffset="18598.93">9044 13930 280 0,'0'0'109'0,"0"0"-45"15,0 0 21-15,0 0 46 16,0 0-15-16,0 0-40 0,0 0-18 15,0 4 2-15,0 8-6 16,0 6 3-16,0 13-21 16,0 17-2-16,0 28-11 15,0 14-8-15,3 16-13 16,5-6-2-16,1-3 0 16,0-21-2-16,0-14 2 15,0-28 1-15,-5-18-1 16,-1-12 0-16,-3-4-4 15,0 0 4-15,0-28 0 16,0-28 19-16,0-24-5 16,-3-19-9-16,-10 3-1 15,-2 10 1-15,-1 22-4 16,5 17 0-16,4 18 0 16,5 11 0-16,2 6-1 0,0 3 0 15,0-2-3-15,11-6-2 16,18-1 2-16,5-1 3 15,3 2-2-15,3 3-3 16,-4 9-4-16,-2 5 0 16,-6 0 1-16,-3 5 1 15,-7 19-1-15,-7 11 8 16,-9-3-1-16,-2 6 3 16,-4-4-2-16,-23-4 6 15,-2-4 7-15,-3-4 5 16,-3-6 1-16,4-6 3 15,4-2-4-15,5-6-9 0,4-2-9 16,5 0-18-16,4 0-30 16,2-4-82-16,7-8-156 15,0 8-225-15</inkml:trace>
  <inkml:trace contextRef="#ctx0" brushRef="#br0" timeOffset="19295.72">9225 14754 448 0,'0'0'205'0,"0"0"-177"0,0 0 148 16,0 0-61-16,0 0-65 16,0 0-32-16,120-6-14 15,-90-16 4-15,-5-6-6 16,0 2-2-16,-5 4-8 16,-9 6-6-16,-6 10 9 15,-3 6 4-15,-2 0 1 16,0 0 11-16,0 0-1 0,0 0 1 15,0 14 19-15,0 7 1 16,0 6-1-16,0-3-4 16,0-4-6-16,2-6-7 15,8-10-13-15,-4-2-1 16,0-2-2-16,3 0-11 16,1-2-15-16,5-24-19 15,3-8 25-15,-3-2 14 16,1 12-39-16,-5 2 13 15,-5 14 21-15,-2 6 2 16,-4 2 10-16,0 0 0 16,0 0 0-16,0 0 2 15,0 6 3-15,0 6 26 16,0 4 6-16,0-4-4 16,2 2-8-16,-2-2-11 0,2 0-5 15,-2-2 4-15,0-4-6 16,0-4-2-16,0-2-3 15,2 0-3-15,-2 0-2 16,2 0-16-16,5-10-14 16,3-8 12-16,7-2 23 15,0 4 4-15,1 2-3 16,0 6-1-16,0 6 0 16,0 2-1-16,4 0 1 15,0 0 1-15,0 18-1 16,5 6 1-16,-4 10 1 15,-4-4-2-15,0 2-3 0,-4-9-55 16,-4-9-149-16,-6-14-216 16</inkml:trace>
  <inkml:trace contextRef="#ctx0" brushRef="#br0" timeOffset="19468.79">9608 14080 1043 0,'0'0'84'16,"0"0"-80"-16,0 0-8 15,0 0 0-15,0 0-409 16</inkml:trace>
  <inkml:trace contextRef="#ctx0" brushRef="#br0" timeOffset="21541.07">11466 14598 474 0,'0'0'47'0,"0"0"-5"16,0 0 76-16,0 0 57 15,0 0-80-15,0 0-51 16,12 0-23-16,-2-4-21 0,15-24-1 16,15-14 1-16,9-11 3 15,0 0 0-15,-9 12 1 16,-15 19-4-16,-12 14 1 15,-9 8 0-15,-4 0 1 16,0 0 8-16,0 0 1 16,0 8 0-16,0 14 29 15,-6 6 1-15,-5 11-2 16,4-3-13-16,5 0-7 16,2-8-13-16,0-8-6 15,0-2-3-15,6-4-7 16,10-4-13-16,7-2-3 0,4-6 3 15,4-2-2-15,6 0 5 16,3-18 8-16,5-10 7 16,2-8 3-16,-8-8 2 15,0-2 3-15,-6-7-1 16,-1-5 3-16,-1-10 0 16,-4-8-2-16,-2-2 3 15,-2 4-4-15,-5 12 0 16,-5 13-1-16,-11 15 4 15,-2 14 7-15,0 12 12 16,0 0 16-16,-17 6-19 16,-3 2-2-16,-5 0-2 15,-4 18-4-15,-4 26-5 16,-1 20-2-16,1 25 10 16,4 19-12-16,9 13 9 0,4 17-8 15,8-4 1-15,2-4-5 16,6-5-1-16,0-13 0 15,0-12 0-15,0-12 1 16,0-13-1-16,6-17 2 16,-2-18-1-16,-2-18-1 15,-2-12 1-15,0-6-1 16,0-4 7-16,0 0 0 16,0 0 3-16,0-14-9 15,0-22-1-15,0-14-11 16,0-16-59-16,5-9-88 15,-3 7-167-15,-2 6-266 0</inkml:trace>
  <inkml:trace contextRef="#ctx0" brushRef="#br0" timeOffset="21694.96">11656 14137 749 0,'0'0'196'16,"0"0"-196"-16,0 0-63 16,0 0-135-16,0 0-219 15</inkml:trace>
  <inkml:trace contextRef="#ctx0" brushRef="#br0" timeOffset="23203.66">13338 13770 655 0,'0'0'187'0,"0"0"-122"16,0 0 3-16,0 0-47 15,-146 118 0-15,127-80-21 0,13-7-1 16,6-6-2-1,0 0-6-15,23-2 1 0,14 2 4 16,0-3-1-16,1 2-3 16,-5 0-1-16,-6 4 6 15,-6 6 3-15,-11 0 10 16,-7 4 9-16,-3 0 7 16,-7 2 8-16,-18-8 4 15,-1 0 0-15,-1-3-9 16,3-6-4-16,-3-5-9 15,5-5-5-15,1-3-10 16,4-9-1-16,1 2-20 16,5-3-34-16,2 0-48 15,2 0-70-15,5 0-146 0,2 0-177 16</inkml:trace>
  <inkml:trace contextRef="#ctx0" brushRef="#br0" timeOffset="23634.43">13672 14223 174 0,'0'0'357'0,"0"0"-233"16,0 0 18-16,0 0 30 15,0 0-90-15,0 0-24 16,-29 132-12-16,25-79-11 16,4-6-22-16,0-8-13 15,4-12 0-15,12-10-4 16,-1-13-6-16,1-4-13 15,-1-8-18-15,1-32-23 16,-3-17 64-16,-6-7 0 16,-7 2-3-16,0 10 2 15,-13 14 1-15,-12 12 0 16,0 17-1-16,1 9-13 0,4 0-21 16,0 12-19-16,5 17-60 15,5 5-48-15,6-2-49 16,4-10-195-16</inkml:trace>
  <inkml:trace contextRef="#ctx0" brushRef="#br0" timeOffset="24090.01">14405 13726 350 0,'0'0'115'0,"0"0"0"15,0 0 109-15,0 0-68 0,0 0-38 16,0 0-45-16,-47 22-4 16,16 8-5-16,-9 16-26 15,-2 14 1-15,-8 24-2 16,4 17-12-16,8 9 1 15,14-3-12-15,21-10 29 16,3-12-30-16,31-15-12 16,20-20-1-16,12-18-5 15,11-28-18-15,8-14-85 16,5-48-154-16,-2-12-306 16</inkml:trace>
  <inkml:trace contextRef="#ctx0" brushRef="#br0" timeOffset="25927.03">15573 13776 422 0,'0'0'105'0,"0"0"-19"15,0 0 105-15,0 0-13 16,0 0-80-16,0 0-29 16,-48 20-7-16,19-4-10 15,-4 8-16-15,-11 6-5 16,-12 10-15-16,-8 11-8 15,-1 0-7-15,5 2 0 16,10-13-1-16,15-11-1 16,15-11 0-16,11-7 1 15,9-9-1-15,0-2-8 16,0 2-1-16,27 4-4 0,15 2 14 16,14-2 20-16,2 2-2 15,-2-1-13-15,-5 4-3 16,-5-2-2-16,-6-2 0 15,-1-5-10-15,-10-2-49 16,-5 0-60-16,-10-9-157 16,-10-8-221-16</inkml:trace>
  <inkml:trace contextRef="#ctx0" brushRef="#br0" timeOffset="26195.93">15199 14377 445 0,'0'0'392'0,"0"0"-282"16,0 0 63-16,0 0-13 15,175 59-77-15,-105-50-48 16,-4-6-30-16,-3-3-5 15,-11-3-53-15,2-19-107 16,-9-6-140-16,-14 6-141 16</inkml:trace>
  <inkml:trace contextRef="#ctx0" brushRef="#br0" timeOffset="27992.51">16502 13659 268 0,'0'0'192'0,"0"0"-30"15,0 0 36-15,0 0-43 16,0 0-31-16,0 0-31 15,6 159-10-15,-6-49-17 0,2 7-18 16,-2 3-20 0,0-5-21-16,0-5-5 0,-2-14-2 15,-9-12-13-15,3-22-31 16,-2-22-22-16,8-22-31 16,2-18-71-16,0-4-177 15,0-40-192-15</inkml:trace>
  <inkml:trace contextRef="#ctx0" brushRef="#br0" timeOffset="28313.89">16236 13685 945 0,'0'0'168'0,"0"0"-88"16,0 0 40-16,0 0-9 16,0 0-75-16,0 0-22 15,125-3-4-15,-55-2-9 16,1 1-1-16,0 0-50 15,-5 3-58-15,-5 1-67 16,-12 0-130-16,-16 0-227 0</inkml:trace>
  <inkml:trace contextRef="#ctx0" brushRef="#br0" timeOffset="31926.59">9512 16026 315 0,'0'0'268'15,"0"0"-217"-15,0 0 76 16,0 0 45-16,0 0-62 16,0 0-40-16,0 0 0 15,0-14-7-15,-2 14-9 16,-12 0-14-16,-5 14-4 15,-10 16-14-15,-7 12-8 0,-5 12-9 16,2 6 4 0,3 4-2-16,7-6-2 0,11-5 2 15,9-9-1-15,9-8 1 16,0-8-7-16,14 2 0 16,17-8-2-16,9-8 0 15,6-3-2-15,4-11 0 16,-1 0-1-16,4-11-4 15,-4-28 3-15,1-14-4 16,-4-15 8-16,-10-21 1 16,-14-5 2-16,-11 4 0 15,-11 10 3-15,0 18 2 0,-22 17 2 16,-12 19-1 0,-6 16 6-16,-4 10-3 0,-10 0-10 15,-4 31-13-15,0 14-32 16,8 12-77-16,9 1-163 15,16 6-325-15</inkml:trace>
  <inkml:trace contextRef="#ctx0" brushRef="#br0" timeOffset="35262.93">11517 16455 696 0,'0'0'328'0,"0"0"-301"15,0 0 35-15,0 0 36 16,0 0-45-16,0 0-15 16,106-62-18-16,-73 30-9 15,-2-9 0-15,-7 9-9 16,-4 6 4-16,-7 8-4 16,-5 10-2-16,-6 6 1 15,0 2-2-15,2 0-1 16,9 0-8-16,8 0 1 15,8 15 9-15,2-2-8 16,0 9-1-16,-4 0-5 0,-7 1 4 16,-7 4 5-16,-8 4 1 15,-5 1 4-15,0-2 1 16,-18 2 3-16,-6-6 0 16,-5-4 2-16,2-4-5 15,4-4 6-15,4-8-3 16,7-6 9-16,5 5 0 15,7-5 2-15,0 0-15 16,0 0-1-16,0 0-14 16,21 0-3-16,8-15 16 15,9-8-2-15,3-4 3 16,2 1-2-16,-3-6 0 16,-2 2-4-16,-7 2 0 0,-8 2-2 15,-8 8 2-15,-8 4 5 16,-5 10 0-16,-2 0 2 15,0 4 5-15,0 0 5 16,0 0 0-16,0 0 0 16,0 0-3-16,0 4 6 15,0 14-2-15,3 5-1 16,3 12-3-16,3 1-1 16,7-8 3-16,1-6-5 15,5-6-3-15,3-6-1 16,0-10-3-16,-1 0-4 15,0 0-1-15,1-22-4 16,-2-14 3-16,-6-14 7 16,-5 2-10-16,-10-2-5 15,-2 1 4-15,-2 13 8 0,-23 10 2 16,-8 8-4-16,-8 10 2 16,-3 8 3-16,0 0 2 15,-2 20 0-15,9 8 4 16,8 0 2-16,13-6 8 15,14 5 7-15,2-6-15 16,11-3 1-16,25 0 1 16,10-5-6-16,12-12-2 15,4-1-3-15,3 0-10 16,-7-14-34-16,0-9-5 0,-11 1 12 16,-7-1 5-16,-11 2 0 15,-8 3 8-15,-8-1 18 16,-7 11 8-16,-4 4 1 15,-2 4 0-15,0 0 16 16,0 0 8-16,0 0 16 16,-6 26-10-16,-5 6-17 15,-1 4 1-15,6 3 0 16,-1-11-10-16,5-10-2 16,2-10-2-16,0-8 0 15,0 0-6-15,0 0-2 16,0 0 5-16,0 0-3 15,7 0-12-15,13-18 6 0,7-4 11 16,6-5-18 0,3 6 8-16,-3 3 11 0,2-1-2 15,-1 9 4-15,-3 2-2 16,2 4 0-16,1 4 5 16,-1 0 10-16,3 0-7 15,2 0 5-15,-2 4 5 16,-1 10 1-16,1-6-1 15,-3 1-6-15,0-3-6 16,4-6-3-16,-2 0-2 16,7-23-1-16,3-13 0 15,-3-10 2-15,-4 6-2 16,-13 6 4-16,-9 16-2 16,-8 4 0-16,-3 14-2 0,-5 0 0 15,2 0 0-15,2 0-3 16,8 0-4-16,3 4 6 15,10 6 2-15,-3 4 1 16,4 2 2-16,-3 2-1 16,-5-4-3-16,-9-6-10 15,-9 6-12-15,0 0 4 16,-16 0-2-16,-18 8-12 16,1-8 20-16,6-2 12 15,8 2-3-15,7-10 3 16,7 0-8-16,5 0-4 15,0-4-7-15,3 0-8 16,26 0 24-16,11-30 3 0,9-10 10 16,2-18-6-1,5-10-3-15,-3-11 3 0,-4-7-4 16,-1-12 8-16,-13 0 2 16,-4 18-6-16,-13 22-2 15,-7 26 1-15,-6 20 10 16,-5 12 13-16,0 0 17 15,0 26 2-15,-19 36-7 16,-12 28-33-16,2 17 19 16,6 13 13-16,9-17 3 15,7-8-10-15,3-21-24 16,4-20-6-16,0-22-45 0,0-14-58 16,0-15-62-16,0-3-97 15,-2-4-143-15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12:24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4131 8853 4 0,'0'0'213'0,"0"0"-169"15,0 0 13-15,0 0 28 16,0 0-16-16,0 0-21 16,0 0 13-16,14-2 13 15,-14 2-4-15,0 0-12 16,0 0-5-16,0 0-9 16,0-2-8-16,0 2-1 15,0-2 21-15,0 0-8 16,0 2-8-16,0-2-1 15,2 2-9-15,-2 0-5 16,2-1-4-16,-2 1-5 16,2-3-6-16,1 1-3 15,-3 2-3-15,2 0-4 0,-2 0-3 16,0 0 0-16,2 0-3 16,4 0-1-16,4 0-2 15,1 0 6-15,5 0 6 16,-3 0-3-16,5 0 1 15,1 2 4-15,4 1-5 16,2-2 6-16,-2-1-3 16,2 0 2-16,-2 0-4 15,-1 0 0-15,-2 0 0 16,0 0 0-16,1 0 1 16,-2 2-1-16,1 0-1 15,-1 2 2-15,0-2 0 16,-1 2-2-16,2-1 0 0,-2-3 1 15,2 1-1-15,0-1 0 16,2 0 1-16,1 0 0 16,-4 0 0-16,-1 0 0 15,3 2-1-15,-6-2 0 16,1 2 1-16,1-2-1 16,1 0 1-16,0 0-1 15,0 2 1-15,0-2 0 16,-1 2-1-16,4-2 1 15,-4 2-1-15,-1 2 0 16,1-2 1-16,2-2-1 16,-1 0 1-16,-1 2 0 15,-1 0 4-15,2 0-3 16,0 0-2-16,-1 0 1 0,3-2 1 16,3 5-1-16,0-5 0 15,-4 1 1-15,3-1 0 16,-1 2 0-16,-2-2-2 15,4 2 1-15,-3 0 0 16,-2-2-1-16,0 4 0 16,-1-4 0-16,-1 0 2 15,1 1-2-15,-1-1 0 16,0 3 0-16,2-3 0 16,0 3 0-16,-3-3 1 0,-1 1 0 15,-1-1-1 1,0 0 2-16,1 0 1 0,-6 0-3 15,3 0 0-15,1 0 0 16,-1 0 0-16,3 0-1 16,-1 0 0-16,-3 0 1 15,0 0-2-15,-1 0 0 16,-3 0 1-16,-2 0 0 16,2 0 1-16,-4 0 0 15,0 0-1-15,2 0 0 16,-1 0 0-16,-3 0 1 15,0 0 1-15,0 0 0 16,0 0 1-16,0 0 1 16,0 0 1-16,0 0 2 15,0 0-1-15,0 0-1 0,0 0 3 16,0 0 0-16,0 0 4 16,0 0 8-16,-3 0-3 15,-5 0-10-15,-4 0 2 16,3-4 5-16,-5 1-5 15,2 3-6-15,-7 0 2 16,2 0-2-16,-1 0-1 16,-7-1 1-16,3-1-1 15,-7 2 1-15,-2 0 2 16,-2 0-4-16,-3 0 0 16,5 0 0-16,-3 0 0 15,6 0 0-15,-1-2 0 16,4 2 0-16,3 0 0 0,-3 0 1 15,6 0 0-15,-4 0 0 16,3 0-1-16,-2 0-1 16,4 0-1-16,-3 0 2 15,2 0-1-15,1 0 1 16,-3 4 0-16,6 0-1 16,-3 0 2-16,5-2-1 15,-1 0 1-15,3 0 1 16,1 0 0-16,-4 0 0 15,-1-2-1-15,-4 1 2 16,2 2-2-16,-1-1 0 16,0 0 0-16,2 0-1 15,-2 0 1-15,1 0-1 0,1 0 0 16,1 0 1-16,-1 1-1 16,3-3 0-16,-1 1 1 15,-1-1 0-15,4 0-1 16,-5 0 1-16,3 0-1 15,1 2 4-15,-3-2-4 16,3 2 0-16,1-2 2 16,-1 0 1-16,-2 0 0 15,1 0-3-15,-3 0 2 16,3 0 1-16,-3 0-3 16,-2 0 1-16,0 0-1 0,3 0 0 15,-3 0 0 1,3 0 1-16,-1 0-1 0,5 0-1 15,-1 0 1-15,6 0-1 16,-3 0 1-16,2 0 1 16,2 0 0-16,-1 0-1 15,1 0-1-15,-1 0 1 16,-3 0 0-16,-3 0 1 16,2 0-2-16,-2 0-1 15,3 0 1-15,-1 0-2 16,-2 0 1-16,1 0 0 15,2 0-2-15,1 0 4 16,0 0-1-16,0 0 2 16,1 0-1-16,3 0 0 15,-4 0 3-15,6 0-3 0,-2 0 0 16,4 0-3-16,0 0 3 16,-2 0 2-16,2 0-1 15,-2 0-2-15,2 0-3 16,0 0 3-16,0 0 0 15,0 0 0-15,0 0 0 16,0 0 0-16,0 0-2 16,0 0 0-16,0 0 0 15,0 0 2-15,0 0 0 16,0 0-4-16,0 0-1 16,0 0-2-16,0 0 6 15,0 0-4-15,0 0 4 0,0 0 1 16,0 0-1-1,0 0 2-15,0 0 0 0,0 0 1 16,0 0-1-16,0 0 0 16,0 0 0-16,0 0 0 15,0 0-1-15,0 0 0 16,0 0 0-16,0 0-2 16,0 0 0-16,0-2-9 15,0 2 3-15,0 0 0 16,0 0 4-16,0 0-1 15,0-2 3-15,0 2 3 16,0 0-1-16,0 0 1 16,0 0 0-16,0 0 0 0,0 0 1 15,0 0 0 1,0-1 0-16,0 1-1 0,0-5 0 16,0 1-2-16,0-2 1 15,-3-4 0-15,3 4 1 16,0-1 0-16,0 2-4 15,0 1 3-15,0 2-2 16,0 2 1-16,-2-1-6 16,2 1 3-16,0 0-3 15,0 0 1-15,0 0 1 16,0 0 3-16,0 0 0 16,0 0-1-16,0 0-6 15,0 0 4-15,0 0-2 0,0 0 4 16,0 0-4-16,0 0 3 15,0 0 1-15,0 0 2 16,0 0 1-16,0 0-7 16,0 0-3-16,0 3 2 15,0 3 1-15,0-3 8 16,0 4 0-16,0-1 0 16,0-1-1-16,0 2 1 15,0-1 1-15,0 1 1 16,0-2 1-16,0 2-5 15,0 2 3-15,2-1-2 16,-2-2 2-16,0 0-1 16,0-4 0-16,0-2-1 15,0 0 1-15,0 0-3 0,0 0 0 16,0 0-7-16,3 0-13 16,-3 0-39-16,2 0-37 15,6 0-87-15,-2-2-128 16,-4-6-73-16</inkml:trace>
  <inkml:trace contextRef="#ctx0" brushRef="#br0" timeOffset="38028.55">13549 7630 245 0,'0'0'157'0,"0"0"-143"15,0 0 19-15,0 0 45 16,0 0-2-16,-35 104-37 16,26-78-1-16,4 0 12 15,1-2 3-15,-1-2-9 16,1 2-14-16,2-6-7 16,0-4 3-16,0-3-3 0,-1-7-3 15,3-4-7-15,0 0-7 16,0 0-2-16,0 0 13 15,0 0 9-15,0-13-2 16,0-10-3-16,0-12 4 16,7-7-7-16,8 0-1 15,3 4-7-15,-2 4 4 16,-1 8-9-16,1 6-2 16,0 4-2-16,4 6-1 15,1 2-3-15,4 8-1 16,6 0-4-16,1 0-8 15,-1 6-3-15,-2 14 0 0,-5 4 2 16,-3 2 6-16,-6 0 5 16,-3 0-7-16,-4-6 0 15,-3-2 4-15,-5-2 4 16,0-4 3-16,0-1 2 16,0-6 5-16,0-3 0 15,0-2 3-15,0 0 11 16,0 0 8-16,0 0 4 15,0-7-14-15,0-12-14 16,2-9-3-16,20-4-5 16,5 4-2-16,2 2 5 15,-3 8-2-15,1 6-3 16,0 4 6-16,-2 6-3 16,1 2-6-16,1 0-9 0,0 0-5 15,-1 18 15-15,1 2 5 16,-5 4 2-16,1 0-5 15,0-2 6-15,-4-2 1 16,4-2-1-16,-3-4 2 16,-3-4 1-16,1-4-1 15,0-6-1-15,0 0 7 16,1 0-6-16,2-22 6 16,1-12 0-16,-1-4-7 15,-4-4-2-15,-3 2 0 16,-8 2 2-16,-3 7-1 15,-3 5-2-15,0 8 3 16,0 6 1-16,-9 4 2 0,-5 8 3 16,-1 0 3-16,-1 0-7 15,1 0 7-15,-1 16-7 16,1 8 0-16,1 5 5 16,7 3-6-16,5 0 1 15,2-2-2-15,0-2-2 16,0-2 1-16,0-4 0 15,6-2 1-15,1-2 0 16,-1-2-5-16,2-3-55 16,0-6-146-16,1-3-171 15</inkml:trace>
  <inkml:trace contextRef="#ctx0" brushRef="#br0" timeOffset="40309.87">14480 7808 217 0,'0'0'332'0,"0"0"-314"15,0 0 12-15,0 0 82 16,0 0-30-16,0 0-27 15,36-4 7-15,-5-20-1 16,10-14 2-16,3-8-27 16,-1-10-14-16,-1-2-9 15,-7-4 0-15,-3-2-2 0,-6-1-1 16,-3 3-2 0,-6 10-7-16,-5 15-1 15,-5 18 1-15,-5 15 0 0,-2 4-1 16,0 0 0-16,0 12-11 15,0 30-10-15,0 20 19 16,-16 18 2-16,0 6 5 16,4-6 3-16,0-5-6 15,7-17-2-15,1-12-1 16,4-14 1-16,0-8 0 16,0-10 0-16,0-6-7 15,0-6 2-15,0-2-16 16,7 0-14-16,11-4 0 15,3-22 20-15,8-8 14 16,0-6-1-16,1-6 2 0,-1-6 0 16,0-1 2-16,0 3-2 15,-3 5 0-15,-1 0 0 16,0 5 0-16,-6 0 0 16,2-5 0-16,-6 4 1 15,-3 0 1-15,-8 9 1 16,-4 6 1-16,0 8 11 15,0 9 7-15,-7 4-5 16,-15 5 14-16,-7 25-2 16,-9 31-27-16,-5 18-2 15,3 11 5-15,7 3 15 16,11-10 26-16,9-8-8 0,8-14-23 16,5-12 1-1,0-14-2-15,0-10-10 0,0-8 0 16,0-6-4-16,0-6-2 15,0 0-3-15,13 0-16 16,10-8 2-16,4-18 6 16,-1-4-5-16,3 4-9 15,-3 2-18-15,-1 7-17 16,2 10 2-16,-2 5 7 16,-3 2 1-16,2 0 20 15,-4 12 13-15,1 10 19 16,-4 6 8-16,1 0 8 15,-3 1 17-15,1-6 10 0,-3-3 2 16,1-5-3-16,-3-6-9 16,2-5-9-16,1-4-19 15,1 0-4-15,3-8 0 16,5-18-1-16,-4-6 0 16,-1-2-14-16,-7 4 6 15,-3 8-1-15,-6 8-5 16,-2 8-10-16,0 6-8 15,0 0-2-15,0 0-1 16,0 12-3-16,0 14 20 16,2 6 18-16,4 2 15 15,5-4 8-15,1 0 5 16,3-8-4-16,3-4-3 16,-3-5-10-16,2-8-7 15,0-5-4-15,1 0-1 0,1-4-2 16,0-18-6-16,-9-4-7 15,0-2-7-15,-10-4 9 16,0 0 7-16,0 2 0 16,-14 4 2-16,-3 6 5 15,1 8 3-15,3 6 6 16,3 4 11-16,6 2 4 16,4 0 19-16,0 0-24 15,0 12-4-15,2 8 6 16,19 0-8-16,5-2-8 15,3-4 2-15,5-6-7 0,1-4 0 16,1-4-5 0,-1 0-2-16,-4 0-8 0,-2-12 0 15,-2-2 4-15,-4-4-7 16,-5 4 2-16,-7 4-6 16,-9 4-6-16,-2 4 5 15,0 2 18-15,0 0 2 16,0 10 3-16,-11 12 1 15,4 6 0-15,7 0 17 16,0-2 5-16,0-2 14 16,9-4-10-16,11-6-18 15,5-4-2-15,-1-8-7 16,7-2-1-16,-2-3-12 0,-2-21-7 16,-2-9-10-16,-12 1-14 15,-11-4-9 1,-2 1-7-16,-11 3-15 0,-18 3-40 15,-8 11 51-15,-2 6 24 16,1 9 22-16,5 3 18 16,6 3 11-16,12 17 22 15,10 4-11-15,5 0 31 16,0-4 48-16,7-4 0 16,13-6-33-16,7-4-37 15,6-6-1-15,5 0-6 16,4-20 13-16,5-14-10 0,-4-12 0 15,-4-6-15-15,-7-9-3 16,-8-7-1-16,-3-8 0 16,-13-8-6-16,-5 4-2 15,-3 12-4-15,0 25 0 16,-3 25 4-16,-3 18 5 16,-4 26 13-16,-5 38-18 15,1 23-8-15,-1 17 8 16,1-2 15-16,8-2-10 15,4-7-3-15,2-11 2 16,0-14-4-16,0-10-15 16,8-9-60-16,11-13-61 15,-1-10-117-15,1-12-50 0</inkml:trace>
  <inkml:trace contextRef="#ctx0" brushRef="#br0" timeOffset="40569.87">16689 7524 324 0,'0'0'650'16,"0"0"-568"-16,0 0 14 15,0 0 17-15,0 0-91 0,0 0-22 16,60-9 5-16,-33 9-5 16,0 0-6-16,0 0-59 15,-4 0-84-15,-7 0-96 16,-7 0-135-16</inkml:trace>
  <inkml:trace contextRef="#ctx0" brushRef="#br0" timeOffset="40720.92">16664 7746 508 0,'0'0'476'0,"0"0"-409"16,0 0 42-16,0 0-36 0,0 0-68 16,0 0-5-1,74 26-10-15,-40-24-105 0,-1 0-243 16</inkml:trace>
  <inkml:trace contextRef="#ctx0" brushRef="#br0" timeOffset="42469.51">17466 6784 494 0,'0'0'255'16,"0"104"-255"-16,0-26-75 16,-9-2 45-16,1-5-3 15,6-16-89-15,2-10-183 16</inkml:trace>
  <inkml:trace contextRef="#ctx0" brushRef="#br0" timeOffset="43577.2">17742 7268 160 0,'0'0'393'15,"0"111"-390"-15,0-23 7 16,0 9 72-16,-8-7 8 16,3-8-40-16,5-14-16 15,0-16-21-15,0-12-2 16,0-15 12-16,3-14 1 0,-1-7-5 15,-2-4-5-15,4-1 5 16,3-33 16-16,0-18 29 16,2-19-7-16,-5-5-35 15,0-4-7-15,-2 5 7 16,3 9-4-16,-3 16-8 16,3 14-3-16,0 15-6 15,-1 8-1-15,4 5-4 16,9 6-13-16,6 2-18 15,4 0-1-15,6 14 14 16,1 12 6-16,-7 7 3 16,-5 0 1-16,-4-1 9 15,-9-4 2-15,-5-6 1 16,-4-4 1-16,0-5 8 16,-6-4 19-16,-19-2 15 0,-8-5-5 15,-5-2-2-15,1 0 0 16,2 0-14-16,6-2 0 15,10-5-6-15,7 3-5 16,8 4-3-16,4 0-8 16,0 0-5-16,0 0-9 15,12 0-19-15,19 3-6 16,11 15 18-16,3 6-14 16,-3 6 0-16,-2 2 14 15,-5 2 8-15,-6 2 10 16,-9-4 0-16,-7 0 2 15,-7-3 1-15,-6-5 9 0,-3-3 12 16,-23-1 17-16,-9-3-3 16,0-5-5-16,-1-6-12 15,3-6-18-15,4 0-2 16,10 0-27-16,5-6-69 16,9-11-115-16,5-2-226 15</inkml:trace>
  <inkml:trace contextRef="#ctx0" brushRef="#br0" timeOffset="44544.48">18297 7411 553 0,'0'0'163'15,"0"0"-78"-15,0 0 61 16,0 0-26-16,0 0-74 15,0 0-31-15,-42 141 2 16,34-81 9-16,0 2-9 16,6 0-9-16,0-2-4 15,2-2 1-15,0-5-3 16,0-11-1-16,0-8 0 16,0-14-1-16,0-8-1 0,0-6-2 15,0-6 1-15,0 0-7 16,0 0 9-16,0-17 3 15,0-16 0-15,0-17-3 16,0-13-1-16,0-9-5 16,0-4-5-16,-2 2 7 15,0 8 2-15,-1 11 2 16,3 17-1-16,-2 13 6 16,2 6-9-16,0 7 4 15,0 4-2-15,0-2-2 0,0 0-1 16,5 2-3-1,5-3 4-15,4 2 4 0,-3 3 5 16,1 3-1-16,-4 0 0 16,1 3 1-16,0 0 1 15,5 0-3-15,1 0 1 16,5 0-1-16,3 14 3 16,-1 2-1-16,2 7 0 15,1 4-1-15,-3 10 2 16,1 6-4-16,-4 8 3 15,-5 5-1-15,-3-2-1 16,-5-2-1-16,-1-6-2 16,-5-4-1-16,0 0 1 15,0-2 3-15,-3 0-2 16,-16-1 3-16,-6-6 0 16,-2-2 4-16,-2-5-3 0,-2-2 0 15,-2-4 9-15,-3-2-4 16,3-6-10-16,2-4 1 15,6-4-2-15,5-4-4 16,7 0-14-16,3 0-14 16,8 0-47-16,2-16-71 15,0-8-177-15,16-4-58 16</inkml:trace>
  <inkml:trace contextRef="#ctx0" brushRef="#br0" timeOffset="45011.96">18719 7415 555 0,'0'0'175'0,"0"0"-141"0,0 0 18 15,-16 137 72-15,5-74-72 16,2 2-32-16,-1-5-10 15,2-4-3-15,1-6 2 16,1-10-3-16,-1-7-5 16,4-12 4-16,1-8-4 15,2-8-1-15,-2-5-3 16,2 0-15-16,0-1 3 16,0-29-6-16,2-15 21 0,10-13 0 15,-1-8 0 1,-3-1 10-16,0 2 4 0,-2 7 0 15,1 10 18-15,-1 5 2 16,-1 13-11-16,0 7 9 16,-1 5 2-16,3 3-6 15,-1 7-7-15,1 0-19 16,4 4 0-16,4-2-1 16,6 2-1-16,4 0 3 15,-2 4-3-15,2 0 0 0,0 0-5 16,-1 0-25-1,-3 6-47-15,-2 8-70 0,-7 0-131 16,-10 1-162 0</inkml:trace>
  <inkml:trace contextRef="#ctx0" brushRef="#br0" timeOffset="45228.159">18703 7578 687 0,'0'0'192'0,"0"0"-169"16,0 0 55-16,0 0 32 15,0 0-50-15,0 0-37 16,78 50-18-16,-49-38-5 0,2-8-55 16,0-4-98-16,1 0-146 15,-6-3-93-15</inkml:trace>
  <inkml:trace contextRef="#ctx0" brushRef="#br0" timeOffset="45422.43">19205 6996 41 0,'0'0'892'0,"0"0"-845"0,0 0-34 16,0 0 82-16,0 140-77 16,0-90-18-16,0 0-44 15,0-3-117-15,0-9-239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15:40.4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1293 8803 93 0,'0'0'104'0,"0"0"-32"15,0 0 50-15,0 0-8 16,0 0-36-16,0 0-5 16,0 0 10-16,0-14-3 15,0 14-26-15,0 0-16 16,0 0-14-16,0 0-10 16,0 0 4-16,0 0 0 15,0 0 17-15,0 0 1 16,0 0-5-16,0 0 1 15,0 0-1-15,0 0-5 0,0 0-9 16,0 0-7-16,0 0-7 16,0 0-1-16,0 0-2 15,0 0-4-15,0 0-3 16,0 0 3-16,0 0 3 16,8 0 1-16,6 0 1 15,1 0 1-15,4 0 6 16,1 0-1-16,-1 0-1 15,2 0 5-15,1 0-4 16,-4 0-3-16,4 0 5 16,1-2 0-16,-4 0 0 15,2-2 3-15,1 2-1 16,-3-1-2-16,2 2-3 0,1 1-2 16,-2 0 4-1,2-3-5-15,1 3-1 0,2-3 5 16,1 1-4-16,3 0 0 15,0 0 2-15,0 0-3 16,-3 2-2-16,-1-3 4 16,0 3-2-16,0 0-2 15,-4-1 4-15,4 1 0 16,0 0-1-16,-1-3-3 16,0 3 1-16,1 0 1 15,-3 0-2-15,-1 0 3 16,-2 0-3-16,4 0-2 0,-1 0 2 15,0 0 0-15,2 0 5 16,-1 0-4-16,-3 0-1 16,0 0 1-16,0 0-1 15,1 0 1-15,-2 0 0 16,-1 0 1-16,0 0 0 16,0 0 0-16,-3 0-1 15,-1 0 2-15,1 0-2 16,-1 0 1-16,-1 0-2 15,3 0 1-15,-1 0-2 16,3 0 2-16,-1 0 0 16,2 0 0-16,-4 0-1 15,-1 0 0-15,-1 0 0 16,1 0 1-16,1 0 2 16,-1 0-1-16,-1 0-2 0,-2 0-2 15,2 0 2-15,-2 0 1 16,3 0 2-16,-1 0-3 15,1 0 1-15,-1 0 0 16,-5 0-1-16,0 0 1 16,-2 0-1-16,1 0 0 15,-1 0 0-15,1 0 0 16,0 0 0-16,-5 0 2 16,3 0-1-16,-3 0 2 15,2 0 0-15,-2 0 1 16,0 0-3-16,1 0 1 0,-3 0 0 15,0 0-2-15,0 0-5 16,0 0-48-16,0 0-121 16,0 0-135-16,-11 3-175 15</inkml:trace>
  <inkml:trace contextRef="#ctx0" brushRef="#br0" timeOffset="27395.76">3331 8049 469 0,'0'0'52'0,"0"0"6"16,0 0 94-16,0 0 15 16,0 0-76-16,0 0-22 15,0 0-1-15,0 0-17 16,4-6-12-16,-4 6-4 16,0 0-11-16,0 0-8 15,0 24-9-15,0 24-5 16,0 20-2-16,-8 5 2 15,4 0 0-15,1-2-2 16,3-5-1-16,0-4-1 16,0-10-2-16,0-4-8 0,0-12-1 15,0-10 7-15,0-9-1 16,0-11 5-16,0-6-3 16,0 0-2-16,0 0 7 15,0-26 2-15,0-19 6 16,0-15-7-16,0-8 0 15,0 2 2-15,0-2 2 16,0 6-2-16,0 5 7 16,0 7-3-16,9 6-4 15,5 6-1-15,3 4 1 16,4 2-3-16,3 5 0 16,0 6 0-16,-1 5 0 15,-1 7 0-15,-1 5-4 0,-4 4 3 16,3 0-4-16,0 0-4 15,0 17-1-15,-4 6 4 16,-5 4 3-16,-5 3 0 16,-6 0 3-16,0 0-1 15,0-2 1-15,-2 0 2 16,-18-3-2-16,-4-6 6 16,-5 1 1-16,-4-1 2 15,-1-5 2-15,5-3 4 16,0-4-1-16,9-6 3 15,-3-1-2-15,10 0-1 16,5 0-7-16,2 0 0 16,6 0-1-16,0 0-6 0,0 0-7 15,0 0 1 1,0 0-13-16,4 3-14 0,17 3 6 16,8 8 12-16,5 6-2 15,-1 8 2-15,-2 8 10 16,0 6-13-16,-4 2-17 15,-2-2-13-15,-3-2-14 16,-9-4-10-16,1-5-4 16,-3-7-30-16,-4-6-48 15,-1-9-39-15,-1-6-177 0</inkml:trace>
  <inkml:trace contextRef="#ctx0" brushRef="#br0" timeOffset="27762.99">3853 8085 325 0,'0'0'432'0,"0"0"-361"15,0 0-9-15,0 0 4 16,-5 118-41-16,-3-50-2 15,-1-3 5-15,2-7-10 16,4-10-16-16,1-4 3 0,0-10-5 16,2-8 1-16,0-12-2 15,0-5 3-15,0-9 0 16,0 0 1-16,0 0 1 16,0-7 13-16,0-21 9 15,21-12 3-15,5-6 1 16,6-2-19-16,-3 7-9 15,2 6 2-15,-5 4-4 16,3 8 0-16,-5 2 0 16,-3 7-23-16,-4 4-56 15,-3 5-66-15,-5 2-77 16,-9 1-98-16</inkml:trace>
  <inkml:trace contextRef="#ctx0" brushRef="#br0" timeOffset="28001.07">3929 8358 364 0,'0'0'340'0,"0"0"-264"16,0 0 26-16,0 0 25 16,0 112-38-16,6-62-25 15,3 4-33-15,-3-2-27 16,2-6-3-16,1-3-2 15,-3-13-16-15,0-8-31 16,4-6-42-16,-1-6-70 16,2-10-109-16,0 0-37 0</inkml:trace>
  <inkml:trace contextRef="#ctx0" brushRef="#br0" timeOffset="28300.62">4129 8163 508 0,'0'0'239'16,"0"0"-155"-16,0 0 35 16,0 0-30-16,0 0-73 0,0 0 15 15,22 93 4 1,-15-70-14-16,2-5-12 0,0-4-4 15,2-1 1-15,0-5-6 16,3-2 0-16,3-4 0 16,3-2-1-16,9 0 0 15,0 0-2-15,5-4-6 16,-5-10-19-16,-2-1-35 16,-7-3-52-16,-7-1-105 15,-9 2-70-15</inkml:trace>
  <inkml:trace contextRef="#ctx0" brushRef="#br0" timeOffset="28549.46">4312 8229 589 0,'0'0'108'15,"0"0"0"-15,0 0 84 16,0 143-82-16,-2-93-54 15,-1 0-35-15,3-3-14 16,0-4-6-16,0-3-1 16,0-5-14-16,0-8-36 15,0-4-51-15,0-14-81 16,3-9-115-16,5 0-98 0</inkml:trace>
  <inkml:trace contextRef="#ctx0" brushRef="#br0" timeOffset="28931.37">4594 8124 572 0,'0'0'267'0,"0"0"-186"16,0 0 47-16,0 0-32 15,0 0-96-15,0 0-5 16,-31 77 0-16,25-40 2 16,4-4-11-16,2 2-15 0,0-5 0 15,0-5 0-15,0 2 13 16,10-1-9-16,4-2 5 16,-3 0 8-16,3-2 3 15,-3-2 3-15,0 0 1 16,-2 0-1-16,-2 0 1 15,-7-2 0-15,0-2 5 16,0 0 0-16,0-6 9 16,0 3 21-16,-9-4 15 15,-7 2-11-15,-2-1-15 16,-2-5-6-16,0-1-13 16,3-2-15-16,-2-2-27 0,3 0-46 15,6-9-117-15,-1-11-114 16</inkml:trace>
  <inkml:trace contextRef="#ctx0" brushRef="#br0" timeOffset="29182.84">4534 8151 784 0,'0'0'124'0,"0"0"-40"0,0 0 36 16,0 0-47-16,119-32-31 15,-84 28-15-15,4-4-9 16,-6 2-10-16,0 2-8 16,-1 0-10-16,-8 3-84 15,-4 1-135-15,-16 0-183 16</inkml:trace>
  <inkml:trace contextRef="#ctx0" brushRef="#br0" timeOffset="46319.74">1128 11360 271 0,'0'0'42'0,"0"0"23"15,0 0 30-15,0 0-23 16,0 0-24-16,0 0 2 16,0 0-19-16,0 0 3 15,-9 1 6-15,6-1 6 16,3 0-1-16,-2 0 0 15,0 3 2-15,2-3 3 16,-2 0-1-16,0 0-1 16,0 0-6-16,2 0-8 15,0 0-5-15,0 0-5 0,0 0-4 16,0 0-3 0,0 0-6-16,0 0-4 0,0 0-2 15,0 0-1-15,0 0 0 16,0 0 3-16,0 0-5 15,0 0 3-15,0 0-2 16,0 0-2-16,0 0-1 16,4 1 0-16,8 3 2 15,5 0 3-15,1-1 0 16,-3 0 1-16,4-1-4 16,-7 3 3-16,2-4-4 15,-1 4 2-15,1-3 0 16,-1 2-1-16,-2-1-1 15,1 0 1-15,-1 1-1 16,-1-2 2-16,2 0-2 16,1 2 0-16,-1-2 1 15,-1 2-1-15,2 0 2 0,3-2-2 16,-3 0-1-16,0-1 0 16,0 2 1-16,1-1-3 15,-1-1 6-15,6-1-7 16,-4 3 7-16,3-1-7 15,1 0 3-15,4 0 0 16,4 0 2-16,2-2-2 16,-2 1 1-16,-1 2-1 15,0-1 0-15,-3 0 3 16,2-2-3-16,-5 0 0 16,2 0-1-16,2 0 0 15,-3 0 0-15,1 2 2 0,-2 0-1 16,0 0 0-16,-1-2 0 15,2 0 2-15,-1 0-2 16,-3 0 1-16,2 0-1 16,1 0 1-16,-3 0-1 15,6 0 2-15,-1 0 0 16,0 0 0-16,-4 0 2 16,1 0-4-16,-7 0 0 15,1 0 1-15,-1 0-1 16,-1 0 0-16,3 0 0 15,-1 0 0-15,0 0 1 0,1 0-1 16,-4 0 0 0,4 0 0-16,-3 0 0 0,2 0 0 15,3-2 0-15,-1 0 2 16,6 0-2-16,-1 0 0 16,2 2-1-16,-2-2 2 15,3-1 0-15,-6 2-1 16,1-1 0-16,0 0 0 15,-5 0 0-15,0 0 0 16,3-1 0-16,-3 0 0 16,1 0 1-16,-1 2-1 15,3-1 1-15,-1-3-1 16,4 4 0-16,-2-3 0 16,1 0 1-16,0 0-1 0,0-1 0 15,0 1 0 1,-1 1 0-16,-1 1 0 0,-1-2 0 15,-1 2 1-15,-1-1-1 16,-1 2 0-16,1-2 0 16,0 1 0-16,-2 0 0 15,2 1 0-15,-1 1 0 16,1-2 1-16,0 2-5 16,1-3 5-16,-3 2-1 15,3 1 0-15,-1-3 0 16,1 2 3-16,-6 1-6 15,1 0 6-15,-3 0-3 16,2 0 0-16,-2 0 0 16,1 0-3-16,-5 0 3 0,2-3 2 15,0 3-2-15,-1 0 0 16,4 0 1-16,-3 0-1 16,1 0 0-16,3 0-3 15,-3 0 3-15,2 0 0 16,-3 0 0-16,1 0 0 15,-1 0 3-15,0 0-6 16,-1 0 4-16,-3 0-1 16,0 0 0-16,0 0 0 15,0 0-1-15,0 0 1 16,0 0 0-16,0 0-2 16,0 0-23-16,0 0-75 0,0 0-121 15,0 0-211-15</inkml:trace>
  <inkml:trace contextRef="#ctx0" brushRef="#br0" timeOffset="54156.64">3365 10786 816 0,'0'0'46'15,"0"0"-19"-15,0 0 93 16,0 0 1-16,0 0-74 16,0 0-12-16,0 0 7 15,0 0-12-15,0 0-15 16,0 0-8-16,0 0-3 0,0 0-3 16,0 0-1-1,0 0-1-15,0 0 1 0,0 0-6 16,2 0 0-16,12 0-3 15,3 0 9-15,5 6 0 16,1-2 0-16,-3 2 1 16,0-4-2-16,-2 2 0 15,-5-2-58-15,-1 2-99 16,-10-2-121-16,-2 5-116 16</inkml:trace>
  <inkml:trace contextRef="#ctx0" brushRef="#br0" timeOffset="54370.96">3269 11019 678 0,'0'0'130'0,"0"0"19"16,0 0 21-16,0 0-90 15,0 0-46-15,0 0 10 16,18 7-17-16,-1-4-25 15,-1-3-2-15,-1 0 0 16,4 0-41-16,1 0-64 16,0-12-80-16,0-1-133 15,-5 2-90-15</inkml:trace>
  <inkml:trace contextRef="#ctx0" brushRef="#br0" timeOffset="54868.67">3387 10611 607 0,'0'0'46'0,"0"0"37"16,0 0 77-16,0 0-99 15,0 0-12-15,0 0 16 16,50-82-41-16,-38 60-2 16,2 0-13-16,-1 6-8 15,-6 4 1-15,-3 6-2 16,-2 4-2-16,0 2-7 0,-2 0-7 16,4 0-12-1,-2 6 5-15,2 17 2 0,2 2 17 16,1 3-26-16,-1 1 1 15,2-3-46-15,-2-4-70 16,1-4-74-16,-1-4-96 16</inkml:trace>
  <inkml:trace contextRef="#ctx0" brushRef="#br0" timeOffset="55713.27">3797 10669 293 0,'0'0'235'16,"0"0"-190"-16,0 0 68 15,0 0 26-15,0 0-78 16,-2 131-22-16,2-77-10 16,0 6-10-16,0 1-3 0,0-7-14 15,4-4 1 1,1-12-2-16,0-9-1 0,-3-11 0 15,0-7 2-15,-2-7-2 16,0-4 0-16,0 0 0 16,0 0 9-16,0-28 1 15,0-16 26-15,0-12-7 16,0-10-15-16,0 2-5 16,0 3 15-16,-2 11 2 15,2 8-5-15,0 5-6 16,0 12-11-16,2 3-4 15,6 10-3-15,4 3-1 0,1 6-5 16,3 3-1-16,1 0-2 16,4 0-1-16,-4 3 1 15,-3 14 3-15,-5 1 1 16,-5-3 3-16,-4 3 0 16,0 1 5-16,0-3 9 15,-15 2 3-15,-8-2 3 16,1-2 8-16,0-4 2 15,2 0-3-15,2-3 3 16,5-4-9-16,6 1 8 16,5-4 0-16,2 0-11 15,0 0-13-15,0 0-3 16,0 6-15-16,7 2-2 16,8 4 12-16,7 6 6 15,3 4-16-15,2 0 2 0,-4 3-1 16,2 0-11-16,-2 1 10 15,-5 1 5-15,-7-2 6 16,-5-4 2-16,-6 1 5 16,0 0 1-16,0 0 5 15,-8-2 2-15,-15 0 5 16,0-4-2-16,2-2 5 16,-2-6-6-16,5-4-6 15,3-2-4-15,1-2-3 16,8 0-40-16,-1 0-79 15,5 0-172-15,2 0-165 16</inkml:trace>
  <inkml:trace contextRef="#ctx0" brushRef="#br0" timeOffset="56310.04">4167 10820 559 0,'0'0'129'0,"0"0"-39"15,0 0 50-15,0 0-75 16,0 0-51-16,-9 116 16 16,7-63 3-16,0-1-21 0,2 0-10 15,0-2-1-15,0-8-1 16,0-8 1-16,0-7-1 15,0-13 0-15,0-7-2 16,2-7 1-16,0 0-1 16,-2 0-5-16,0-18 7 15,0-16 5-15,0-12 10 16,0-9-6-16,0-2-5 16,0 7 6-16,0 4 8 15,0 10-9-15,0 3 3 16,0 11-10-16,2 6-2 15,5 6 0-15,2 4-3 0,2 2-5 16,5 4 0 0,1 0 2-16,8 0-3 0,-2 4 6 15,0 16 3-15,0 8-2 16,-1 7 2-16,-3 1 0 16,-6 1 2-16,-5 2 0 15,-3-3 0-15,-5-4 2 16,0 0-1-16,0-4 2 15,-11 0 0-15,-7-2 8 16,-6-2 3-16,-3-2 11 16,0-4-11-16,-2-4 7 15,0-2-10-15,6-3-8 16,2-8-5-16,5 2-5 16,5-3-31-16,1 0-28 0,6 0-63 15,4 0-153-15,0 0-78 16</inkml:trace>
  <inkml:trace contextRef="#ctx0" brushRef="#br0" timeOffset="56814.6">4479 10810 413 0,'0'0'184'0,"0"0"-151"16,0 0 77-16,0 0-7 16,0 0-48-16,9 133-6 15,-7-79-26-15,0-2-12 16,0-4-9-16,1-4-2 16,-1-9 1-16,0-4-1 15,-2-12 1-15,0-6-2 16,2-6 2-16,-2-7-1 15,0 0 1-15,0 0-1 16,0-11-28-16,0-17 27 16,0-12 2-16,0-12 3 15,0-5-3-15,0 2 2 16,0 2-2-16,-2 9 1 16,2 8 11-16,0 7 0 0,0 8-1 15,0 5-3 1,0 2 5-16,0 2 1 0,12 0 2 15,3 2 1-15,3 2-4 16,-1 0-1-16,4 2-7 16,-3 2-1-16,1 0-5 15,0 2-3-15,-2 2-58 16,-1 0-48-16,-3 0-102 16,-7 0-68-16,-6 12-132 15</inkml:trace>
  <inkml:trace contextRef="#ctx0" brushRef="#br0" timeOffset="56984.64">4515 10950 669 0,'0'0'228'16,"0"0"-173"-16,0 0 87 15,0 0-69-15,0 0-41 16,0 0-25-16,60 8-5 15,-41-8-2-15,2 0-57 16,-1 0-86-16,-5-4-123 16,-6 0-114-16</inkml:trace>
  <inkml:trace contextRef="#ctx0" brushRef="#br0" timeOffset="58288.37">3040 8257 468 0,'0'0'222'16,"0"0"-151"-16,0 0 87 0,0 0-27 15,0 0-79-15,0 0-15 16,8-14-11-16,3 13-10 15,3-2-16-15,-1 2 2 16,1-2-2-16,1 1-15 16,1 2-25-16,-3 0-50 15,1 0-27-15,-5 0-75 16,-9 0-28-16,0 12-96 16</inkml:trace>
  <inkml:trace contextRef="#ctx0" brushRef="#br0" timeOffset="58483.68">2995 8444 480 0,'0'0'99'16,"0"0"19"-16,0 0 46 15,0 0-76-15,0 0-34 16,0 0-26-16,72 0-17 15,-59 0-11-15,1 0-12 16,-4 0-101-16,-1 0-172 16,-5-8-131-16</inkml:trace>
  <inkml:trace contextRef="#ctx0" brushRef="#br0" timeOffset="59011.25">3073 8085 508 0,'0'0'45'0,"0"0"9"15,0 0 100-15,0 0-84 16,0 0-33-16,0 0 37 15,27-31-31-15,-18 16-14 16,1 0-8-16,2-2-5 16,-1 3-12-16,-2 4-2 15,-2 2-2-15,-5 5-1 16,-2 2 1-16,2 1-3 16,-2 0-3-16,0 0 2 0,0 0-5 15,5 0 0-15,-1 4-2 16,5 14 11-16,0 4 7 15,0 2 0-15,2 2-5 16,-4-5-2-16,2 4-17 16,-1-1-63-16,-1 0-97 15,-3 0-80-15,-1 0-242 16</inkml:trace>
  <inkml:trace contextRef="#ctx0" brushRef="#br0" timeOffset="63284.7">1286 11369 594 0,'0'0'81'0,"0"0"-81"0,0 0 101 16,0 0 26-16,0 0-73 15,0 0-24-15,0 0 2 16,2-1-5-16,-2 1-3 16,3 0-4-16,-3 0-4 15,2 0 4-15,-2 0-3 16,2 0-2-16,-2 0 1 15,2 0 3-15,2 0-1 0,2 0-2 16,-2 0-3-16,5 0 2 16,-3 0-5-16,3 0-4 15,0 0 1-15,2 0 3 16,0 0-5-16,3 1 3 16,1 2 1-16,3-2 1 15,3-1-3-15,-2 0-1 16,3 0-2-16,3 3 1 15,2-3 1-15,0 0-3 16,-1 0-1-16,5 0-2 16,0 0 0-16,3 0 0 15,0 0 2-15,-1 0-2 16,0 0-2-16,1 0 2 16,-3 0 3-16,0 0-2 0,-4 0 0 15,0 0-1-15,-3 0 0 16,-2 0 0-16,1 0 0 15,1 0-1-15,0 0 1 16,-1 0-1-16,4 0 1 16,-3 0 0-16,-1 0 1 15,3 0-1-15,1 0 4 16,-3 0-4-16,3 0-2 16,-2 0 2-16,0 0 2 15,-4 0 0-15,0 0-1 16,-1 0-1-16,-5 0 0 15,3 0-2-15,0 0 3 0,0 0-1 16,4 0 6-16,-2 0-4 16,2 0-2-16,3 0 1 15,0 0 3-15,-2 0-4 16,0 0 2-16,0 0 0 16,-1 0-2-16,0 0 1 15,-2 0 0-15,0 0-1 16,-2 0 0-16,-2 0-1 15,-1 0 1-15,1 0 1 16,-1 0 2-16,-1 0-2 16,-1 0 2-16,3 0 0 15,-3 0-3-15,2 0 0 16,1 0 3-16,-1 0-3 16,4 0 2-16,1 0 1 15,-1 0-4-15,4 0 1 0,-1 0 0 16,3 0 0-16,-3 0 3 15,-2 0-3-15,0 0 0 16,-2 0 2-16,0 2-1 16,1-2 1-16,0 3-1 15,-1-1 0-15,-3-2 0 16,3 3-1-16,-1-3 1 16,0 0 0-16,-5 0 1 15,0 0 0-15,-5 0 1 16,-1 0 0-16,-4 0-1 15,3 0-2-15,-5 0 2 0,0 0-1 16,0 0-1-16,0 0 0 16,0 0-8-16,0 0-44 15,0 0-85-15,-5 0-157 16,-26 0-374-16</inkml:trace>
  <inkml:trace contextRef="#ctx0" brushRef="#br0" timeOffset="83621.86">3213 9571 475 0,'0'0'71'16,"0"0"-36"-16,0 0 79 15,0 0 27-15,0 0-56 16,0 0-28-16,0 0 4 16,0 0-5-16,0 4-3 15,0-1-6-15,0-3-2 0,0 0-7 16,0 0-13 0,0 0-9-16,0 0-8 0,10 0-8 15,7 0 0-15,8 0 0 16,4 1 4-16,-5 1-4 15,-1 2 0-15,-6 0-3 16,-3 2-44-16,1 2-66 16,-6 6-135-16,-7-2-128 15</inkml:trace>
  <inkml:trace contextRef="#ctx0" brushRef="#br0" timeOffset="83824.98">3260 9836 251 0,'0'0'381'0,"0"0"-338"0,0 0 31 16,0 0 21-16,0 0-53 16,0 0-20-16,29 0-22 15,-12-3 0-15,4-6-49 16,-3-2-144-16,-5-1-129 15</inkml:trace>
  <inkml:trace contextRef="#ctx0" brushRef="#br0" timeOffset="84247.69">3229 9334 485 0,'0'0'196'0,"0"0"-110"0,0 0 37 15,0 0-33-15,0 0-43 16,0 0-7-16,36-47-13 16,-14 30-8-16,1 3-5 15,-4 0-12-15,-1 6-2 16,-3 4-1-16,-3 4-1 16,1 0-10-16,-2 0-15 15,5 2 4-15,2 18 1 16,-3 6 11-16,-2 6 11 15,1 4 0-15,-5 0-6 16,-1 0-36-16,2 1-58 16,-1-3-56-16,-1-4-58 15,4-9-152-15</inkml:trace>
  <inkml:trace contextRef="#ctx0" brushRef="#br0" timeOffset="84980.02">3782 9505 651 0,'0'0'79'0,"0"0"-56"16,0 0 72-16,0 0-3 0,0 140-62 16,0-80-10-1,0 4-4-15,4-1-12 0,0-8-2 16,1-6-2-16,-3-11 1 16,0-10 0-16,-2-14-1 15,3-6-2-15,-1-8-1 16,-2 0-1-16,0 0 4 15,0-26 4-15,2-18 43 16,1-16-7-16,-1-6-18 16,2-5-1-16,-2 9 5 0,2 10-5 15,3 12-2 1,3 9-10-16,-2 12-9 0,3 5-5 16,5 4-1-1,1 3-13-15,2 7-7 0,1 0-14 16,-5 0-2-16,1 13 13 15,-5 5 4-15,-7 0 1 16,-2-2 22-16,-2-2 2 16,0 0 8-16,0 2 1 15,-17-2 9-15,-3 2 13 16,-5 2 4-16,-2-2-2 16,1-4 4-16,2 0-14 15,3-6 11-15,6-2-11 16,1-2-5-16,5 0-5 15,5-2-5-15,4 0 0 0,0 0-6 16,0 0-2 0,0 0-6-16,0 4-5 0,7 2-8 15,8 7-3-15,5 2 15 16,-2 7-14-16,0 3 15 16,0 0-3-16,-1 6-11 15,1-4 0-15,1 2-8 16,-4-1-12-16,1-4-25 15,-5-4-11-15,-5 0-19 16,0-6-31-16,-6-4-73 16,0-1-92-16</inkml:trace>
  <inkml:trace contextRef="#ctx0" brushRef="#br0" timeOffset="85440.9">4073 9503 628 0,'0'0'89'16,"0"0"-61"-16,0 0 81 15,0 0-42-15,0 128-36 16,0-80-5-16,0-5-12 0,0 2-4 15,0-6-7 1,0-5 0-16,0-6-5 0,0-4 4 16,-2-8-2-16,2-2 2 15,-2-6 7-15,0-2-3 16,2-4 8-16,0-2 4 16,0 0-6-16,0 0-5 15,0-4 14-15,0-17-16 16,6-10 2-16,14-14-3 15,5 1 0-15,2 2-1 16,-2 4 8-16,-2 3-11 16,4 0 0-16,0 3-2 15,-2 0-9-15,0 4-56 16,-6 6-36-16,-5 6-104 0,-8 4-35 16,-6 10-123-16</inkml:trace>
  <inkml:trace contextRef="#ctx0" brushRef="#br0" timeOffset="85672.23">4116 9745 19 0,'0'0'636'0,"0"0"-558"16,0 0 26-1,0 0 68-15,0 0-83 0,2 127-45 16,5-89-12-16,-1-3-15 16,4 0-11-16,3-5-6 15,0-6-1-15,1-3-18 16,-2-8-43-16,0-5-55 16,-3-6-70-16,2-2-71 15,0 0-114-15</inkml:trace>
  <inkml:trace contextRef="#ctx0" brushRef="#br0" timeOffset="86093.59">4397 9643 400 0,'0'0'200'0,"0"0"-144"16,0 0 49-16,0 0-23 15,0 0-77-15,0 0 6 16,37 50 0-16,-26-21-7 16,-1 6 1-16,-6 1 0 15,-2 0 0-15,-2-2-4 16,0-3 1-16,-2-7 2 16,-12 0 0-16,-3-8 17 15,-6 0 24-15,-4 0 10 16,-2-4-7-16,0-2-12 15,8-4 29-15,3-2-9 16,11-4-17-16,3 0-16 0,4 0-8 16,0 0-15-16,0 2-3 15,2 0-13-15,15 0 6 16,8 2 6-16,2 2-3 16,0 0-13-16,-27-6-1 15,53 18-16-15,-26-7-8 16,-3-4-25-16,1 1-22 15,-3-2-57-15,-5-2-51 16,-3 0-97-16</inkml:trace>
  <inkml:trace contextRef="#ctx0" brushRef="#br0" timeOffset="86683.16">4815 9619 151 0,'0'0'490'16,"0"0"-405"-16,0 0 36 15,0 0-22-15,0 0-38 16,0 0-39-16,25-32-19 16,-11 35 6-16,3 12-4 15,1 8-3-15,-3 6 5 16,1 4 0-16,-5 6-3 15,-1 1-1-15,-6 1 1 16,-4-4-2-16,0-1 3 16,0-1-1-16,-8-8 14 15,-11 2-1-15,-4-5 3 0,-6-6 10 16,-2 0 1 0,-2-6 5-16,0-3-3 0,6-6 1 15,4-1-12-15,10-2-1 16,5 0-6-16,5 0 3 15,3 2-8-15,0-2-10 16,0 2-7-16,16 0-7 16,10 2 10-16,8 2 4 15,-1 4 2-15,3 0-2 16,-1 2 2-16,-1 0-2 16,2 0-6-16,-3 0-61 15,-2-6-42-15,1 0-100 16,-10-4-207-16</inkml:trace>
  <inkml:trace contextRef="#ctx0" brushRef="#br0" timeOffset="89434.72">4941 10052 182 0,'0'0'312'0,"0"0"-248"16,0 0 45-16,0 0 66 15,0 0-74-15,0 0-41 16,-10 0-4-16,10 0-9 0,0 0-24 15,0 4-17 1,2 2-5-16,12 2-1 0,1 4 1 16,3 0 0-16,0 4 5 15,0 5-5-15,0-2 2 16,-7 4-3-16,0 0-1 16,-4 4 1-16,-5-6 1 15,-2 6 4-15,0-1-4 16,0-4 2-16,-5-4-2 15,-10-4 8-15,2-2-4 16,-5-4 13-16,-3 0-2 16,2 0 7-16,-8-6-9 15,2 2-2-15,3-4-3 16,-3 0-2-16,4 0 3 0,2 0 1 16,-1 0-4-16,7 0-1 15,-2 0 3-15,3 0-7 16,6 0-2-16,-1 0 1 15,7 0 0-15,0 0-2 16,0 0-1-16,0 0 0 16,0 0-6-16,0 0 1 15,2 0-1-15,11 0 7 16,-1 0 1-16,1 4 0 16,0-4 0-16,-1 2 0 15,1-2 0-15,1 0 2 16,1 0-2-16,3 0 0 15,-1-12 0-15,4-2 0 0,-1-2 1 16,-3-1-1-16,-1 0 1 16,-3 2 0-16,-1 4-1 15,-3 1 1-15,-5 2-1 16,0 0 1-16,-4 2 1 16,2-2 2-16,-2 0-4 15,0-2 2-15,0 2-1 16,0 0 3-16,0-3-3 15,0 6 5-15,-10-3-5 16,-2 2 2-16,-3-1 0 16,-1 2 1-16,1-1-4 15,-2 2 0-15,0 0-4 0,1-1 1 16,1 3-2-16,-1 0 4 16,3 2 0-16,-1 0-1 15,5 0-5-15,1 0 1 16,1 0 4-16,0 0 2 15,3 0 0-15,-1 0 0 16,1 0 1-16,0 0-1 16,-1-2 0-16,3 2 0 15,0 0 0-15,2 0-1 16,0-1-1-16,0 1 0 16,0 0 0-16,0 0-3 15,0 0-3-15,0 0-3 16,0-2 0-16,2-1 1 15,9 2 9-15,2-4 1 16,1 1 0-16,1 0 3 0,5-4-2 16,1 3-1-16,0-6 0 15,2 4 2-15,-1-4-2 16,-4-1 0-16,2 0 1 16,-2-2-1-16,-7 0 0 15,-2 0 1-15,-4 0 1 16,-5-4 1-16,0 0 2 15,0-2-2-15,0-2 0 16,-12-2 2-16,-3-2-1 16,-1 1-3-16,1 1 7 15,-1 2-7-15,-1 4 4 16,1 2-1-16,-3 6 6 0,4-1-2 16,-3 2-5-16,1 1-3 15,1 0 0-15,3 4 3 16,-3-2-3-16,3 2 0 15,-1 0 0-15,5 2 0 16,0 2 1-16,5 0-1 16,2 0-1-16,2 0 1 15,0 0-2-15,0 0-1 16,0 0-2-16,0 0-2 16,0 0-1-16,0 0-1 15,0 0 5-15,0 0-3 16,0 0 3-16,0 0 2 15,2 0 2-15,0 0-1 0,0 0 1 16,3 0 0-16,-5 0 0 16,0 0 1-16,0 0 0 15,2 0-1-15,-2 0 1 16,0 0 1-16,0 0-2 16,0 0 4-16,0 0-4 15,2 0-3-15,-2 0 3 16,2 0 0-16,-2 0 0 15,0 0-1-15,0 0 1 16,2 0 0-16,3 0 0 16,2 0 0-16,0 2-1 15,3 0 2-15,4 1 1 0,4 4 0 16,2 1-2 0,3 0 0-16,-4 3 1 0,4-4-1 15,-3 1 0-15,-1 2 0 16,4 1 0-16,-7 0-1 15,1 4-1-15,-3-1 1 16,-3-1-3-16,0 3-1 16,-2 3 0-16,-2-1 2 15,-5 2 1-15,0-2 0 16,-2-2 0-16,0 0 1 16,0 0-3-16,0 0 3 15,-9 0 1-15,-4-2 0 16,-3 2-2-16,-2 0 2 15,3-2 0-15,1 0 2 16,-1-4-2-16,3-2 0 0,-1-2-1 16,3-3 1-16,-6 0-1 15,-3 0 2-15,0 0-1 16,-2 2 0-16,1-4 0 16,7-1-1-16,0 3 1 15,4-3-1-15,4 0 2 16,1 0-1-16,4 0 0 15,0 0 2-15,0 0-2 16,0 0-1-16,0 0-3 16,0 0-5-16,0 0-5 0,9 0 7 15,2 0 7 1,4 0 0-16,4 0 0 0,0 1-1 16,4-1 4-16,1 0-2 15,-1 0-1-15,-2 0 2 16,2 2-1-16,-3 2-1 15,-2 3 0-15,2-1 0 16,-2 1 0-16,0 2-1 16,-2 2 1-16,-1 3 2 15,-3 1-2-15,-4 0 3 16,1 2-3-16,-7 1 0 16,2 0-1-16,-4 4 1 15,0 0 6-15,0-2-4 16,0-5-2-16,-4-2 2 15,-5-3-1-15,-7-1 6 0,-1 2-1 16,-3-4 4-16,-5 2-8 16,-4-1 9-16,0-4-8 15,3-2-1-15,-3 0-1 16,6-2 0-16,5 0-1 16,3 0 0-16,6 0-10 15,4 0-53-15,5-12-156 16,0-13-308-16</inkml:trace>
  <inkml:trace contextRef="#ctx0" brushRef="#br0" timeOffset="100187.87">1355 13437 379 0,'0'0'260'0,"0"0"-253"16,0 0 78-16,0 0 74 16,0 0-60-16,0 0-32 15,0 0-16-15,0 0-5 16,-83 48-17-16,70-28 3 0,3 5-11 15,-2 10-14 1,5 7-5-16,5 2-2 0,2-1 0 16,0-7-3-16,11-6-2 15,12-8 0-15,-1-6 0 16,1-6 0-16,-6-8-7 16,1-2 2-16,-5 0 6 15,-2 0-1-15,-4-20 5 16,-2-8 21-16,-5-8 3 15,0-6 1-15,0-1-11 16,-9 11-5-16,-9 6-1 16,-1 7-2-16,4 5-4 15,1 5-2-15,4 7-11 0,1 2-5 16,0 0-21 0,0 4-36-16,2 22-47 0,7 1-122 15,0 0-56-15,0-4-104 16</inkml:trace>
  <inkml:trace contextRef="#ctx0" brushRef="#br0" timeOffset="101051.709">1614 13521 374 0,'0'0'213'0,"0"0"-149"16,0 0 24-1,0 0-15-15,-70 138 4 0,60-95-41 16,5-3-10-16,5-8-5 15,0-12-15-15,0-6 3 16,7-4-9-16,6-4-4 16,3-6-4-16,2 0 0 15,1 0-2-15,2-26 10 16,-2-6 2-16,-3-8 22 16,-7-4 6-16,-9 2-27 15,0 3 15-15,-11 3 7 16,-11 10-12-16,-5 5-2 15,0 8-8-15,3 9-3 16,-3 4-10-16,2 0-6 0,3 10-2 16,5 8-17-16,7 3 22 15,4-2 1-15,6-3-3 16,0-5-3-16,0-4 9 16,0-3 1-16,0-2-4 15,6-2 2-15,4 0-1 16,0 0 4-16,7-12 7 15,0-16 2-15,3-18 29 16,0-8 8-16,-2-8 7 16,-5-4-18-16,-4 5-4 15,-6 8 10-15,-3 8-12 16,0 11-11-16,0 14 5 16,0 10-1-16,0 6-8 0,0 4-1 15,0 0 6-15,0 0-12 16,0 4-5-16,0 26-3 15,0 17-1-15,0 20 3 16,0 14 6-16,4 3 7 16,16 0-4-16,0-8-3 15,0-10-2-15,3-11 2 16,-6-13 0-16,3-12-20 16,-2-12-56-16,0-6-74 15,-5-12-110-15,-4 0-168 16</inkml:trace>
  <inkml:trace contextRef="#ctx0" brushRef="#br0" timeOffset="101783.43">1910 13668 637 0,'0'0'65'0,"0"0"-15"0,0 0 68 16,0 0-50-16,0 0-44 16,0 0 31-16,60-10-12 15,-40-1-22-15,0 1-9 16,-2-5-4-16,2-7-4 15,-2-7 8-15,0-3-11 16,-7 0 4-16,-5 5 0 16,-6 6 0-16,0 7 4 15,0-1 3-15,-8 8-5 16,-11 3 3-16,-2 3-8 16,-4 1 6-16,0 0 4 0,3 7 1 15,-2 19-7-15,2 10-1 16,1 7-2-16,4 6 3 15,9 1 2-15,6-2-8 16,2-5-2-16,0-7 0 16,14-4-2-16,7-6-26 15,4-6-35-15,5-8-64 16,-1-10-147-16,0-2-86 16</inkml:trace>
  <inkml:trace contextRef="#ctx0" brushRef="#br0" timeOffset="102183.64">2284 13555 687 0,'0'0'194'16,"0"0"-192"-16,0 0 60 16,0 0-24-16,0 0-32 15,0 0-3-15,78-136 0 16,-53 100-3-16,-1 8 0 0,-8 6-16 16,-5 8-17-1,-5 10-6-15,-3 4 0 0,-3 0 23 16,0 0-3-16,0 18-12 15,0 18 31-15,-3 13 9 16,-5 8 6-16,5 1 11 16,3-6-8-16,0-5-5 15,0-11-2-15,0-13-11 16,11-5-25-16,7-9-80 16,1-9-99-16,-2 0-82 15</inkml:trace>
  <inkml:trace contextRef="#ctx0" brushRef="#br0" timeOffset="102493.93">2697 13171 613 0,'0'0'106'0,"0"0"-22"15,0 0 15-15,0 0-40 16,0 0-29-16,0 0-8 15,-41 136-15-15,41-100-7 16,7-2-1-16,11-6-6 16,0 2 2-16,1-4-6 15,4 2 2-15,-5 1 1 16,-1-4-2-16,-1 1 3 16,-5-2-3-16,-6 1 9 0,-3 1 1 15,-2 2 1-15,0 0 10 16,-18 2 15-16,-6-4-8 15,-1-4 10-15,-2-4-26 16,3-6-2-16,4-8-84 16,2-4-144-16,5-16-119 15</inkml:trace>
  <inkml:trace contextRef="#ctx0" brushRef="#br0" timeOffset="102710.83">2587 13253 579 0,'0'0'140'0,"0"0"-113"16,0 0 87-16,0 0-25 15,0 0-25-15,0 0-29 16,114-6-25-16,-78 6-10 16,-1 0-21-16,-2 0-104 15,-1 0-106-15,-8 6-56 16,-11 12-65-16</inkml:trace>
  <inkml:trace contextRef="#ctx0" brushRef="#br0" timeOffset="103098.36">2969 13830 624 0,'0'0'187'15,"0"0"-165"-15,0 0 90 16,0 0-30-16,0 0-68 16,0 0-4-16,40-40 11 15,-16 2-6-15,0-9-15 16,-1 1 0-16,-5 5-13 0,-5 6-2 15,-7 13 1 1,-4 12-1-16,-2 10 1 0,0 0 13 16,0 0-4-16,0 20-10 15,0 12 14-15,0 11-2 16,-6 1 3-16,6-2 2 16,0-6 1-16,0-6 2 15,0-4-5-15,2-10-4 16,8-6-66-16,-2-6-74 15,1-4-80-15,0-6-172 16</inkml:trace>
  <inkml:trace contextRef="#ctx0" brushRef="#br0" timeOffset="103250.35">3146 13257 797 0,'0'0'133'0,"0"0"-133"16,0 0 0-16,0 0-69 16,0 0-175-16,0 0-193 15</inkml:trace>
  <inkml:trace contextRef="#ctx0" brushRef="#br0" timeOffset="123767.22">2367 11347 38 0,'0'0'115'0,"0"0"-108"15,0 0 3-15,0 0 13 16,0 0 25-16,0 0 4 16,0 0-11-16,-9 0 3 15,5 0-12-15,-4 0 5 16,4 0 3-16,0 0-14 15,-1 0-13-15,3 0-12 16,-2 2 1-16,2 0 15 16,-4 1 2-16,4-3 13 0,0 0 9 15,0 1 25-15,0-1 7 16,2 0-3-16,0 0-4 16,0 0-18-16,0 0-5 15,0 0-10-15,0 0-8 16,0 0-8-16,0 0-2 15,0 0-9-15,0 0 1 16,0 0-5-16,0 0 0 16,8 0 0-16,11 5-1 15,-3 3 0-15,-1-4 0 16,1 2 1-16,-3-3-2 16,2-1 1-16,1 1 0 15,2-3 0-15,0 1 0 16,2-1 2-16,-3 3 2 0,1-1-3 15,3 0 2-15,-4 0-2 16,4 1 2-16,1-1-1 16,0 2 1-16,2-1-1 15,1-1-3-15,-2 0-1 16,0-2 1-16,0 2 1 16,-1-2 2-16,1 0-3 15,-4 0 1-15,2 0-1 16,-1 0 2-16,-3 0-2 15,0 0 0-15,-4 0 0 16,-3 0 3-16,0 0-3 16,-4 0 0-16,-1 0 0 15,-3 0 0-15,0 0 0 16,0 0 0-16,0 0-4 16,0 0 4-16,4 0 0 0,2 0 1 15,1 0 4-15,0 0-5 16,0 0 0-16,-2 0 0 15,1 0 0-15,-1 0-1 16,0 0 1-16,-2 0 0 16,-1 0-4-16,0 0 9 15,-4 0-5-15,0 0 0 16,2 0 0-16,-2 0-1 16,0 0 3-16,0 0-2 15,0 0 4-15,0 0 3 16,0 0-6-16,0 2 3 15,0-2-4-15,0 0 0 0,0 0-19 16,0-4-85-16,-6-16-198 16,-14 0-384-16</inkml:trace>
  <inkml:trace contextRef="#ctx0" brushRef="#br0" timeOffset="127308.63">2391 11273 19 0,'0'0'23'0,"0"0"21"16,0 0 6-16,0 0-12 16,0 0-6-16,0 0 3 15,0 0 3-15,0-6 8 16,0 6-2-16,0 0 14 0,0 0-10 15,0 0-5-15,0 0-9 16,0 0 6-16,0 0-4 16,0 0 6-16,0 0 4 15,0 0-6-15,0 0 0 16,0 0 3-16,0 0-13 16,0 0-8-16,0 0-10 15,-4 0-2-15,-1 8-6 16,-2 10-4-16,3 3 0 15,-2-2 0-15,3-3 0 16,3 4-1-16,0-2-2 16,0 5 3-16,0-5 2 0,-2 0-2 15,2-4 0 1,0-4 0-16,-2-2 0 0,2-6 0 16,0-2 0-16,0 0 0 15,0 0 0-15,0 0 1 16,0 0-1-16,0 0 5 15,0 0 2-15,0 0 0 16,0 0-4-16,0 0-2 16,0 0-1-16,0 0-4 15,0 0 0-15,0 0-1 16,0 0 0-16,9 0 2 16,6 0 3-16,1-4 3 0,2 0 2 15,2-2-1 1,-2 2 2-16,-1 2 3 0,1-2-8 15,-3 2 2-15,1 0 6 16,-3-2-4-16,1 2-4 16,-3 2 7-16,1-4-6 15,3 4-1-15,1-5 2 16,1 2-1-16,4 0 0 16,-2 0 1-16,2 1 2 15,-3-2-5-15,-1 1 0 16,1 2 0-16,-5-3 1 15,3 2 0-15,-5 2 0 16,1-2-1-16,-1 2 1 16,-1-2-1-16,2 2 1 15,1 0 0-15,0 0 4 16,1-3-3-16,1 3 0 16,6-1 0-16,-1-2-1 0,-1 1 0 15,0 1-1-15,-4-1 3 16,-1 2-3-16,-6 0 0 15,1 0 1-15,0 0 0 16,-2 0-1-16,-3 0 0 16,3-2 0-16,-3 2 0 15,1 0 0-15,0 0 0 16,1-2 0-16,-2 2 0 16,3 0 0-16,-5 0 0 15,0 0-4-15,1 0 4 0,-1 0 0 16,1 0 0-1,-3-2 2-15,0 2-2 0,0 0 0 16,0 0 0-16,0-3 1 16,0 3-1-16,0 0 1 15,0 0-2-15,0 0 2 16,0-1-2-16,0-2 2 16,0 1-3-16,0 2 2 15,0-2-2-15,0 2 2 16,2-3 0-16,0-8 0 15,0 1 0-15,2-6 2 16,-1 2-1-16,-1 0 0 16,0-1 2-16,0-3-3 0,0 1-2 15,4-1 2 1,-4 1 2-16,0 5-2 0,-2-3 1 16,2 7-1-16,-2 4 0 15,0 2 1-15,0 2 1 16,0 0 1-16,0 0-2 15,0 0-1-15,0 0 0 16,0 0 2-16,0 0-2 16,0 0 1-16,0 0 1 15,0 0-1-15,0 0 1 16,0 0 2-16,0 0 0 16,0 0-2-16,0 0-1 0,0 0 0 15,0 0 1 1,0 0-2-16,0 0 0 0,0 0 0 15,0 4 5-15,0 6-4 16,0-1 0-16,0 2 3 16,0 3 0-16,0-4 1 15,0 2-4-15,0-2 3 16,0 0-2-16,0 0-2 16,0 1 0-16,0-6 0 15,0 1 0-15,0-2 0 16,0-1 2-16,0-2-2 15,0-1 2-15,0 0 0 16,0 0 2-16,0 0-2 16,0 3 8-16,0-3-7 15,-2 1 0-15,2 3-2 0,0-2 0 16,-2 2-2 0,2-4 0-16,0 2-18 0,0-2-57 15,0 2-88-15,0 2-161 16</inkml:trace>
  <inkml:trace contextRef="#ctx0" brushRef="#br1" timeOffset="60399.99">1212 11287 129 0,'0'0'184'0,"0"0"-172"16,0 0 44-16,0 0 31 16,0 0-29-16,0 0-12 0,0 0-5 15,0 0 8 1,0 0 5-16,0 0-14 0,0 0-12 16,0 0-9-1,0 0-5-15,0 0 4 0,0 0 2 16,0 0-7-16,0 0-4 15,0 9-7-15,0 9-1 16,0 4 7-16,0 2-3 16,3-5-1-16,-1-2-4 15,1-3 1-15,-3-6-1 16,2-3 0-16,0-2 0 16,-2 1 1-16,2-4 0 15,-2 1-1-15,0-1-1 16,2 0 0-16,-2 0 0 15,4 0-3-15,3 0-1 0,3 0 0 16,0 3 5 0,1-3-1-16,3 0 1 0,1 0 1 15,1 0 0-15,1 0 1 16,4 0 2-16,-1 0-2 16,2 0-1-16,-2 0-1 15,1 0 1-15,-2 0 1 16,-1 0-1-16,3 0 0 15,-2 0 3-15,4 0 0 16,-3 0-2-16,2 0 3 16,-2 0 0-16,-2 0 5 15,2-3-6-15,-2 3 1 0,-1-1 0 16,1-1-4-16,-1 2-1 16,0-2 2-16,-1 2 0 15,-1-3-1-15,3 3 0 16,-3-1 0-16,6-2 7 15,-2 2 1-15,1-1-9 16,3-2 4-16,0 0-2 16,-2 0 0-16,0 1 3 15,1 0-5-15,-2-1 1 16,0 2 2-16,5 0-1 16,-4-2-1-16,2 1 1 15,-1-1-1-15,-3 3-1 16,0 1 0-16,1-2 1 15,0 2 1-15,2 0-2 16,3-3 4-16,-2 3-4 0,-2-1 1 16,2-2 2-16,-1 2-2 15,-1-2 2-15,0 2-3 16,2 1 0-16,-1-3 1 16,0 3 1-16,-2-1-1 15,1 1-1-15,-2 0 0 16,-1-2 0-16,3-1 1 15,-2 2 1-15,2-2 0 16,-1 3-1-16,-1 0 0 16,2-2 0-16,-4 2 1 15,3 0 0-15,1-2 3 16,-2 2-4-16,2 0 0 0,-1 0-1 16,-3 0 0-16,1 0 0 15,0 0 1-15,0 0-1 16,0 0 0-16,2 0 0 15,0 0 1-15,0 0 0 16,0 0-1-16,0 0 0 16,-3 0 1-16,-3 0-1 15,-3 0 0-15,-1 0-1 16,-4 0 1-16,-1 0 0 16,-3 0 0-16,0 0 1 15,-2 0-1-15,0 0 0 16,2 0 0-16,2 0 0 15,1 0 1-15,0 0-1 16,-1 0 0-16,-2 0-1 16,3 0 2-16,-3-1 0 0,0-6 0 15,5-3 2-15,-1-5 11 16,4-2-2-16,-4 1-4 16,-2 0-1-16,-1 0-3 15,-3 4 7-15,0 1 2 16,0 6-8-16,0 5 0 15,0 0-5-15,0 0-2 16,0 0-25-16,0 0-67 16,0 0-119-16,0 0-101 15</inkml:trace>
  <inkml:trace contextRef="#ctx0" brushRef="#br1" timeOffset="62463.14">5161 11431 162 0,'0'0'394'0,"0"0"-367"16,0 0 12-16,0 0 80 15,0 0 14-15,0 0-53 16,-16 0-27-16,16 0 5 16,0 0-2-16,0 0-8 15,0 0-15-15,0 0-9 16,0 0-11-16,0 0-7 16,0 0-6-16,27 0 3 15,15 0 3-15,12-3 12 16,8-3-7-16,2 0-2 15,3-2-1-15,3-2-5 16,-3-1-2-16,-1 3-1 16,3 1 1-16,-2 0-1 0,0 2 4 15,-2 0-4-15,-3 4 0 16,-4 1 0-16,0 0 0 16,-1 0 1-16,-3 0 0 15,2 0-1-15,-4 0 1 16,-2 0 0-16,-5 0-1 15,-1 0 0-15,-4 0 0 16,-1 0 0-16,-8 0 1 16,-2 0-2-16,-7 0 2 15,-4 0-2-15,-5 0 1 16,-6 0-4-16,-2 0 4 0,-5 0 2 16,0 0-1-16,0 0-1 15,0 0 4-15,0 0 6 16,0 0-1-16,0 0-2 15,0 0 9-15,-10 0-5 16,-7 0-10-16,-6 0 0 16,-6 0 5-16,-2 0-6 15,-5 0 6-15,-5 4 0 16,-2 2-5-16,-2-1-1 16,-2 2 1-16,1 0-1 15,1-3 1-15,3 3-1 16,-2-3 1-16,-4 2-1 15,1 0 3-15,1 0-2 16,-1-3 5-16,3 1-2 0,-1 1-1 16,0-2-3-1,6 2 3-15,-1-4-3 0,1 4 3 16,1-3-2-16,5-2 3 16,-2 0 4-16,3 0-5 15,-1 0-2-15,4 0 2 16,0 0-1-16,-2 0 1 15,0 0 1-15,-1 0-4 16,1 0 0-16,4 0 4 16,7 0-1-16,1-2-2 15,-2 2-1-15,1-2 2 16,-2 2-1-16,2-4-1 0,-1 2 0 16,6-1 2-16,1 3-4 15,4-1 2-15,3 1 0 16,1 0 1-16,0 0 0 15,6 0-1-15,0 0 0 16,0 0 0-16,0 0-2 16,0 0 1-16,0 0-2 15,0 0 0-15,0 0-1 16,0 0-5-16,0 0 0 16,0 0 3-16,0 0-3 15,0 0-12-15,0 0-37 16,0 0-51-16,0 0-101 15,8 0-179-15,7 0-74 16</inkml:trace>
  <inkml:trace contextRef="#ctx0" brushRef="#br1" timeOffset="69551.11">2963 10764 45 0,'0'0'74'0,"0"0"-45"15,0 0 27-15,0 0 7 16,0 0-10-16,0 0 8 16,0 0 10-16,-17 0-23 15,15 0-8-15,0 0-15 16,0 0-7-16,2 0 2 15,-2 2 6-15,2-2 7 0,-4 2-7 16,2 0 2 0,-2-2 10-16,0 4 6 0,-3-2-14 15,1 2-3-15,0 0-3 16,0 2-2-16,-3 2 8 16,1-2-10-16,-6 4-10 15,3-1-1-15,2-4 2 16,2 3-2-16,0 0-2 15,-1 4 4-15,-3 0-4 16,1 0 0-16,0 0 8 16,1-1-2-16,-1-4-3 15,2 4 4-15,1-2 5 0,-1 2-8 16,0 1-1 0,4-1 3-16,-3 1-6 0,5 3-7 15,-2-5 1-15,2 1-1 16,0 0 0-16,2 1 0 15,-3 2-1-15,3 4 2 16,0 2 0-16,0-4 1 16,0-2-2-16,0-2-1 15,0 0 1-15,0 0 0 16,0 0 1-16,0-1-1 16,0 0-1-16,0-1 0 15,0 0 2-15,0 2 0 16,3-2-1-16,3 4 0 15,1 0 0-15,1 0 0 16,4 2-1-16,-1 0 1 0,0-1 0 16,2-2-2-1,-2-1 2-15,1-1-1 0,-1-4 0 16,-3-3-4-16,6 3 3 16,-3-6-1-16,2 2 0 15,1-1 2-15,-1-2 1 16,1 0-2-16,1 0 2 15,1 0-1-15,-1 0 1 16,1 0-4-16,2-6 4 16,-2-2 0-16,-1-2-1 15,-1-2 2-15,-4-1 4 16,1 2-4-16,1-2-1 0,-3 1 0 16,1 0 0-16,-2 0-1 15,3-4 0-15,-3-4-4 16,2 1 5-16,1-6 4 15,-1 3-1-15,0 1-2 16,-1-6-1-16,-3 5-1 16,1 4-2-16,-5-3 3 15,-2 7 0-15,0-1 0 16,0 1 8-16,0 0-6 16,0-2 7-16,0-1-5 15,-5 2 2-15,-1 1-6 16,-3 0 2-16,3 1 0 15,-4 0-2-15,2 0 5 0,-1 1-5 16,-3 0 7-16,4 2-7 16,-3 2 5-16,1 0-3 15,-1 0 3-15,3 0 1 16,1 2-2-16,-2 0-4 16,4 2 1-16,1 0-1 15,2 4 1-15,0 0 0 16,0 0 0-16,-1 0-1 15,1 0 1-15,-3 0-1 16,1 0 1-16,-1 0 1 16,-1 0-1-16,-1 0 4 15,-2 0 4-15,0 0-4 16,-2 0-4-16,3 0 2 16,-6 4-1-16,1 6-1 0,-1 0 4 15,1 0-3-15,-1 4 1 16,1 0 1-16,-1 2-1 15,1-2 1-15,3-2-4 16,0 1 0-16,3-4-2 16,1 9 1-16,2 2-17 15,4 7-82-15,0 1-98 16,0-4-158-16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19:55.8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12467 12869 563 0,'0'0'51'0,"0"0"47"16,0 0 100-16,0 0-47 15,0 0-51-15,0 0-29 16,0 0-13-16,0 0-8 15,-11-5-6-15,11 5-1 16,0 0-14-16,0 0-13 16,0 0-6-16,0 23-10 15,8 13 1-15,8 11 3 16,2-3-4-16,-5-6 0 16,1-4-4-16,-1-4-6 0,-4-4-33 15,-2 0-40-15,-5 1-70 16,-2 0-67-16,0 2-127 15,0-1-16-15</inkml:trace>
  <inkml:trace contextRef="#ctx0" brushRef="#br0" timeOffset="211.99">12469 13465 516 0,'0'0'326'0,"0"0"-277"16,0 0 52-16,0 0 50 15,0 0-66-15,0 0-51 16,42-124 1-16,9 48 4 16,3 0-31-16,-10 5-8 15,-8 13-7-15,-9 6-23 0,-3 6-27 16,-1 3-53-16,-2 7-97 16,-2 14-147-16,-9 15-186 15</inkml:trace>
  <inkml:trace contextRef="#ctx0" brushRef="#br0" timeOffset="900.97">12974 12885 680 0,'0'0'229'16,"0"0"-181"-16,0 0 68 16,0 0 3-16,0 0-79 15,0 0-5-15,141-26-11 16,-83 21-24-16,-2-2-2 15,-6 3-44-15,-7-2-54 16,-11 4-141-16,-19 2-113 16</inkml:trace>
  <inkml:trace contextRef="#ctx0" brushRef="#br0" timeOffset="1085.08">12974 13068 593 0,'0'0'246'0,"0"0"-238"16,0 0 87-16,0 0 7 16,0 0-16-16,0 0-63 15,130 2-23-15,-90-2-3 16,4 0-45-16,1-10-87 16,-1-10-148-16,-8 0-149 15</inkml:trace>
  <inkml:trace contextRef="#ctx0" brushRef="#br0" timeOffset="1752.26">13915 12372 891 0,'0'0'41'0,"0"0"42"16,0 0 68-16,0 0-49 15,0 0-41-15,0 0-20 16,-104 87-19-16,85-16-3 15,3 20 9-15,1 13 1 16,4 10-5-16,4 5-3 0,3-7-8 16,4-5-3-1,0-15-5-15,0-11-4 0,16-12 0 16,3-13-1-16,-1-8 0 16,3-12-4-16,-4-8 2 15,-1-8-39-15,-1-8-41 16,1-12-72-16,-3 0-116 15,1-8-179-15</inkml:trace>
  <inkml:trace contextRef="#ctx0" brushRef="#br0" timeOffset="2069.07">14206 12336 785 0,'0'0'46'0,"0"0"20"16,0 0 90-16,0 0-84 15,27 112-40-15,-11-67-16 16,-3-1-13-16,3-2-3 16,-3-6-7-16,-1 0-43 0,-3-4-82 15,-5 0-95-15,-2-3-53 16,-2 5-174-16</inkml:trace>
  <inkml:trace contextRef="#ctx0" brushRef="#br0" timeOffset="2256.33">14233 12956 721 0,'0'0'175'0,"0"0"-81"15,0 0 101-15,0 0-111 16,0 0-58-16,0 0 4 16,62-141 0-16,-19 81-22 0,-3 2-8 15,-4 11 0-15,-5 4-32 16,-4 13-47-16,-5 12-75 15,-11 12-155-15,-7 6-250 16</inkml:trace>
  <inkml:trace contextRef="#ctx0" brushRef="#br0" timeOffset="2646.99">14514 12876 785 0,'0'0'137'0,"0"0"-49"16,0 0 86-16,0 0-113 15,0 0-48-15,0 0-6 16,80-69 11-16,-46 31-7 16,-3 2-11-16,-6 8 0 15,-8 12-3-15,-5 9-10 16,-8 7-15-16,-4 0-18 16,0 3-1-16,0 23-3 15,0 13 40-15,0 7 10 0,0-1 3 16,0-3-3-16,0-6-20 15,0-5-109-15,0-7-151 16,0-6-121-16</inkml:trace>
  <inkml:trace contextRef="#ctx0" brushRef="#br0" timeOffset="3165.93">14260 13247 754 0,'0'0'108'0,"0"0"-7"16,0 0 79-16,0 0-84 16,0 0-35-16,0 0-8 15,49 110-37-15,-29-74-16 16,0-4-4-16,-2-2-58 15,0-2-99-15,-4 0-138 16,-8 0-128-16</inkml:trace>
  <inkml:trace contextRef="#ctx0" brushRef="#br0" timeOffset="3353.97">14293 13820 41 0,'0'0'843'15,"0"0"-754"-15,0 0 50 16,0 0 8-16,0 0-118 16,0 0-7-16,48-130 11 15,-13 73-24-15,1 1-9 16,-1 6-1-16,-4 6-17 16,-2 12-42-16,-4 8-78 15,-10 9-150-15,-3 14-295 0</inkml:trace>
  <inkml:trace contextRef="#ctx0" brushRef="#br0" timeOffset="4257.6">14650 13511 442 0,'0'0'103'15,"0"0"-38"-15,0 0 136 16,0 0-75-16,0 0-83 16,0 0-26-16,38 1 12 15,-25 14-11-15,3 1-11 16,-5 2-1-16,0 0-5 16,-4-1 0-16,-5 1 4 15,-2-3-1-15,0-3 3 0,0 5 2 16,-18-6 7-16,-8 2 1 15,-3 1 17-15,2-5 9 16,2-2 5-16,9-5-1 16,10 0-11-16,4-2-8 15,2 2-17-15,0 2-11 16,4 4-16-16,19 2-12 16,10 3 24-16,5 2-6 15,2-5-58-15,0-8-39 16,-2-2-93-16,-3 0-157 15,-6-12-154-15</inkml:trace>
  <inkml:trace contextRef="#ctx0" brushRef="#br0" timeOffset="4820.82">14839 12270 569 0,'0'0'49'16,"0"0"-14"-16,0 0 112 16,0 0-49-16,74 116-16 15,-45-49-14-15,4 5-11 0,-2 6-19 16,0 2-15-16,-2-1-2 16,-4 5 3-16,-2 2 0 15,-10 2-6-15,-2 0-12 16,-4-3-2-16,-3-6 7 15,-4-1-3-15,0-5-2 16,0-3-2-16,0-2-1 16,-6-10-3-16,-8-8-8 15,1-10-28-15,2-9-44 16,-3-5-110-16,1-8-180 0,-5-2-241 16</inkml:trace>
  <inkml:trace contextRef="#ctx0" brushRef="#br0" timeOffset="7474.64">16936 12228 653 0,'0'0'145'0,"0"0"-24"16,0 0 33-16,0 0-45 15,0 0-47-15,0 0-14 16,-89 158 0-16,64-59-22 15,6 19-7-15,5 6 1 16,3 4-8-16,5 2-8 16,1-7 2-16,5-10-4 15,0-15-2-15,0-14-3 16,13-12-11-16,12-17-18 16,2-12-29-16,4-19-28 0,4-18-51 15,3-6-87 1,-5-21-144-16</inkml:trace>
  <inkml:trace contextRef="#ctx0" brushRef="#br0" timeOffset="7840.9">17159 12206 673 0,'0'0'148'16,"0"0"-83"-16,0 0 59 15,2 110 3-15,10-54-54 16,0 0-32-16,2-5-35 16,1-9-6-16,-1-4-15 15,-1-6-69-15,-4 0-126 16,-9 2-172-16,0 3-130 0</inkml:trace>
  <inkml:trace contextRef="#ctx0" brushRef="#br0" timeOffset="7985.75">17177 12896 606 0,'0'0'294'16,"0"0"-258"-16,0 0 124 15,37-117-54-15,-7 59-41 16,3-6-34-16,5-2-31 16,-2 8-3-16,-5 14-57 15,-5 12-94-15,-8 19-109 16,-9 13-212-16</inkml:trace>
  <inkml:trace contextRef="#ctx0" brushRef="#br0" timeOffset="8238.29">17542 12644 721 0,'0'0'79'16,"0"0"-34"-16,0 0 9 15,0 0-46-15,78-125-8 16,-53 96 0-16,-7 10-5 16,-5 9 3-16,-7 10-9 15,-4 0-16-15,-2 29 22 16,0 25 5-16,0 17 13 16,0 5-12-16,-4-5 3 0,4-5-4 15,0-12-22 1,0-14-91-16,0-8-148 0</inkml:trace>
  <inkml:trace contextRef="#ctx0" brushRef="#br0" timeOffset="8540.66">17139 13056 623 0,'0'0'285'0,"0"0"-232"0,0 0 37 16,0 112 25-16,2-59-88 15,5-8-23-15,1-2-3 16,4-5-1-16,1-5-27 15,-2-1-48-15,3-1-44 16,-6-1-52-16,-5 0-54 16,-3 2-55-16</inkml:trace>
  <inkml:trace contextRef="#ctx0" brushRef="#br0" timeOffset="8752.14">17170 13696 397 0,'0'0'216'0,"0"0"-123"0,0 0 95 16,0 0-63-16,0 0-59 16,0 0 36-16,86-119-46 15,-43 65-41-15,-3 0-13 16,-2 6-2-16,-5 12-21 16,-6 10-78-16,-7 12-121 15,-9 12-138-15</inkml:trace>
  <inkml:trace contextRef="#ctx0" brushRef="#br0" timeOffset="9072.08">17611 13389 381 0,'0'0'361'0,"0"0"-309"16,0 0 7-16,0 0-16 15,0 0-43-15,0 0 0 16,23 29 0-16,-17-4 1 16,-1 3-1-16,-5 2-13 15,0-4-3-15,0 0 5 16,-13-2 11-16,-8-4 8 16,-1-3 18-16,-3-4 1 0,6-3 11 15,2-7 32-15,9-2 43 16,6-1-31-16,2 0-64 15,0 0-18-15,6 0-3 16,25 0-27-16,9 0 29 16,3 0-16-16,1-4-85 15,-1-10-7-15,-1-4-130 16,0-8-107-16</inkml:trace>
  <inkml:trace contextRef="#ctx0" brushRef="#br0" timeOffset="9449.32">18056 12322 696 0,'0'0'95'0,"0"0"-22"16,0 0 80-16,0 0-85 16,0 0-40-16,35 179 14 15,-14-93-17-15,2 9-13 16,-3 1-10-16,0-1-1 16,-2 4 1-16,-3-5 0 15,-3-7 4-15,-1-6-5 0,-9-6-1 16,-2-4 0-16,0 6 0 15,-13-5-9-15,-8-5-21 16,-1-12-17-16,5-15-31 16,-2-9-52-16,0-15-127 15,1-10-118-15</inkml:trace>
  <inkml:trace contextRef="#ctx0" brushRef="#br0" timeOffset="9710.25">18284 11969 834 0,'0'0'44'16,"0"0"-30"-16,27 146 61 16,-16-85-60-16,7-5-15 15,-1-6-25-15,-1-6-81 16,-3-6-159-16,-4-4-248 16</inkml:trace>
  <inkml:trace contextRef="#ctx0" brushRef="#br0" timeOffset="10008.6">18696 12671 936 0,'0'0'37'0,"0"0"-33"16,0 0 36-16,0 0-27 15,0 0-13-15,125-2-8 16,-98 2-36-16,-3 10-68 15,-5 5-147-15,-15 6-150 16</inkml:trace>
  <inkml:trace contextRef="#ctx0" brushRef="#br0" timeOffset="10192.7">18623 12956 872 0,'0'0'138'0,"0"0"-133"15,0 0 56-15,0 0-24 16,0 0-32-16,129 3-5 16,-80-3-52-16,0-5-128 15,-6-8-218-15</inkml:trace>
  <inkml:trace contextRef="#ctx0" brushRef="#br0" timeOffset="11883.39">19363 12727 534 0,'0'0'133'16,"0"0"-22"-16,0 0 47 16,0 0-47-16,0 0-67 15,0 0-20-15,66-45 18 16,-26-2-15-16,5-9-16 0,1-12-11 16,0-4-2-1,-9 1-1-15,-6-1 3 0,-10 4-1 16,-10 0-2-16,-11 9-1 15,0 13-1-15,0 14 5 16,-5 16 5-16,-13 10 5 16,-1 6 10-16,-8 16 10 15,-4 36-14-15,-1 28-16 16,3 25 0-16,9 13 2 16,5 7 4-16,7 1-2 15,6-6-3-15,-2-5 0 16,4-11-1-16,0-12-1 15,0-12-6-15,0-18-20 16,0-15-10-16,0-18 10 16,0-12 9-16,0-13 11 0,0-4 7 15,-2 0 7-15,-7 0 13 16,-5-21-2-16,3-6-18 16,3-15-2-16,8-8-1 15,0-7-3-15,2 1-1 16,21 4-51-16,2 1-75 15,4 14-162-15,3 9-208 16</inkml:trace>
  <inkml:trace contextRef="#ctx0" brushRef="#br0" timeOffset="13793.34">19699 12757 239 0,'0'0'540'15,"0"0"-447"-15,0 0-28 16,0 0 72-16,0 0-76 16,0 0-51-16,0 0-10 0,56-34 17 15,-30 16 2-15,1 0-6 16,-5 4-8-16,-9 3-5 16,-3 10 0-16,-8 1-3 15,0 0 0-15,0 24-7 16,0 18-4-16,1 13 14 15,-3 0 0-15,0-9-7 16,2-12-19-16,10-10-45 16,5-17-57-16,8-7-132 15,1-16-89-15</inkml:trace>
  <inkml:trace contextRef="#ctx0" brushRef="#br0" timeOffset="14119.33">20398 12129 104 0,'0'0'538'0,"0"0"-405"16,0 0-1-16,0 0 31 16,-31 113-94-16,7-41 14 0,4 4-4 15,5 0-28 1,3-1-31-16,10-11-18 0,2-8-2 16,0-8-33-16,6-7-30 15,12-12-31-15,3-8-66 16,3-12-96-16,0-7-128 15</inkml:trace>
  <inkml:trace contextRef="#ctx0" brushRef="#br0" timeOffset="14713.84">20595 12494 351 0,'0'0'127'0,"0"0"-26"15,0 0 45-15,0 0 1 16,42 131-23-16,-34-99-17 16,0-2-28-16,0 0-26 15,-3-4-40-15,-1-2-13 16,3-4-53-16,-4-4-89 16,-3 0-163-16,0 0-142 15</inkml:trace>
  <inkml:trace contextRef="#ctx0" brushRef="#br0" timeOffset="14898.89">20583 12990 516 0,'0'0'419'0,"0"0"-330"16,0 0 61-16,0 0-31 0,0 0-81 15,0 0-11-15,68-131 20 16,-31 79-43-16,-3 7-4 15,-3 16-23-15,-9 8-48 16,0 12-69-16,-8 9-106 16,-8 0-170-16</inkml:trace>
  <inkml:trace contextRef="#ctx0" brushRef="#br0" timeOffset="15185.26">20946 12751 242 0,'0'0'379'0,"0"0"-259"0,0 0 31 16,0 0-56-16,0 0-80 15,0 0-3-15,65-48 7 16,-45 34 0-16,-2 0-3 16,0 4-14-16,-6 4-2 15,-4 4-2-15,-6 2 2 16,-2 0-4-16,0 2-17 15,0 21-5-15,0 10 26 16,0 7 5-16,0 6-3 16,-2 0-2-16,-4-3 0 15,4-3-31-15,2-8-135 0,0-9-105 16,0-6-159-16</inkml:trace>
  <inkml:trace contextRef="#ctx0" brushRef="#br0" timeOffset="15605.53">21551 12594 366 0,'0'0'392'0,"0"0"-300"16,0 0 12-16,-21 113 18 0,6-63-100 16,3-4-17-16,8-6-5 15,2-4-16-15,2-10-30 16,0-8-57-16,2-7-78 16,10-11-137-16</inkml:trace>
  <inkml:trace contextRef="#ctx0" brushRef="#br0" timeOffset="15806.04">21860 12475 28 0,'0'0'709'0,"0"0"-622"16,0 0-2-16,0 0 62 15,0 0-106-15,4 114-29 16,-1-66-7-16,5 0-5 16,6-4-8-16,1-4-67 15,4-6-82-15,-4-4-128 16,-1-8-138-16</inkml:trace>
  <inkml:trace contextRef="#ctx0" brushRef="#br0" timeOffset="16027.21">21885 12944 586 0,'0'0'288'0,"0"0"-206"15,0 0 61-15,0 0-55 16,0 0-65-16,0 0-3 16,100-109-15-16,-58 85-5 15,3 0-14-15,-3 2-56 16,-2 1-62-16,-6 6-70 15,-8 1-130-15</inkml:trace>
  <inkml:trace contextRef="#ctx0" brushRef="#br0" timeOffset="16318.69">22377 12639 134 0,'0'0'585'16,"0"0"-527"-16,0 0 47 15,0 0 21-15,0 0-107 0,0 0-13 16,2 34 6-16,3-4 5 16,-3-1-11-16,-2-2-5 15,0-1-1-15,0-2 1 16,-15-5 1-16,-3-8-1 16,5-3 14-16,1-5 34 15,1-2-12-15,1 2 1 16,4-2 6-16,2-1-7 15,4 0 2-15,0 0-14 16,0 4-21-16,0 6-4 0,8 4-26 16,13 4 25-16,3-3-48 15,5-5-53 1,7-10-99-16,2 0-153 0,7-10-99 16</inkml:trace>
  <inkml:trace contextRef="#ctx0" brushRef="#br0" timeOffset="16540.41">22807 12162 745 0,'0'0'103'0,"0"0"-87"0,0 0 39 15,0 0-16-15,24 166-35 16,-6-91-3-16,3 2 8 15,-2 4-9-15,-1-5-5 16,-9-4-16-16,-7-8-97 16,-2-9-97-16,-21-10-155 15</inkml:trace>
  <inkml:trace contextRef="#ctx0" brushRef="#br0" timeOffset="17337.56">19431 13842 476 0,'0'0'322'16,"0"0"-257"-16,0 0-11 15,0 0 7-15,0 0-58 16,0 0 0-16,61-60 17 15,-24 18-4-15,4-7-15 16,-5-5 2-16,-3 4 1 16,-8 6-1-16,-12 10-1 15,-11 10 3-15,-2 12 1 16,0 8 6-16,-7 4 4 16,-17 0-10-16,-10 36 13 0,-1 23-5 15,-5 18-14 1,3 14 12-16,4 5-6 0,6-2-6 15,6-5 6-15,2-16 6 16,6-12 8-16,6-15 2 16,1-10-14-16,3-12-8 15,1-7-9-15,0-10-16 16,2-7-34-16,0 0-63 16,0 0-35-16,0-24-85 15,0-4-10-15</inkml:trace>
  <inkml:trace contextRef="#ctx0" brushRef="#br0" timeOffset="17727.79">19757 13882 459 0,'0'0'156'0,"0"0"-64"16,0 0 19-16,0 0-56 16,0 0-11-16,0 0-16 15,78 4-17-15,-62 16-5 16,-6 2-6-16,-3-2-5 16,-5 0-4-16,-2-4 2 15,0 2 7-15,0-4 6 16,-9 3 4-16,-11-2 10 0,-1-2 0 15,-2-5 11-15,5-2-1 16,7-4 6-16,7-2 6 16,1 0-9-16,3 0-33 15,0 0-4-15,0 0-28 16,5 0-32-16,17 0-2 16,7 0-53-16,0 0-93 15,5-6 1-15,1-4-101 16</inkml:trace>
  <inkml:trace contextRef="#ctx0" brushRef="#br0" timeOffset="17970.53">20401 13459 430 0,'0'0'292'0,"0"0"-163"16,-43 120-51-16,16-40 64 16,4-1-25-16,7-3-65 15,9-6-39-15,7-4-13 16,0-9-2-16,7-7-32 16,17-12-54-16,3-13-108 0,2-9-122 15,0-11-192 1</inkml:trace>
  <inkml:trace contextRef="#ctx0" brushRef="#br0" timeOffset="18289.98">20588 13826 721 0,'0'0'93'0,"0"0"26"16,0 0 66-16,0 0-96 15,0 0-48-15,0 0 8 16,44 96-28-16,-28-55-21 15,2-2-4-15,0-7-44 16,-3-1-48-16,1-7-115 16,-3-6-111-16,-4-5-61 15</inkml:trace>
  <inkml:trace contextRef="#ctx0" brushRef="#br0" timeOffset="18536.72">20610 14230 406 0,'0'0'295'0,"0"0"-100"0,0 0-50 16,0 0-17-16,0 0-63 15,0 0-49-15,-38 9-3 16,38-9 16-16,11 0-17 16,12 0 4-16,10-21-3 15,8-18-4-15,5-13-9 16,5-9-13-16,-2 6-36 15,-6 7-5-15,-10 9-43 0,-6 13-102 16,-16 12-205-16</inkml:trace>
  <inkml:trace contextRef="#ctx0" brushRef="#br0" timeOffset="18936.18">21029 14165 424 0,'0'0'385'16,"0"0"-368"-16,0 0 35 15,0 0-25-15,0 0-16 16,0 0-8-16,75-96 0 16,-63 88-1-16,-5-1-2 15,-1 8 1-15,-4 1 2 16,-2 0 1-16,0 10-3 15,0 18 2-15,0 12 10 16,-2 8-5-16,-4 0 2 16,1-4-9-16,5-8-1 15,0-8-21-15,0-6-99 0,9-16-132 16,11-6-167-16</inkml:trace>
  <inkml:trace contextRef="#ctx0" brushRef="#br0" timeOffset="19141.2">21568 13980 436 0,'0'0'376'16,"0"0"-326"-16,0 0 28 15,0 0 7-15,-22 122-85 0,6-77-4 16,5-1-48-1,7-8-56-15,4-10-129 0,0-11-246 16</inkml:trace>
  <inkml:trace contextRef="#ctx0" brushRef="#br0" timeOffset="19336.25">21860 13766 779 0,'0'0'63'16,"0"0"-26"-16,0 0 101 0,0 0-59 16,0 0-30-16,0 0-20 15,27 142-18-15,-20-96-11 16,3 2-48-16,-2-3-109 16,-2-1-159-16,-4-2-78 15</inkml:trace>
  <inkml:trace contextRef="#ctx0" brushRef="#br0" timeOffset="19522.82">21748 14315 583 0,'0'0'225'16,"0"0"-81"-16,0 0 1 16,0 0-78-16,0 0-61 0,23-122-2 15,10 82 0-15,7 2 0 16,1 3-4-16,-6 7-5 15,-1 6-42-15,-5 5-82 16,-9 6-178-16,-5 4-226 16</inkml:trace>
  <inkml:trace contextRef="#ctx0" brushRef="#br0" timeOffset="19855.62">22272 13908 749 0,'0'0'102'16,"0"0"-92"-16,0 0 6 0,0 0-4 15,0 0-9 1,20 107 3-16,-20-70-3 0,0-2-3 16,0-7 0-16,0-6 2 15,-4-4 0-15,-12-4 24 16,-1-4 28-16,-4-3 7 15,1-4 10-15,5-3 9 16,4 0-21-16,1 0-35 16,8 0-6-16,2 0-11 15,0 0-7-15,0 0-1 16,0 0-22-16,7 4-36 16,15 1 13-16,3 4 3 15,2 2-73-15,0-6-47 0,-4-1-88 16,2-4-133-16</inkml:trace>
  <inkml:trace contextRef="#ctx0" brushRef="#br0" timeOffset="20111.8">22758 13409 767 0,'0'0'143'15,"0"0"-131"-15,0 0 61 16,0 0 0-16,20 137-39 0,-9-61-23 16,7 4 2-16,0-2-2 15,0 2 0-15,-3 0-11 16,-5-4-4-16,-6 1-3 16,-4-9-11-16,0-8-35 15,0-6-57-15,-16-18-100 16,-6-10-141-16</inkml:trace>
  <inkml:trace contextRef="#ctx0" brushRef="#br0" timeOffset="21262.28">19365 11771 494 0,'0'0'148'0,"0"0"-71"16,0 0 14-16,-110 134 26 15,50 4 28 1,38-58-102-16,6 11 7 16,6 11-13-16,3 10-3 0,2 4 1 15,5 2 3-15,0-1-7 16,0 4-9-16,0-1-5 15,3 0 7-15,6 5-4 16,-5-1-9-16,2-4 4 16,1-6-10-16,0-10 4 15,0-15-8-15,-1-7 1 16,1-5 0-16,-1-5-2 16,2-6 2-16,-2-8 5 15,0-8 0-15,1-3-5 16,0-10 0-16,0-5-2 15,-3-10 0-15,1-4 0 16,-3-8 0-16,2 0-3 16,2-4 0-16,0 5 0 0,-4-7-3 15,0 1-2-15,0 2-3 16,-2-1-9-16,0-5-8 16,2-1-15-16,-2 0-53 15,5 0-71-15,3 0-164 16,11-1-249-16</inkml:trace>
  <inkml:trace contextRef="#ctx0" brushRef="#br0" timeOffset="22375.24">23134 11798 351 0,'0'0'307'0,"0"0"-284"15,0 0 38-15,0 0 96 16,36 135-73-16,-27-63-34 16,0 9 6-16,2 2 3 15,1 4-14-15,0 3-4 16,0 7-5-16,-1 1-5 15,-4 0-5-15,-3-4-14 16,-2-4-3-16,-2-5-4 16,0-1-5-16,0 2 3 15,0 2-1-15,0 3 4 16,0 4 25-16,-11 8-16 16,-2 6 1-16,-5 0 8 0,-2-2-7 15,0-9-9-15,0-8 1 16,2-7-3-1,2-9-2-15,-2-12-3 0,5-10 1 16,-3-12 10-16,3-12-11 16,0-2 4-16,2-8-3 15,4-5 5-15,1-4-5 16,1 1-1-16,-2 2 0 16,0-4 6-16,5 3 0 15,-4-6-6-15,1 3 3 16,-4 2-4-16,0-2 3 15,3 0-3-15,1-3-1 16,1-4 0-16,4-1-8 0,0 0-5 16,0 0-3-16,0 0-5 15,0 3-9-15,0-1 8 16,0 0 5-16,0 0-6 16,0 1-11-16,0-3-5 15,-4 5-21-15,-8-1-107 16,-3-2-288-16</inkml:trace>
  <inkml:trace contextRef="#ctx0" brushRef="#br0" timeOffset="24111.36">14251 13072 506 0,'0'0'306'0,"0"0"-282"16,0 0 26-16,0 0 96 0,0 0-75 16,0 0-52-16,0 0 21 15,100-4 23-15,-46 4-41 16,4 0-10-16,-2 0-8 16,-1 0-1-16,-6 0 0 15,-2 8 0-15,-2 0-1 16,-8 0-1-16,-1-2-1 15,-9-4-2-15,-7 2-4 16,-9-2 4-16,-7-2 2 16,-2 0 0-16,-2 0 7 15,0 0 8-15,0 0 12 16,-6 0 17-16,-19 0-25 16,-6 0-5-16,-4-2 2 0,-5-2 0 15,-5 0-4-15,-2 3-8 16,0-2-1-16,5 1-3 15,5 2 0-15,5 0 6 16,8 0-6-16,5 0-3 16,9 0-1-16,5 0-10 15,5 0-23-15,0 0-44 16,0 0-66-16,19 0-110 16,16 0-54-16,7-2-44 15</inkml:trace>
  <inkml:trace contextRef="#ctx0" brushRef="#br0" timeOffset="24959.35">14222 13878 428 0,'0'0'108'0,"0"0"-70"16,0 0 43-16,0 0 27 0,0 0-1 15,0 0-35-15,119 0-6 16,-73-2-13-16,8 0-18 15,4-2-20-15,0 4-9 16,0 0-3-16,-5 0-1 16,-6 0 1-16,-5 0-2 15,-7 8-1-15,-4 0-10 16,-4-2-4-16,-8-2 3 16,-4-2-10-16,-8 0-1 15,-5-2 7-15,-2 0 15 16,0 0 19-16,-7 0 38 15,-21 0-26-15,-13 0 7 0,-7 0 1 16,-4 4 3 0,-2 5-17-16,4 0-13 0,2 3-8 15,9-1-4-15,7-4-8 16,10 4-33-16,4-8-79 16,7 6-119-16,2 0-200 15</inkml:trace>
  <inkml:trace contextRef="#ctx0" brushRef="#br0" timeOffset="27989.14">12081 14421 311 0,'0'0'165'16,"0"0"-130"-16,0 0 43 16,0 0 77-16,0 0-42 15,0 0-32-15,0 0 1 16,0-2 4-16,0 2-16 0,0 0-17 16,0 0-8-1,0 7-13-15,0 17-10 0,0 12-10 16,-7 16-6-16,3 8 4 15,2 5 0-15,2 4-5 16,0 1 0-16,0 1-3 16,0-3 0-16,0-2-2 15,0-7-1-15,0 4-1 16,0-3 2-16,2-4 2 16,0 1 0-16,0-3 6 15,0-6-8-15,1-2 1 16,1 3-2-16,3 4 1 15,-2 6 0-15,-3 7 2 16,2 0-1-16,-2-2 2 0,0-2 3 16,1-4-4-16,1-9 1 15,1-3-1-15,0 2-2 16,-3-8 2-16,-2 0 1 16,2 2 0-16,0 0-2 15,-2 4 0-15,0 4 2 16,0 3-1-16,0-3 6 15,0 1-8-15,0 5 0 16,0-6 0-16,0 5 2 16,0-5-2-16,0 4 1 15,0 1 1-15,0 1 0 16,0-6 0-16,0 4-1 16,0-6 0-16,0-4 1 0,0 2-2 15,0-1 0 1,0-1 0-16,0 2-2 0,0 2 4 15,0 2-2-15,0 2 0 16,0-8 0-16,0 6 0 16,0-6 0-16,0-3 0 15,0 3 0-15,4-8-3 16,1-4 1-16,-3 0-1 16,0 2-2-16,0 2 3 15,-2 4-3-15,0 5 4 16,0-4 1-16,0 4 2 15,0-5-2-15,0 0-1 16,0-1 1-16,-2-1 0 16,0-3 0-16,2-1-1 0,0-2-2 15,0-1-2-15,0-4-4 16,0-1-1-16,0 3-6 16,0-11-16-16,0-2-13 15,0-11-6-15,0-5-72 16,0 0-143-16,0 0-125 15</inkml:trace>
  <inkml:trace contextRef="#ctx0" brushRef="#br0" timeOffset="29923.23">11039 16584 625 0,'0'0'87'0,"0"0"-20"16,0 0 57-16,0 0-67 15,0 0-32-15,0 0 65 0,91 9-26 16,-55-5-16-16,1-4-3 16,3 0-13-16,5 0-11 15,2 0-2-15,4 0-8 16,3 0 2-16,1 0-5 16,3 0-2-16,0-4 0 15,2 1-1-15,5 0-4 16,-3-1 1-16,0 4 1 15,-2 0 1-15,-6 0-3 16,2 0-1-16,-5 0 0 16,2 0 1-16,1 0 0 15,-2 0-1-15,1 0 0 16,0 0 1-16,-1 0-1 16,-4 0-1-16,0 0 0 15,-4 0 1-15,1 0-1 0,1 0 0 16,-3 0 1-16,3 0 0 15,4 0-1-15,0 0 1 16,6 0 0-16,0 0 1 16,2 0 0-16,0 0-1 15,0 0 2-15,2 0-2 16,5-8 0-16,-3-2 0 16,-2 2 1-16,3-2 1 15,-3 3-2-15,-2-6 2 16,1 8-2-16,1 0 1 15,1 1-1-15,-3-2 1 16,-2 1 2-16,2 5-3 0,-2-3 2 16,4-5-2-16,0 1 0 15,0 4 0-15,-3-1 0 16,3 0-1-16,1-2-1 16,-3 2 2-16,0 0 2 15,0-4-2-15,2 6 1 16,2-2 0-16,3 4 2 15,4 0 0-15,3-4 1 16,-6 4-1-16,3 0-2 16,-4 0 1-16,-1 0 0 15,1-4-1-15,-1 4-1 16,2-4 5-16,-2 0-5 16,1 2 5-16,-3-2-3 15,-4 4-1-15,-3-4 1 0,-1 4-1 16,-3 0 2-16,5 0-1 15,-1 0 0-15,5 0-2 16,3 0 0-16,0 0-1 16,2 0 0-16,-3 0 2 15,0 0-3-15,-4-4 2 16,-1 4 0-16,-3-4-1 16,2 4 1-16,0 0 0 15,2 0 0-15,0 0 0 16,-1 0 2-16,-1 0-2 15,2 0 1-15,-2 0-1 0,0-2-1 16,-3 2 0 0,0 0 1-16,3 0 2 0,-2 0-2 15,2 0 0-15,-3 0 0 16,2 0 0-16,1 0 0 16,-2 0 1-16,-1 0-1 15,1 0 1-15,-1 0 2 16,5 0-1-16,3 0-2 15,1 2 2-15,0 2-2 16,1-4-4-16,-3 0 4 16,-2 0 0-16,-7 0-1 15,-2 0 0-15,-1 0 1 16,-3 0 0-16,2 0-1 16,4 0 1-16,-1 0 0 0,5 0 1 15,-2 0-1 1,3 0 2-16,0 0-4 15,-2 0 4-15,-1 0-2 0,0 0 2 16,3 0-2-16,0 0 0 16,-1 0 0-16,3 0 0 15,-2 0 3-15,0 0-3 16,0 0 3-16,-6 0-3 16,2-4 0-16,-3 4 2 15,0-2-1-15,2 2 0 16,5 0-2-16,4 0 2 15,9 0-1-15,2 0 0 16,3 0 0-16,-3 0-4 0,-4 0 3 16,-5-4 1-1,-1 4-1-15,-8 0 0 0,-1 0 1 16,-4 0-1-16,-6 0 1 16,-5 0-2-16,-6 0 2 15,-7 0 0-15,-2 0-1 16,-6 0 2-16,-3 0-2 15,-2 0-2-15,-1 0-17 16,-2 0-23-16,1 0-44 16,-2-8-63-16,-4-1-96 15,-3 4-131-15</inkml:trace>
  <inkml:trace contextRef="#ctx0" brushRef="#br0" timeOffset="37740.33">12014 15749 282 0,'0'0'92'16,"0"0"-25"-16,0 0 21 15,0 0 18-15,0 0-14 16,0 0 3-16,0 0-12 16,-9 0-9-16,7 0-7 15,2 0-13-15,0 0-6 16,0 0-8-16,0 0-13 16,0 0-7-16,0 0-7 15,0 0-9-15,0 0-4 0,0 0-5 16,0 0-3-16,0 0 4 15,0-4-4-15,0-4 7 16,2-2 1-16,11-4 1 16,3 0-1-16,0-6 1 15,0 2 0-15,1-2-1 16,5-2 1-16,1 0-1 16,-3 0 2-16,0-1 0 15,0 9-2-15,-5-4-1 16,-1 6 1-16,1 3 1 15,-1-4 2-15,-1 3-3 16,3-4-1-16,4 1 1 16,4-5 3-16,3-3-3 0,7 1 0 15,-5-2-3-15,2 0 3 16,-4 4 0-16,-3 0 0 16,-2 0 0-16,-2 2 2 15,3-2-2-15,2-1 1 16,0 1-1-16,2-3 1 15,2-3 1-15,3-2-1 16,1-1 0-16,0 5 1 16,-2 0 4-16,4 4-5 15,-4 4 0-15,0-2 0 16,0 1 2-16,3 6-3 0,3-9 1 16,-1 4 0-1,1 2 0-15,-1-3 2 0,3 3-3 16,-4-1 2-16,3 3-2 15,-1 2-1-15,2-4 1 16,-1 6 1-16,-3-2-1 16,1 4 0-16,-3-1 0 15,0 4 0-15,-4-3 0 16,0-2 2-16,2-1-1 16,3 6 0-16,1-3 1 15,4-4 1-15,-1 2 4 16,-1 2-4-16,-1 0-1 15,1-1-1-15,0 4 0 16,-2-2 1-16,1 3-1 0,-1-1 0 16,5-1 0-16,1 2 0 15,3 0 4-15,1 0 2 16,4-2 2-16,0 2-7 16,-3 0 2-16,4 0 0 15,-6 0-3-15,-1 0-1 16,-1 0 2-16,-2 0-1 15,-2 0 0-15,2 0 2 16,-2 0-2-16,-1 0-1 16,2 0 1-16,-1 0 0 15,-1 0 1-15,-3 0-2 16,1 0 0-16,-2 0 3 16,1 0-3-16,0 4 2 0,-3 1 3 15,0 0-5 1,1-1 3-16,1 0-3 0,0 2 4 15,5 2-4-15,2-4 6 16,3 0-4-16,1 2 3 16,3 2 2-16,-1-2-5 15,-1 2 1-15,0-3-2 16,0 4-1-16,-5-1 0 16,1-2 0-16,-1 2 0 15,-1 0 4-15,3-4-3 16,-4 4 1-16,0-2-1 15,0 0-1-15,-5 2 0 16,3-1 0-16,-3 0 0 16,0-1 3-16,1 4-3 0,-3-4-1 15,-4 3-1-15,0-2 2 16,-3 3-1-16,1-6 2 16,-6 4-1-16,4-2 0 15,-3 3 1-15,2 0-1 16,0 3 0-16,1 2 0 15,2-4 1-15,-4 2-1 16,2-2-1-16,-1 2 1 16,5 2 0-16,0 0 0 15,-1 0 1-15,3 3-2 16,-2-3 3-16,2-1-3 16,-2 1 2-16,2 3-1 15,-2-3 1-15,-3-2-1 0,0 2 1 16,1-4 0-16,0 2-1 15,-1-2 0-15,1 0 0 16,-1 6 1-16,0-8-1 16,1 6 0-16,2 0 1 15,0-2-2-15,0 2 2 16,2 0-1-16,-3-6 0 16,0 2 0-16,4-2 0 15,-6 2 0-15,3-2 1 16,2 2 0-16,-2 0-1 15,2 2 0-15,-3-4 0 16,5 2 1-16,1 0 0 0,-1-1-1 16,-3 0 0-16,1-2 1 15,1 3 1-15,-4-5-2 16,1 3 2-16,-2 1 0 16,0-4-2-16,2 8 1 15,1-8 0-15,4 4-1 16,-4-1 0-16,3 2 0 15,0-2 1-15,-2 0-1 16,2 2 1-16,1-6-1 16,-1 6 1-16,3-6-1 15,-6 2 0-15,1-1-1 16,-2 6 1-16,0-7-1 16,0 2 2-16,-3 2-2 0,1-5 2 15,-1 3-1-15,-2-1 1 16,1 2 0-16,-1-2-1 15,0-1 1-15,1 2-1 16,-1 2 1-16,0-4 0 16,2 1 0-16,-3 4 0 15,1-5-1-15,0 1 1 16,1 4-1-16,-3-5 0 16,-1 0 2-16,2 2-2 15,-1-2 1-15,-3 0 0 16,6 0-1-16,-5 2 0 15,2-2 0-15,0 0 0 16,0 0 0-16,0 0 1 16,0 2 0-16,3-2 1 0,-6 0-1 15,3-2-1-15,0 2 0 16,0 4-1-16,5-4 1 16,-3 0 0-16,2 6 1 15,1-6-1-15,2 2 1 16,-3 2-1-16,3-4 0 15,0 0 3-15,-1 2-3 16,3-2 0-16,2 4 2 16,0-3-1-16,1-2 0 15,-3 3 2-15,0-1-3 16,0-1 3-16,-2-3-2 0,-1 3 0 16,-1 0 2-1,2 1-1-15,0-1 0 0,-6-4-2 16,4 1 1-1,-2 3 0-15,-2-1-1 0,6 3 0 16,-2-6 1-16,2 0-1 16,2 0 2-16,0 0-2 15,4 3 5-15,3-3-4 16,-1 5 0-16,4-5 1 16,-4 1-2-16,-1 2 1 15,1-3-1-15,-2 2 3 16,3-2-2-16,-1 0 0 15,-3 0 0-15,1 0 0 16,-2 0 2-16,3 0-3 0,-2 0 1 16,-1 0 0-16,-5 0 0 15,1 0-1-15,-3 4 0 16,1-4 1-16,2 0 0 16,-2 0-1-16,0 0 1 15,2 0-1-15,-2 0 0 16,2 0 0-16,-5 0 1 15,2 0 1-15,-1 0-2 16,-1 0 0-16,1 0 0 16,-4 0 1-16,2 0-1 15,-1 0 3-15,-1 0-3 16,-3 0-1-16,2 0 1 16,0 0 0-16,-1 0 0 0,6 0 3 15,4 0-3 1,2 0 0-16,2 0-2 0,-2 0 4 15,0-6-2-15,4 2 1 16,1-1 0-16,1-3-1 16,-2 3 0-16,1 1 0 15,-1-5 1-15,-1 1-1 16,-4 3 4-16,1-8-4 16,-2 7 3-16,-4-6-1 15,-1 2-1-15,-2 2-1 16,0-2 0-16,0 2 1 15,0 0 0-15,-2 2-1 16,-1-4 0-16,2 6 0 0,-3-4 0 16,3 0-2-16,4-2 2 15,-1-3 2-15,0 4-2 16,-4 1 0-16,-9 6-1 16,-3-2-2-16,-6 0-21 15,0-10-43-15,0-7-75 16,-11 1-190-16,-4 9-421 15</inkml:trace>
  <inkml:trace contextRef="#ctx0" brushRef="#br0" timeOffset="38477.64">21760 15522 400 0,'0'0'243'0,"0"0"-113"15,0 0 43-15,0 0-7 16,0 0-70-16,0 0-34 16,0 0 18-16,44 93-34 0,-33-57-25 15,1 0-12-15,-4 0-9 16,1-2-3-16,1-10-34 16,-2 2-57-16,-3-4-52 15,-5 6-78-15,0 2-119 16</inkml:trace>
  <inkml:trace contextRef="#ctx0" brushRef="#br0" timeOffset="38759.6">21688 16182 293 0,'0'0'350'0,"0"0"-311"0,0 0 95 16,0 0-12-16,0 0-18 16,0 0-20-16,143-138-24 15,-107 94-27-15,-3 3-4 16,-2 9-20-16,-2 0-7 16,-6 10-2-16,-8 4-4 15,-6 4-60-15,-4 6-101 16,-3 4-152-16,-2 4-184 0</inkml:trace>
  <inkml:trace contextRef="#ctx0" brushRef="#br0" timeOffset="39054.87">22250 15897 320 0,'0'0'260'16,"0"0"-91"-16,0 0-37 15,0 0-23-15,0 0-41 16,0 0-38-16,121-68-14 16,-106 54-3-16,1 10-9 15,-7 0 0-15,-3 4-2 0,-2 0 1 16,3 0 6-16,0 22 4 15,2 18 40-15,-7 9-19 16,-2 9-10-16,0 2-10 16,0-8-14-16,0-16-49 15,4-14-99-15,7-22-300 16</inkml:trace>
  <inkml:trace contextRef="#ctx0" brushRef="#br1" timeOffset="50069.49">12386 12825 342 0,'0'0'41'0,"0"0"-41"0,0 0-8 15,0 0 8 1,0 0 0-16,0 0 0 0,0 0 1 16,-29 0 11-16,29 0 1 15,0 0-13-15,0 0-39 16,0 0-82-16,7-2 11 16</inkml:trace>
  <inkml:trace contextRef="#ctx0" brushRef="#br1" timeOffset="54321.04">12119 15557 18 0,'0'0'14'0,"0"0"-8"15,0 0-2-15,0 0-3 16,0 0 0-16,0 0 0 15,0 0-1-15,3 0 4 16,-3 0 17-16,0 0 2 16,0 0-5-16,0 0-3 15,0 0-2-15,0 0 2 16,0 0-5-16,0 0-1 16,0 0-8-16,0 4 10 15,0-4 1-15,0 1 8 16,0-1-12-16,0 0-8 15,0 0 0-15,0 0 1 16,0 0 3-16,0 0 1 16,0 0 7-16,0 3 21 0,0-3-1 15,0 5-14-15,0-5-3 16,0 5 4-16,0-5-14 16,0 4-2-16,0-4 19 15,0 0-7-15,0 0-9 16,0 0-4-16,0 0 1 15,0 0-2-15,0 2-1 16,0 0 2-16,0 2-4 16,0 2 1-16,0-2-2 15,0 0-35-15,0 0-39 0,0 2-1 16,0-6-146-16</inkml:trace>
  <inkml:trace contextRef="#ctx0" brushRef="#br1" timeOffset="59444.05">12101 15661 37 0,'0'0'48'15,"0"0"8"-15,0 0 10 16,0 0-9-16,0 0 4 16,0 0-12-16,0 12-7 0,0-12-3 15,0 0 8-15,0 0-14 16,0 0-2-16,0 0-11 16,0 0 9-16,0 0-15 15,0 0 3-15,0 0-4 16,0 0-10-16,0-4 4 15,0-14-5-15,0 0 4 16,0-8 16-16,7 0-14 16,-1-3 1-16,4-3 19 15,-2 0-7-15,3-2-1 16,-1-2 7-16,-2 0 11 16,-1-4-11-16,2-8-4 0,-2-2-12 15,1-5-9-15,1 2 3 16,1 4-2-16,3 5-3 15,0-2 4-15,3 6-3 16,-1-1 1-16,3 6-1 16,-2 5 2-16,-1-2 0 15,-1 7-2-15,-3 1 0 16,-2 8 0-16,-5 6-1 16,-2 5 1-16,-2 5 0 15,0 0 0-15,2 0 1 16,-2 0 13-16,0 0-7 15,3 9-5-15,4 18 5 0,1 17-2 16,9 18 26-16,-2 8-12 16,-2 10-12-16,0 8-6 15,0-2 1-15,1 7 2 16,-3-9-4-16,1 0 4 16,-6 2-5-16,1-1 0 15,-3-6 0-15,3 2 2 16,0-13-2-16,0-2 1 15,1-8-1-15,1-3 0 16,3-3 2-16,-2-2 4 16,1-2-2-16,3-2 0 0,-3-2-4 15,1-3 4 1,-2-5-2-16,-1-6-2 0,-3-2 1 16,2-10 0-16,-4-4-1 15,-2-6-1-15,1-8-2 16,-1 0-5-16,2 0-32 15,3-40-12-15,4-27 15 16,4-27 35-16,4-8 1 16,-2-6-8-16,1 1 6 15,3 3 3-15,-4-2 2 16,1 2-2-16,-3-1 0 16,1 5 1-16,-1-6-1 15,4-6 0-15,-4-3 0 16,1 12 0-16,-1 8 0 15,-1 19 0-15,-6 13 0 0,-1 13 0 16,-5 12 6 0,0 10-6-16,-2 12 0 0,0 10 0 15,0 6 0-15,0 0 1 16,0 0 0-16,5 0-1 16,0 14-4-16,6 16 3 15,5 14 1-15,1 11 6 16,1 7 5-16,-1 10 4 15,2 8 7-15,-1 14-5 16,-3 4 7-16,-2 1-10 16,1-1-11-16,-3-4 3 15,-2-5-4-15,2 1-2 0,-2-1 1 16,-1 0 1 0,0-5 9-16,-4 2-7 0,-2-1-2 15,0-9 2-15,3-8-4 16,-1-2-1-16,0-9 1 15,4-3 0-15,-4-14 0 16,0-4-3-16,3-15-5 16,-1-6-5-16,0-7-7 15,-2-6 0-15,-2-2-24 16,5-10-31-16,3-34-12 16,6-24 84-16,2-26 3 15,-4-17 0-15,-4-5 5 16,2-5-2-16,-3 5 17 0,-3 0-7 15,5 10-3 1,-1 3-4-16,-2-1-5 0,1-8 1 16,0-8 0-16,2-5-1 15,0 9 0-15,1 14-1 16,-1 11 1-16,-3 17 1 16,4 14-2-16,-6 16 0 15,1 9 0-15,-3 12 0 16,1 5 2-16,0 6 0 15,-3 6-2-15,-2 3-3 16,0 3 2-16,0 0 0 16,7 7-2-16,8 21 3 15,3 16 24-15,4 16-4 16,-2 14-8-16,0 6 0 0,-2 7 0 16,2 3-7-16,2 2 5 15,-1 2-3-15,-2 0-5 16,-1-1-1-16,-2-9 2 15,-3-2-3-15,0-1 0 16,1 3-3-16,-1-1-2 16,-2-2-6-16,1-3-9 15,-1-8 3-15,-1-3 14 16,2-13 3-16,1-8 1 16,1-4-1-16,-3-6-1 15,-3-14 1-15,0-4 0 16,-2-14-7-16,5-4-33 15,3-8-48-15,5-36 28 0,6-26 49 16,0-16 2 0,-3-21 9-16,-4-11-1 0,-2-2 2 15,-3-4 8-15,-2 3 15 16,0 1-21-16,0-1 5 16,3 1-3-16,3 4-4 15,2 4-1-15,2 5 4 16,2 9 4-16,-5 14 10 15,-1 12-3-15,-5 22-7 16,-6 9 2-16,1 19 7 16,-7 10 12-16,2 8-3 15,0 4-5-15,-2 0-9 0,2 0 5 16,-2 0 6 0,6 4-17-16,2 26-5 0,7 16-1 15,6 23 11-15,1 11 0 16,0 10-3-16,3 6-4 15,-5 5-2-15,-1 3-1 16,2 2 0-16,-7-3-1 16,-1-3 1-16,-3-8-1 15,4-8 2-15,-3-2-2 16,3-3-1-16,-3 2 0 16,0-8-4-16,-4-3 0 15,2-12-1-15,-3-9 2 16,3-9 2-16,-2-8-5 15,0-10-4-15,-1-14 6 16,-4-2-20-16,3-6-10 0,-3-6-27 16,4-34-7-16,6-22 69 15,1-23 7-15,1-21-4 16,-3-14 3-16,-3-11 26 16,0-7 1-16,-2 3-4 15,3 5 2-15,0 10-12 16,4 10 2-16,3 12-6 15,4 9-8-15,5 11-7 16,-1 2 1-16,-2 9 7 16,0 10 3-16,-3 8-4 15,-4 16-7-15,-7 12 0 16,0 13-3-16,-6 6 2 0,-2 2 1 16,2 0 20-16,3 2-13 15,3 27-3-15,6 8-4 16,1 15 27-16,3 9-17 15,0 1-6-15,0 8 7 16,2 6-9-16,0 4 0 16,0 19-1-16,-3 3 0 15,2 14-1-15,-3 1 0 16,1-1-1-16,1-8-14 16,2-10-2-16,0-13 10 15,3-9 6-15,-4-9 1 16,-1-14-7-16,-3-9 4 15,-3-8-1-15,-3-14-7 0,-5-8-4 16,0-10-13 0,-4-4 1-16,2 0-7 0,4-32-25 15,5-24 38-15,1-24 20 16,5-18 2-16,-4-11-1 16,-2-3 1-16,-2-8 2 15,2 4 10-15,-2 1 3 16,0 12 3-16,0 10-10 15,-1 7-3-15,2 5 6 16,-2 7 3-16,3 8 5 16,-3 18-6-16,-2 12-3 15,-2 18-3-15,-1 10 3 0,-3 3-1 16,0 5 1-16,0 0 8 16,0 0-7-16,6 15-12 15,4 17 4-15,3 20 1 16,5 12 9-16,-1 15-9 15,4 15 10-15,-4 8-9 16,3 5-4-16,-4 14-2 16,-1 4-3-16,-2-1-23 15,1 2-13-15,-3 0-38 16,1 2-1-16,-1 1-31 16,1-12-5-16,5-15-1 15,-2-16 39-15,5-24 76 16,5-13 28-16,-5-17-9 0,2-10 12 15,-2-18-20 1,1-4-11-16,2-26 0 0,4-33 14 16,0-17-3-16,0-22 10 15,-5-18 20-15,-2-19-3 16,-2-15-15-16,-9-16-4 16,0-9-2-16,0 2 7 15,0 15-9-15,1 26-6 16,4 28 7-16,-3 34 4 15,-4 15-1-15,0 23-8 16,-3 12 17-16,-2 10-5 16,1 2-16-16,-3 8 7 15,0 0 13-15,0 0-3 16,0 0-16-16,2 0-7 0,6 26 3 16,4 14 6-16,3 19 6 15,1 12-4-15,2 14-7 16,0 14-2-16,-1 8-3 15,3 9 2-15,-1 3-1 16,-4 2-1-16,1-8 0 16,1-2-1-16,6-9-3 15,-1-12 3-15,5-14-10 16,2-5 8-16,2-9 1 16,1-12 2-16,-1-6-4 15,-8-12 1-15,-2-6-14 16,-8-12-12-16,-4-10 4 15,-2-4 6-15,1-10-24 16,4-32 37-16,5-18 6 16,4-24 16-16,-2-25-4 0,0-15 16 15,-3-22 12-15,-3-11-18 16,-5-13-1-16,4 10-5 16,1 15-3-16,1 27-2 15,1 28 7-15,5 9 2 16,-2 14-2-16,2 6-13 15,-3 17-4-15,-5 16 5 16,-3 14-5-16,-7 6 1 16,-2 8 0-16,0 0 4 15,0 0-6-15,4 10 0 0,10 24 5 16,3 16-3 0,6 22 15-16,-1 15-2 0,3 13-5 15,1 10-6-15,3 6-3 16,0 5-1-16,-2-5-1 15,-2 0-7-15,-3-12-19 16,0-3-1-16,-2-7-18 16,1-8 20-16,-2-11 3 15,1-12 8-15,-1-10 2 16,0-17 4-16,-5-14 6 16,-1-8-2-16,-5-10-4 15,2-4-41-15,3-18 6 16,3-35 44-16,1-14 3 0,2-30 5 15,-4-17 8 1,-4-18 8-16,-2-13-1 0,-5-7 1 16,1 6-4-1,-1 11 10-15,6 17-12 0,0 22 0 16,4 20-9-16,8 9 3 16,3 13-7-16,6 16 6 15,2 10-7-15,0 10-2 16,1 14 0-16,1 4 0 15,4 0 1-15,5 10-3 16,8 22 1-16,4 14 2 16,4 10 1-16,-5 9-3 15,-2 3-1-15,-3 8-13 16,-10 0 0-16,-5 8-4 0,-8 5 4 16,-4 1-16-16,-11 4-25 15,-3-6 2-15,-1-6 5 16,-6-9 2-16,2-9-12 15,2-14 19-15,-1-14 27 16,1-10 4-16,-3-17 3 16,0-3 2-16,-3-6 1 15,2 0-2-15,0-13-6 16,4-23 6-16,5-18 3 16,1-18 9-16,3-21-5 15,-1-11 10-15,-3-12 7 16,-5-3 1-16,-4 9-15 15,3 18 13-15,0 17 31 0,-3 16-31 16,2 14-9-16,-1 18 2 16,-3 9 3-16,2 10-6 15,-2 8-10-15,0 0-1 16,0 0-3-16,4 0-9 16,7 17 2-16,5 18 11 15,6 13 18-15,3 12-7 16,1 12 5-16,5 8 2 15,0 6-4-15,6 3-7 16,-4-3-4-16,1-4-3 16,-1-4 0-16,0-2 0 15,-4 3-2-15,0-7-13 16,0-6 5-16,-2-1 4 16,-1-8-13-16,-1-5 4 0,-3-3-5 15,-1-3 12-15,-2-6-3 16,-1-10-1-16,0-2-9 15,0-16-2-15,-5-6-29 16,3-6-19-16,-1-10 1 16,5-30 62-16,1-18 8 15,-2-21 2-15,-1-15 4 16,-1-18 14-16,-7-10 12 16,-1-1-3-16,-5 15 16 15,1 14 12-15,-2 18-15 16,-1 13 2-16,0 15-23 0,2 8-18 15,1 12-2 1,1 2-2-16,6 9 1 0,1 2 0 16,5 5-2-16,1 2 2 15,2 6 3-15,4 2 6 16,-2 6 0-16,2 26-3 16,0 15 3-16,2 14-5 15,-1 15 1-15,3 4 1 16,1 5-4-16,-7-1-2 15,2-4-6-15,-7 2-11 16,-5 0-38-16,-1-3-1 16,-3-9-9-16,-1-8 12 15,6-12 20-15,-5-15 26 16,4-11 7-16,1-6 0 0,-6-10-1 16,5-8 1-16,-3 0-4 15,3-4-3-15,7-28 7 16,3-12 0-16,-2-23 3 15,2-15 5-15,1-20-5 16,-1-16 8-16,-4-5-9 16,0-1-2-16,-6 16 10 15,3 7 44-15,1 19-8 16,3 12-19-16,-1 24-19 16,-4 17-2-16,-5 18-6 15,2 11 1-15,3 0 0 16,10 28 12-16,6 26 4 15,5 24 7-15,5 20 11 16,-2 11-7-16,1-3 3 0,3-8-16 16,-1-9-9-1,0-13-6-15,1-8-23 0,-5-14-78 16,-7-10-149-16,-7-8-238 16</inkml:trace>
  <inkml:trace contextRef="#ctx0" brushRef="#br1" timeOffset="60710.86">18239 15531 94 0,'0'0'185'15,"0"0"-125"-15,0 0 56 16,0 0 3-16,0 0-48 15,0 0-1-15,0 0 20 16,2 30 2-16,1-10-25 0,2 10-12 16,1 2-7-16,1 9-10 15,1 6-16-15,6 1-16 16,-1 2 4-16,1 0-7 16,-3 2-3-16,0-7 3 15,-2 1-2-15,4-6-1 16,1 0 4-16,1 0-4 15,-4 0-1-15,1 0 1 16,-8 0 0-16,3-3 2 16,-3-6-2-16,-2 0-3 15,0-13-7-15,-2 0-19 16,3-10-51-16,-3-2-67 0,0-2-152 16,0-4-175-16</inkml:trace>
  <inkml:trace contextRef="#ctx0" brushRef="#br1" timeOffset="62490.54">20347 14726 688 0,'0'0'148'0,"0"0"-112"15,0 0 76-15,0 0 25 16,0 0-67 0,29 103-21-16,-18-67-4 0,0-3-10 15,3-2-21-15,-3-5-11 16,3 0-3-16,-4-3-1 16,-1-6-16-16,-1 1-35 15,-4-2-40-15,-2 4-41 16,-2 2-152-16,0 6-158 15</inkml:trace>
  <inkml:trace contextRef="#ctx0" brushRef="#br1" timeOffset="62733.49">20343 15334 802 0,'0'0'104'0,"0"0"-63"16,0 0 103-16,0 0-82 16,0 0-53-16,0 0 35 15,111-125 23-15,-51 71-48 16,-2 4-19-16,-8 10 0 16,-13 6-11-16,-3 10-33 15,-8 10-58-15,-8 7-112 16,-7 7-172-16</inkml:trace>
  <inkml:trace contextRef="#ctx0" brushRef="#br1" timeOffset="63192.7">20851 15133 378 0,'0'0'143'0,"0"0"-142"0,0 0 54 15,0 0 19-15,0 0-10 16,0 0-10-16,39 14-18 15,-27 2 6-15,-3 3-20 16,-3-1-5-16,2 0-1 16,-6 0 6-16,-2 0 6 15,0-1 5-15,0 1 19 16,-14 1 6-16,-5-3 1 16,-4 2-11-16,0-4-4 15,-1-6-11-15,7 2 10 16,3-6-3-16,7 0-6 15,5-4-5-15,2 0-3 0,0 2-26 16,0 10-2-16,11-2-23 16,9 6-2-16,9-2-60 15,5-8-67-15,-1-2-83 16,-4-1-141-16</inkml:trace>
  <inkml:trace contextRef="#ctx0" brushRef="#br2" timeOffset="71124.98">12076 15549 120 0,'0'0'59'16,"0"0"-34"-16,0 0 16 0,0 0 20 15,0 0-18-15,0 0-9 16,0 0-3-16,0 0 2 16,0 3-11-16,0-3-5 15,0 0-5-15,0 0-5 16,0 0-5-16,0 0-1 15,0 0-1-15,0 0 0 16,0 0 0-16,0 0-2 16,0 0-8-16,0 0-1 15,0 0 0-15,0 0-1 16,0 0-21-16,0 0-20 16,0 0 1-16,0 0 7 0,0 0-42 15,0 0-105-15</inkml:trace>
  <inkml:trace contextRef="#ctx0" brushRef="#br2" timeOffset="71311.25">12076 15549 173 0</inkml:trace>
  <inkml:trace contextRef="#ctx0" brushRef="#br2" timeOffset="73682.36">12076 15549 173 0,'-6'74'26'0,"6"-74"-2"0,0 0 57 0,0 0 9 0,0 0-32 16,0 0-18-16,0 0-10 15,0 0-11-15,0 0-8 16,0 0-5-16,0 0-6 16,0-4 0-16,0-10 1 15,6 2 3-15,-1-2 0 16,0 1-3-16,-1-1 6 0,-2 2 10 16,1-2-9-1,1 4-8-15,-2-6 1 0,5 2 1 16,-5 0-2-16,5-4 1 15,-5 4-1-15,-2-2 3 16,3-2-6-16,-3 4 2 16,0 0 1-16,2 0 0 15,-2 6-1-15,0-4 1 16,0 2 0-16,0 0 2 16,2-2-2-16,0 2 0 15,2-6-11-15,1 6-1 16,-3-3-1-16,4 2-3 15,0-5-17-15,0 1-7 0,0 3 3 16,-1 3 9 0,-1-4 11-16,-2 3 10 0,1 1 6 15,0-4 2-15,-3 3 1 16,2-3 2-16,0 0-4 16,0-1 2-16,-2 0 4 15,2-2 7-15,-2 2-2 16,2-4-5-16,0 0 8 15,1 0-7-15,1 2-3 16,-2 2-2-16,0 3 2 16,4-1-3-16,-2-1 5 15,0 3-6-15,1-2 1 16,-1-2 2-16,2-3-3 16,4 2 0-16,-1-1 0 0,-1 0 0 15,-1 4 0-15,-2-1-1 16,-1 4 1-16,-2-1-2 15,3-3 2-15,-3 1 0 16,2 3 1-16,-2 0-1 16,1 7 1-16,-3-2-1 15,2 4 6-15,-2 0 0 16,0 0 1-16,0 0-2 16,0 0 1-16,0 0 0 15,0 0-1-15,0 0 1 16,0 0 3-16,0 0-2 15,0 0 0-15,2 6-5 0,0 10 7 16,8 11 21-16,-4 5-13 16,3-4-2-16,0 6-8 15,0-2-3-15,0 0 1 16,-1 2-1-16,2-2-4 16,-2 4 4-16,1 2-2 15,1 0-1-15,-4 2 7 16,1-1-6-16,-1-1 1 15,1-2-3-15,2-2-2 16,-2 2 1-16,3-4-3 16,0 2-2-16,1 2 0 15,0 0-2-15,-4-1-2 16,2-3 7-16,-3-6 1 16,1 2-4-16,2-5 6 0,0 0-10 15,-3-1 5-15,1-4 2 16,2 0 0-16,0 2 3 15,-2 0-1-15,-1-2 1 16,-2 4 2-16,2 1 0 16,-2-4-2-16,0 1 1 15,-2-2 1-15,3 3-2 16,-1-3 0-16,-2 0 5 16,6 0-1-16,-2 0 0 15,-2-4-2-15,3 4-1 16,-1-6 1-16,2 6-2 15,-2-4 0-15,1 0 0 16,-3 0 0-16,-2 4 5 0,3-2-3 16,0 2-1-16,-1 0 2 15,3-4 2-15,-3 4 2 16,0-4-6-16,-2 2 4 16,1-2-4-16,-1 0 0 15,0 0-1-15,1 3 1 16,-1-4-1-16,0 0-1 15,-2 0 1-15,2-2 0 16,-2 1-3-16,3-3-3 16,-3 0-6-16,0 5 6 15,0-5-2-15,0 4-2 16,0 1-1-16,0-6 2 16,0-2-9-16,0-2-1 0,0 0 4 15,0-4 1-15,0 0-1 16,0 0 6-16,0 0 2 15,0 0-9-15,0-4-2 16,2-6 18-16,4-8 5 16,1 0-4-16,2-4 7 15,-2-5 4-15,-1 1 0 16,1-10-3-16,2 0-2 16,-2-8 15-16,-1 0 16 15,1 2-31-15,-1 2 4 16,2 0 6-16,-2-4-10 15,1 3-1-15,-3 1-5 0,0 0 3 16,2 0-4 0,-4-1 1-16,0 2-1 0,0-4 0 15,-2 4 2-15,2-1 1 16,0 0-2-16,-2 4-1 16,0-3 1-16,2 3-1 15,-2-4-1-15,0 4 1 16,0-4 1-16,0 0-1 15,0 4 0-15,0 1-2 16,0 2 2-16,0-2 1 16,0 3-1-16,0 0 0 15,0 2 0-15,0-6 0 16,0 0-1-16,0 2-9 16,0-2 6-16,0 4-4 15,0 6-3-15,0 0 0 0,0 3 10 16,0 4-3-16,0-3-2 15,0-1 0-15,0 2 0 16,0-2 1-16,0-3 3 16,0 0 2-16,0 2 1 15,0-4-1-15,0 2 0 16,0 0-1-16,0 0-5 16,0 2 0-16,0-1-1 15,0 6 7-15,0 2 0 16,3 2 1-16,-3 3 1 0,2 1 5 15,0 3-3 1,0 4-2-16,-2 0-4 0,0 4 1 16,0 0-12-16,0 0 7 15,2 3-7-15,0 16 13 16,4 8 2-16,0 5 1 16,-1 3-1-16,1 4 2 15,5 5 0-15,-4 2-2 16,2 0 1-16,-3 2-1 15,1-4-2-15,0-1 1 16,0-5 2-16,-1 4-3 16,1 2 0-16,-1 0 1 15,2 4-3-15,-4 2 2 16,-2 0-6-16,0 3-3 16,0-3 1-16,1-2 2 0,-3-4 0 15,2-8 2-15,0 0 3 16,0-4 1-16,0-2 0 15,0-4 2-15,1 2 7 16,0-2-2-16,-3 2 5 16,0 5-2-16,0 1-2 15,0-4-1-15,0 6 0 16,0-8 5-16,0 4 1 16,0-2 3-16,0-4-2 15,0 0-1-15,0-2-6 16,0-2 7-16,0-4-4 15,0 4 2-15,0 1-4 0,0-5 2 16,0 0 4-16,0 3 1 16,0-2-3-16,0-1 14 15,0 4 5-15,0 0-3 16,0 0-10-16,0 0-5 16,0-2-8-16,0 0 3 15,0 0-8-15,2 0 2 16,0-2 0-16,0 1-2 15,2-1 0-15,1-5-3 16,-3-3 0-16,2-1-17 16,-2-6-37-16,4-3-70 15,-4 0-57-15,-2 0-218 16</inkml:trace>
  <inkml:trace contextRef="#ctx0" brushRef="#br2" timeOffset="77714.42">12105 15623 103 0,'0'0'56'0,"0"0"3"15,0 0 18-15,0 0-16 16,0 0-14-16,0 0-15 15,0 0-9-15,0 2-7 16,0-2-4-16,0 0-5 16,0 0-1-16,0 0-6 15,0 0-1-15,0 0-1 16,0 0-6-16,0 0 1 0,0 0 4 16,0-2-8-1,0-6 11-15,0-10 5 0,0-4 17 16,3-6-4-16,11-3-16 15,-4 1 9-15,3 2-7 16,-1-2-1-16,-1 2 4 16,1 2-4-16,-4 2 1 15,1 0-1-15,-3 2-1 16,0 4-1-16,-2-2 0 16,0-1 8-16,1 2-2 15,-1-7-4-15,2-1-2 16,2-1-1-16,0-2 1 0,1 2 0 15,2 2-1-15,-4 4 0 16,2 4 0-16,-5 4 0 16,1 0-3-16,-1 7-2 15,1-6-18-15,2 3-28 16,-3 1-41-16,2 0-34 16,-1 1-6-16</inkml:trace>
  <inkml:trace contextRef="#ctx0" brushRef="#br2" timeOffset="84691.209">12151 15444 452 0,'0'0'44'15,"0"0"-20"-15,0 0 81 16,0 0 7-16,0 0-62 16,0 0-24-16,0 0 9 15,0-8-4-15,0 8-13 16,0-5-13-16,0-2-4 0,0 1 2 15,8-2-3-15,1 2-6 16,3 6-2-16,-2 0-2 16,-1 0-9-16,-7 0-6 15,0 0-5-15,-2 0 22 16,0 6 8-16,0 6 18 16,-2 2 15-16,-11-4-13 15,-1-7 41-15,3-3-22 16,5 0 8-16,-3 0-11 15,-2 0-8-15,2 0-10 16,0-17-16-16,0-7-2 16,7-6-4-16,2-10-12 15,0 6-24-15,18 6 0 16,-1 10 5-16,-5 12-5 16,-4 4-8-16,-5 2-12 0,1 2 16 15,-2 16 10-15,-2 10 22 16,0-2 9-16,0-6 3 15,-2-2 8-15,-7-6-4 16,1-4 5-16,3-4-3 16,-2-4-6-16,-2 0-7 15,1 0-84-15,-2-4-75 16,1-12-192-16</inkml:trace>
  <inkml:trace contextRef="#ctx0" brushRef="#br2" timeOffset="85329.76">12230 14975 302 0,'0'0'101'0,"0"0"-58"16,0 0 50-16,0 0-3 16,0 0-40-16,0 0-23 0,0-6-17 15,0 3-10-15,0-6-4 16,12 0 2-16,-1 0-2 15,-3 3 2-15,-3 6-6 16,-5 0-3-16,2 0-4 16,-2 0-7-16,0 0-3 15,0 0 11-15,0 6 14 16,0 3 23-16,0 6 26 16,-9-12 22-16,-4 2-3 15,-1-1 1-15,4-4-19 16,-1 0-12-16,1 0-11 0,8 0 3 15,-2 0-20-15,4 0-1 16,-5 0-9-16,3 0 0 16,2-2-16-16,0-5-11 15,0 4-6-15,0-5-25 16,0 4-34-16,0 1 7 16,0 3 10-16,4-3 29 15,-1 3 0-15,-1 0 5 16,-2 0 9-16,0 0 25 15,0 0-1-15,0 0-5 16,0 0 11-16,0 6-4 16,-9 0-20-16,1 0-22 15,2-6-76-15,2 0-82 16</inkml:trace>
  <inkml:trace contextRef="#ctx0" brushRef="#br2" timeOffset="85825.739">12384 14883 45 0,'0'0'562'0,"0"0"-521"16,0 0 38-16,0 0 65 15,0 0-73-15,0 0-56 16,-33-58-15-16,33 52 0 15,0 2-6-15,0 2-7 16,8 2-10-16,6 0-24 16,-1 0-1-16,3 0 4 15,-3 12-18-15,-3 0 5 16,-4 2 28-16,-4 4 29 0,-2-6 7 16,0 2 7-1,0 0 22-15,-6 0 11 0,-6-8-3 16,-1 1-2-16,1-6-14 15,2-1 7-15,3 0-9 16,3 0-13-16,-3 0-13 16,4 0-4-16,-1 0-29 15,2 0-24-15,2 0-79 16,0-4-55-16,0 2-80 16</inkml:trace>
  <inkml:trace contextRef="#ctx0" brushRef="#br2" timeOffset="86296.739">12473 15218 368 0,'0'0'233'0,"0"0"-184"16,0 0 66-16,0 0-15 16,0 0-73-16,0 0-19 15,-17-68-8-15,17 59 0 16,0 0-8-16,11 4-1 16,2 5-8-16,3 0-15 0,-3 0-11 15,3 0-2 1,-6 6 20-16,-1 12-1 0,-4 0 25 15,-5 0 1-15,0 0 15 16,0 3-7-16,0-8 22 16,-14 6 21-16,-1-9-10 15,-1-2 11-15,1-4-13 16,-1-4-2-16,1 4-11 16,1-4-2-16,3 0-22 15,-3 0-2-15,6 0-3 16,-1 0-1-16,5-8-1 15,2 0-24-15,0-2-20 0,2 0-49 16,0 1-59 0,0-3 10-16,15 11-56 0,3 1-84 15</inkml:trace>
  <inkml:trace contextRef="#ctx0" brushRef="#br2" timeOffset="86752.68">12469 15464 487 0,'0'0'134'0,"0"0"42"15,0 0-3-15,0 0-92 16,0 0-36-16,0 0-19 15,-7 0-22-15,7 0-4 16,0 0-10-16,0 0-3 16,0 0-32-16,7 0-28 15,6 0 38-15,1 0-33 16,-4 2 6-16,0 4 30 16,-6 3 32-16,1-4-1 15,-5 8 2-15,0 0 7 16,0 0 17-16,0 0 4 0,-7 1 1 15,-5-5 11-15,0 0-10 16,-2-4 4-16,3-1-10 16,0-4 2-16,1 0-9 15,2 0-9-15,1 0-9 16,1 0-7-16,-2 0-9 16,4 0-6-16,0-4-18 15,2-6-35-15,2 6-66 16,0-5-36-16,4 1-35 15,16 8-67-15</inkml:trace>
  <inkml:trace contextRef="#ctx0" brushRef="#br2" timeOffset="87267.09">12504 15881 439 0,'0'0'131'0,"0"0"-81"16,0 0 79-16,0 0-60 15,0 0-41-15,0 0-10 0,-27-59-3 16,27 44-15-16,3-3-13 16,13 6 7-16,-1 7-23 15,-1-1-33-15,1 6-5 16,1 0 7-16,-5 0-2 16,3 6-2-16,-10 1 31 15,-2 7 25-15,-2 0 8 16,0-5 13-16,0 4 18 15,0-1 23-15,-14-2 11 16,3-4 4-16,-2 2-4 16,-1-8 5-16,4 4-22 15,-2-4-7-15,1 0-15 16,3 0-13-16,-1 0-13 0,-1 0-2 16,6 0-5-16,0-4-11 15,4 0-19-15,0-2-55 16,0 2-62-16,0 0-5 15,4 0-43-15,12 4-61 16</inkml:trace>
  <inkml:trace contextRef="#ctx0" brushRef="#br2" timeOffset="87743.37">12587 16164 148 0,'0'0'159'16,"0"0"-47"-16,0 0 21 16,0 0-13-16,0 0-23 15,0 0-42-15,-9-14-23 16,6 0-14-16,3-2-12 15,0 2-6-15,0 0-3 16,6 2-4-16,9 6-6 16,3-2-30-16,-3 8-15 15,5 0-12-15,-2 0 9 0,-2 0 21 16,-5 0 21 0,0 18 9-16,-4-4 8 0,-3 8-3 15,-4-4 5-15,0 4 6 16,0-4 0-16,0-2 2 15,-2-2 4-15,-7-4 32 16,-2-2-9-16,0-2 4 16,0-4-4-16,-3 0 2 15,3-2-31-15,-3 0-6 16,4 0-21-16,-1-2 7 16,3-10-11-16,6-2-18 15,2 0-27-15,0 2-28 16,0 2-78-16,12 2-130 15</inkml:trace>
  <inkml:trace contextRef="#ctx0" brushRef="#br2" timeOffset="88047.54">12756 16330 145 0,'0'0'113'16,"0"0"-33"-16,0 0 16 0,0 0-24 16,0 0-8-16,0 0-13 15,-15 0-43-15,10 0-5 16,1-1-3-16,4-11-9 15,0-3 6-15,0-3-25 16,0 4-38-16,0-4-45 16,4 2-40-16,5 6-69 15</inkml:trace>
  <inkml:trace contextRef="#ctx0" brushRef="#br2" timeOffset="88528.32">12818 16116 180 0,'0'0'226'0,"0"0"-157"16,0 0-9-16,0 0 8 15,0 0-25-15,0 0-40 16,-37-24-1-16,34 10 3 16,3 2-5-16,0-6-6 15,0-4 5-15,0 3-4 16,7 6 2-16,7-4-1 16,-3 8-2-16,-3 4-4 0,0 1-22 15,-4 4-17-15,0 0-15 16,-2 0-6-16,1 13 53 15,-3 4 13-15,0 6 8 16,0-1-1-16,0-4-1 16,0-4 1-16,-5-4 14 15,-1-2 6-15,-4-4 53 16,4-4 3-16,-3 0-16 16,1 0-36-16,-2 0-16 15,1-14-9-15,3-12-2 16,6 0-3-16,0-7-9 15,0-2-44-15,0 4-7 0,6 3-29 16,5 8-71 0,-3 10-88-16</inkml:trace>
  <inkml:trace contextRef="#ctx0" brushRef="#br2" timeOffset="88967.58">12818 15716 346 0,'0'0'161'0,"0"0"-81"15,0 0 26-15,0 0-41 16,0 0-23-16,0 0 2 15,-27-53-16-15,27 41-26 16,0-2-2-16,6 2-10 16,9 6-21-16,1 2-55 15,-1 4-29-15,1 0 14 16,-3 4-33-16,-4 14-11 16,-4-4 48-16,-5 0 76 15,0-2 21-15,0-5 17 16,-12 0 64-16,-1-3 26 0,-1-4 15 15,-1 0-29 1,-3 0-10-16,3 0-17 0,-1 0-33 16,1 0-16-16,1-11-10 15,3 4-7-15,2-9-10 16,4 6-40-16,5-8-43 16,0 4-77-16,0-4-112 15</inkml:trace>
  <inkml:trace contextRef="#ctx0" brushRef="#br2" timeOffset="89281.84">12789 15308 441 0,'0'0'84'0,"0"0"-46"0,0 0 59 16,0 0-23-16,0 0-54 15,0 0-3-15,-19-82-1 16,19 60-1-16,4 4-15 16,7-3-2-16,3 7-21 15,-3 8-48-15,3 2-27 16,-4 4-30-16,-1 0-53 15,-3 0 33-15,-3 4 35 0</inkml:trace>
  <inkml:trace contextRef="#ctx0" brushRef="#br2" timeOffset="89401.7">12789 15308 109 0,'52'-108'102'0,"-59"108"2"16,1 0-13-16,-4 0-2 15,2 0-48-15,-1 0-17 16,-1-9-23-16,4 0-1 15,-1-4-6-15,5-5-44 16,2 3-65-16,0 2-62 16</inkml:trace>
  <inkml:trace contextRef="#ctx0" brushRef="#br2" timeOffset="89729.93">12857 14909 342 0,'0'0'160'16,"0"0"-101"-16,0 0 12 0,0 0-11 15,0 0-37 1,0 0-7-16,-23-66 3 0,23 54-13 16,0-3-6-16,0 1-6 15,0 1 3-15,0-1-4 16,7-3-40-16,4 3-42 16,0 2-34-16,-2 2-87 15,-3 6-61-15</inkml:trace>
  <inkml:trace contextRef="#ctx0" brushRef="#br2" timeOffset="90027.9">12886 14536 311 0,'0'0'201'16,"0"0"-138"-16,0 0 52 16,0 0-1-16,0 0-82 15,0 0-28-15,-12-56 0 16,12 47-4-16,0 2-8 16,2 1-43-16,8 1-31 15,-1 2-12-15,-1 3-7 16,1 0 14-16,-2 0 5 15,0 0-14-15,-5 0-19 16</inkml:trace>
  <inkml:trace contextRef="#ctx0" brushRef="#br2" timeOffset="90529.29">13003 14891 321 0,'0'0'234'0,"0"0"-171"0,0 0 19 16,0 0 2-16,0 0-65 16,0 0-4-16,0-21-15 15,2 16-1-15,6-3-7 16,7 3-52 0,-3 5 13-16,-2 0 8 15,1 3 0-15,3 11-2 16,-5-4 12-16,-1 4 14 0,-3-2 14 15,-3-6 1 1,-2 2 1-16,0 0 55 0,0 4 18 16,-2 0-11-16,-9 0-3 15,0-4-9-15,2-2 2 16,0-4-18-16,2-2 5 16,-1 0-16-16,-2 0-24 15,2 0 0-15,1 0-18 16,1 0-3-16,0-6-29 15,4 2-35-15,2 1-36 16,0-4-18-16,0 3-33 16,12-3-25-16</inkml:trace>
  <inkml:trace contextRef="#ctx0" brushRef="#br2" timeOffset="90906.35">13097 15127 352 0,'0'0'122'16,"0"0"-42"-16,0 0-20 16,0 0-11-16,0 0-40 15,0 0-9-15,-15-20-1 0,15 6-10 16,0 4-17-1,8 2-15-15,6 4-8 0,1 4 4 16,-4 0-27-16,1 0 10 16,-6 4 9-16,-1 10 23 15,-1 2 7-15,-4-2 22 16,0 3 3-16,0 1 47 16,0-1 4-16,-9-1-4 15,-1 1 2-15,-2-8-13 16,1 4-2-16,0-5-21 15,2-3-13-15,0 1-7 16,2-3-41-16,1 1-56 16,-1-2-76-16</inkml:trace>
  <inkml:trace contextRef="#ctx0" brushRef="#br2" timeOffset="91181.97">13108 15508 401 0,'0'0'145'0,"0"0"-49"16,0 0-1-16,0 0-12 15,0 0-48-15,0 0-35 16,-18-6 0-16,18-2-9 0,0-4-2 15,0 2-37 1,2 0-23-16,12 6-9 0,-1 0-10 16,3 4-29-16,-3 0 1 15,-2 8 17-15,-3 11-9 16</inkml:trace>
  <inkml:trace contextRef="#ctx0" brushRef="#br2" timeOffset="91345.43">13108 15508 62 0,'65'67'100'0,"-65"-55"13"16,-2 0-12-16,-8 0 26 15,-1-4-19-15,1-2-3 16,-4 2-44-16,1-8-22 16,-3 4-24-16,3-4-10 15,2 0-5-15,1 0-11 16,6 0-25-16,0 0-11 0,2 0-13 16,2 0-11-16,0 0-78 15,0 0-110-15</inkml:trace>
  <inkml:trace contextRef="#ctx0" brushRef="#br2" timeOffset="91793.88">13115 15819 11 0,'0'0'421'0,"0"0"-313"0,0 0-14 16,0 0-31-16,0 0-41 15,0 0-22-15,-27-26-1 16,27 8-3-16,4 4 1 16,12 7-22-16,-3-2-30 15,1 7-8-15,-1 2-14 16,-2 0-5-16,1 14-20 15,-4 4-18-15,-3 0 56 16,-3 0 48-16,-2-4 16 16,0-5 44-16,0 4 33 15,0-5 58-15,0-2-5 16,-4 2-46-16,-5-2-20 0,-5 0 6 16,3-4-20-1,-2 2-2-15,2 0-22 0,2-4-24 16,0 0-2-16,5 0-17 15,4 0-43-15,0 0-33 16,0 4-40-16,0-4-150 16</inkml:trace>
  <inkml:trace contextRef="#ctx0" brushRef="#br2" timeOffset="92027.09">13227 16128 120 0,'0'0'250'0,"0"0"-120"0,0 0-30 16,0 0-10-16,0 0-12 16,0 0-22-16,-48 36-21 15,46-36-12-15,0 0-23 16,2 0-22-16,0-12-37 15,0-2-30-15,9 0-28 16,7 4-36-16,-3 8-75 16</inkml:trace>
  <inkml:trace contextRef="#ctx0" brushRef="#br2" timeOffset="92218.18">13273 16288 49 0,'0'0'130'0,"0"0"-73"0,0 0 22 16,0 0-12-16,0 0 7 16,0 0-29-16,-44 77-7 15,30-73-15-15,1 2-3 16,3-2-15-16,2-4-5 16,1 0-38-16,1 0-85 15,4 0-148-15</inkml:trace>
  <inkml:trace contextRef="#ctx0" brushRef="#br2" timeOffset="92660.84">13231 16507 226 0,'0'0'60'15,"0"0"-9"-15,0 0-13 16,0 0-38-16,0 0 0 15,0 0-11-15,-6-44-38 0,12 40-49 16,3 4-44-16</inkml:trace>
  <inkml:trace contextRef="#ctx0" brushRef="#br2" timeOffset="110685.36">12143 17156 14 0,'0'0'56'16,"0"0"-15"-16,0 0-2 0,0 0 5 16,0 0 3-1,0 0-11-15,0 0 5 0,0 0 3 16,-21 0 7-16,18 0-10 16,1 0-9-16,-1 0 6 15,3 0 6-15,-2 5 11 16,2-5 4-16,0 0 3 15,-2 0-6-15,2 0 4 16,0 0-2-16,0 0-9 16,0 0-2-16,0 0-8 15,0 0-14-15,0 0-9 16,0 0-8-16,0 0-5 16,0 0 3-16,0 0-2 15,0 4-1-15,9 0 9 16,6 4 5-16,2-2-7 0,4 2 5 15,6 2-5-15,4-6-1 16,5 4-1-16,7-2-1 16,-1-2-6-1,1 0 0-15,-2-4-1 0,-1 0 2 16,1 0-2-16,-3 0 1 16,-3 0-1-16,-1 0 1 15,-3 0-3-15,0 0 4 16,2 0-2-16,1 0 2 15,3 0-1-15,4 4-1 16,-3-4 6-16,1 4-6 16,-1-4 0-16,1 0-1 15,-4 0 1-15,-4 0-3 16,1 0 3-16,-6 0 7 0,-1 0-7 16,1 0 0-16,-1 0-4 15,6 2 4-15,0-2 2 16,7 0 3-16,0 0-5 15,2 0 0-15,0 0-3 16,3 0 3-16,-1 0 2 16,0 0-1-16,1 0-1 15,-1 0 0-15,1 0 3 16,1 4 1-16,3-4-3 16,-5 0 0-16,2 0 0 15,4 0 3-15,-4 0-3 16,5 0 4-16,3-4-1 15,-4 2 2-15,8-2-4 0,-4 4 2 16,-2 0-4-16,0-4 2 16,-8 4-2-16,-2 0 0 15,-2-4 0-15,0 4 0 16,-3-4 1-16,1 4-1 16,-3-2 1-16,-2-2-1 15,0 0 1-15,6 0-1 16,-2 0 1-16,3-2-1 15,0 2 0-15,-3 0 0 16,-2 4-3-16,4 0 3 16,-4-4 0-16,1 4 1 15,1 0-1-15,1-4 0 0,1 4 1 16,2-2 0-16,1 2 0 16,2-4-1-16,1 0 2 15,-1 4-1-15,-1-4-2 16,0 4 3-16,1 0-2 15,-2 0 0-15,1 0 0 16,-1 0-2-16,-3 0 2 16,-1 0 1-16,-1 0-1 15,0 0 0-15,-2 0 0 16,0 0 2-16,1-4 0 16,-1 4-4-16,2-5 2 15,-1 4 0-15,-1 1 0 16,3 0 0-16,0 0 0 15,0 0 2-15,1 0-5 16,3 0 6-16,1 0-8 0,-1 0 6 16,-1-4-1-16,1 4 2 15,-1-4-2-15,1 4 0 16,-3-4-4-16,4 4 4 16,-1-6 1-16,0 6 2 15,0 0-3-15,3 0 2 16,1 0-2-16,-1 0 1 15,-1-4-1-15,2 4-1 16,1-4-1-16,1-1 4 16,-1 1-1-16,4 4 1 15,-4-5 0-15,1 5-2 16,-1-4 4-16,-1-1-4 0,3 5-1 16,2-4 1-16,0 0 0 15,3 3 3-15,-1-3-3 16,-2 4 0-16,3-5 1 15,-4 2-1-15,4-2 3 16,1 4-3-16,4-4 0 16,-1 1 1-16,0 4 2 15,-2-3-2-15,-4 3-2 16,0-5 1-16,-3-1-1 16,-3-2 1-16,-2 0 0 15,1 3 0-15,-3 0 0 16,2 1 0-16,3 0-3 15,-3-1 7-15,1 0-7 0,-3 5 6 16,0-4-6 0,-2 0 7-16,0 4-8 0,-3 0 5 15,1-6-1-15,-1 6 2 16,-1-4-2-16,1 0 0 16,2 4 0-16,-2 0 3 15,1-4-5-15,-1 4 2 16,-4 0 0-16,3-4 1 15,-3 2-1-15,0 2 0 16,0-4 2-16,-2 4-2 16,0-4 0-16,2 4-1 15,-2 0 1-15,0-4 0 0,3 4 1 16,-6-4 0 0,-1 4-1-16,-1-4 0 0,-2 4 0 15,1 0 0-15,2 0 0 16,-2 0 0-16,2 0 0 15,2 0 0-15,0 0 0 16,4 0 0-16,2 0 0 16,3 0 0-16,5 0 1 15,1 0-1-15,-3 0 2 16,2 0-1-16,-3 0-1 16,-5 0 0-16,5 4-2 15,-5-4 2-15,-2 0 1 16,3 0-1-16,-3 0 0 15,0 0 0-15,2 0 0 0,-1 0 0 16,2 0 1-16,-3 0-1 16,0 0 1-16,-3 0-1 15,1 0-1-15,-2 0 1 16,0 0 0-16,0 0 4 16,0 0-8-16,2 0 9 15,0 0-9-15,2-6 8 16,-2 6-7-16,-2-4 5 15,-1 0-2-15,3 0 2 16,0 4-2-16,-2-4 0 16,0 2 1-16,0-2-1 15,-1 0 1-15,1 0 3 16,0 4-4-16,1-4 1 0,1 4-2 16,5 0 2-16,0-4-1 15,1 4 1-15,1 0-1 16,-3-2 1-16,0 2 0 15,-1 0-1-15,-5 0 0 16,2 0 1-16,-7 0-1 16,2 0 1-16,-2 0 1 15,3 0-2-15,4 0 0 16,-2-4 2-16,2 4-1 16,4 0 0-16,-4 0-1 15,5 0 0-15,-1 0 3 16,0 0-2-16,1-4-1 15,-5 4 0-15,-5-4 1 0,-4-2-1 16,-2 2 0-16,-2 4 0 16,-1-4-4-16,-2 4 4 15,1-4 0-15,1 4 1 16,-3-4-1-16,3 4 0 16,1-2 1-16,-3 2-1 15,5 0 0-15,-3-4 0 16,2 4-3-16,-5 0 3 15,0 0 0-15,-3 0 0 16,0-4 0-16,-5 4 0 16,3 0 1-16,-2-4-1 15,-1 4 0-15,-4 0 0 0,0 0 4 16,0 0-7 0,0 0 7-16,0 0-5 0,0-4 3 15,0 4-2-15,0 0 1 16,0 0 3-16,0 0-2 15,0-4 1-15,0 4-2 16,0 0-1-16,0 0 0 16,0 0 1-16,0-2-1 15,0 2 0-15,0-4 1 16,0 4-1-16,0 0 0 16,0 0 3-16,0 0-3 15,0-4 0-15,0 4 0 16,0 0 0-16,0 0 2 15,0 0-1-15,0-4-1 0,0 4 1 16,0 0-1-16,0 0 0 16,0 0 0-16,0 0 0 15,0 0 1-15,0 0-1 16,0 0 0-16,0 0 1 16,0 0-1-16,0 0-1 15,0 0 1-15,0 0-1 16,0 0 1-16,0 0 0 15,0 0 0-15,0 0-2 16,0 0 2-16,0 0-1 16,0 0 0-16,0 0 1 15,0 0-2-15,0 0 0 16,0 0 2-16,0 0-1 0,0 0 1 16,0 0-6-16,0 0 5 15,0 0-2-15,0 0-1 16,0 0 3-16,0 0-1 15,0 0 2-15,0 0-2 16,-2 0 0-16,-3 0 1 16,-2-6-5-16,-2 2-12 15,-1-9 16-15,-4 4 1 16,1 0 1-16,-6 0-3 16,0-5 1-16,-3 2 2 15,-1-3 1-15,0 2-1 16,6 0-3-16,-1 4 3 15,3-4 3-15,1 3-3 0,1 2 0 16,0 0-1-16,-5 2-3 16,0-2 4-16,2 4 0 15,2-2 2-15,6 2 0 16,1 0-2-16,1 4 0 16,2 0 1-16,0-6 1 15,2 6-2-15,2 0 2 16,0 0-2-16,0 0 1 15,0 0-1-15,0 0-3 16,0 0 0-16,0 0-5 16,16 0-7-16,13 0 11 15,7 14 4-15,2 0 0 16,-1 4 1-16,-2 0-1 0,0 4 0 16,-6 1 1-16,-2-2-1 15,-6-6 1-15,-7-3-1 16,-5-2 1-16,-2-6 1 15,-1 0-2-15,-4-2 0 16,3 1 0-16,-2-3 1 16,-3 5 0-16,0-5-1 15,0 0 7-15,0 0-6 16,0 0 11-16,0 0 12 16,0 4 1-16,-12 14 12 15,-22 8-5-15,-16 10-27 16,-16 4-5-16,0-8 1 0,11-6 2 15,14-8-1-15,16-10-2 16,10 2-2-16,4-6-13 16,2 0-18-16,2-4-34 15,1 0-73-15,-1 0-206 16,-7-4-448-16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24:01.64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19334 10894 402 0,'0'0'287'0,"0"0"-253"0,0 0 23 15,0 0 119-15,0 0-53 16,0 0-67-16,0 0-19 15,0 0 8-15,0 0-9 16,0-2-16-16,0-2-12 16,6-4-8-16,14-14 0 15,18-13 0-15,16-18 4 16,6-5-4-16,-7 4-2 16,-10 6 2-16,-12 3-1 15,-6 5-2-15,-8 5 2 16,-8 8-5-16,-9 7 6 15,0 5 0-15,0 0 3 0,-11 3 3 16,-12 7 2-16,-6 5-5 16,-9 0 6-16,-6 15 2 15,-3 31-4-15,5 16-7 16,5 16-1-16,5 9 1 16,12-5 0-16,2-6-1 15,5-12 1-15,4-13-1 16,5-19 0-16,1-17 1 15,0-7-1-15,3-8 1 16,-2 0 1-16,0 0 3 16,2 0 7-16,0-27-6 15,2-15-3-15,23-9 13 16,4 3-9-16,-4 12-6 16,-6 16-1-16,-3 10 1 15,3 6-6-15,-4 4-1 0,3 0-8 16,-3 0-12-16,-6 18 3 15,-2 4 18-15,-7 5 6 16,0 0 5-16,-2-1 0 16,-19-2 4-16,-3-3 5 15,-1-3 2-15,-6-2 1 16,2-3 0-16,0 0 2 16,5-5 2-16,6-4-11 15,3-3 5-15,5-1 4 16,6 0-9-16,2 0-4 15,2 0-6-15,0 0-4 16,0 0-5-16,0 0-6 0,0 3-16 16,0 1-17-1,16 6-15-15,3 0 22 0,8 4 6 16,0 2-49-16,2-2-37 16,-2-1-58-16,2-2-99 15,0-1-93-15</inkml:trace>
  <inkml:trace contextRef="#ctx0" brushRef="#br0" timeOffset="308.77">19708 11055 552 0,'0'0'249'0,"0"0"-171"16,0 0 71-16,0 0-50 15,0 0-88-15,0 0-9 16,51-61 20-16,-24 34 6 16,-1-4-25-16,-3 9-2 15,-9 11-1-15,-8 4 0 16,-4 7-7-16,-2 0-15 16,2 3-5-16,-2 24-13 15,0 14 35-15,0 11 5 16,0 2 0-16,-8-1-6 15,0 0-37-15,6-9-64 16,2-2-122-16,0-8-134 0</inkml:trace>
  <inkml:trace contextRef="#ctx0" brushRef="#br0" timeOffset="1514.73">19423 14945 796 0,'0'0'123'0,"0"0"-84"16,0 0 67-16,0 0 0 16,0 0-78-16,0 0-23 15,54-66 11-15,-19 20 3 16,9-11-11-16,-2 1-4 16,-3 4-4-16,-10 2 0 15,-5 6 1-15,-8 4 4 16,-8 1-5-16,-6 12-6 15,-2 3 6-15,0 7 4 16,-17 4 4-16,-8 7-4 0,-8 6 9 16,-5 0-3-16,-7 13 2 15,-3 28 5-15,3 17-13 16,5 18-1-16,11 12-3 16,11 7 0-16,7-4 0 15,11-7-2-15,0-9 1 16,0-15-1-16,0-13 2 15,0-18-1-15,0-17-2 16,2-7-2-16,0-5-4 16,3 0 3-16,8-27-5 15,7-15 11-15,9-10 11 16,2-2-8-16,-4 13-3 0,-4 12 0 16,-6 15-2-1,-5 6-2-15,-4 8-7 0,-1 0-31 16,0 0-18-16,2 12 28 15,-5 9 29-15,-4 6 3 16,0 5 9-16,0-3-1 16,-18 0-4-16,-4-1 5 15,-5-6 12-15,-2-1 5 16,2-7 0-16,5-5 17 16,5-5-3-16,3-4-8 15,5 0-10-15,5 0 1 16,2 0-6-16,2 0-17 0,0 0 0 15,0 0-12 1,0 0-19-16,8 0-17 0,19 0 6 16,6 6 27-16,3 1-32 15,-3 4-43-15,-4 6-29 16,0-3-78-16,-4-5-86 16,2 0-60-16</inkml:trace>
  <inkml:trace contextRef="#ctx0" brushRef="#br0" timeOffset="2402.92">19826 15200 417 0,'0'0'119'16,"0"0"10"-16,0 0 54 15,0 0-74-15,0 0-41 16,0 0-23-16,0-14-20 0,2 14-19 15,9 0 6 1,3 0-10-16,-1 0 2 0,-5 9-1 16,0 8 1-16,-8 3-1 15,0 6 1-15,0-4 2 16,0 2 3-16,-18 0-3 16,-3-6 4-16,-2 0-4 15,-2-4 11-15,-2-2 13 16,2-2 10-16,3-6 2 15,7 0 1-15,6-4-8 16,5 0-7-16,1 0-1 16,3 0-12-16,0 2-15 15,0 2-13-15,7 0-6 16,15 0-4-16,7 0 22 16,7 1-12-16,2-5-36 0,-1 0-26 15,3 0-70-15,-4-9-116 16,-5 5-159-16</inkml:trace>
  <inkml:trace contextRef="#ctx0" brushRef="#br0" timeOffset="3985.01">21025 6035 163 0,'0'0'399'15,"0"0"-371"-15,0 0 14 16,0 0 97-16,0 0-51 15,0 0-56-15,-7 0-8 16,7 0 1-16,0 0-9 16,15-3 2-16,12-12 12 15,7-7-4-15,3-10-6 16,2-4-4-16,-1-2-3 16,-5-1-8-16,-2 4-4 0,-6 1 4 15,-10 2 0-15,-7 8-1 16,-4 3 9-16,-4 6-3 15,0 3 18-15,-6 2-11 16,-7 6-2-16,-7 4 2 16,-2 0-4-16,-7 28-13 15,-4 24-12-15,-3 25 1 16,4 16 8-16,3 4 3 16,8-5-1-16,3-12-1 15,7-16-10-15,1-18 2 16,6-14 4-16,2-15 5 0,0-12 0 15,2-5 0-15,-3 0-1 16,3 0-3-16,0-13 5 16,0-20 0-16,3-9 3 15,15 0 0-15,-3 8-3 16,-1 7 1-16,-1 14-1 16,1 5-4-16,-4 6-8 15,3 2-21-15,-1 0-12 16,-3 16 13-16,-3 9 10 15,-6 6 5-15,0-1 14 16,0-2 3-16,-13-2 3 16,-9-5 5-16,1-3 15 15,-2-7 5-15,0 0 0 16,3-8-1-16,0-1 0 16,6-2-2-16,6 0-2 0,1 0-9 15,3 0-9-15,1 0-5 16,3-2-3-16,0 2-4 15,0-2-7-15,5 1-25 16,17 1-7-16,7 0-1 16,2 0 13-16,2 0 11 15,-4 16-7-15,2 0-26 16,-6 2-65-16,-2-2-81 16,-8-4-52-16</inkml:trace>
  <inkml:trace contextRef="#ctx0" brushRef="#br0" timeOffset="4512.41">21439 6407 792 0,'0'0'108'0,"0"0"-31"16,0 0 63-16,0 0-81 16,0 0-46-16,0 0 12 15,80-74-10-15,-46 43-15 16,-3 3 1-16,-6 6-1 15,-8 10-4-15,-10 6-11 16,-5 6-11-16,-2 0 5 0,0 2 3 16,0 27-2-16,0 6 16 15,0 11 4-15,-9-1 5 16,0-5-5-16,3-6-23 16,-1-4-78-16,-2-4-66 15,-2-6-53-15,-2-4-81 16</inkml:trace>
  <inkml:trace contextRef="#ctx0" brushRef="#br0" timeOffset="4860.37">20740 6650 409 0,'0'0'273'0,"0"0"-138"16,0 0 1-16,0 0-25 15,0 0-70-15,115 25 53 16,-41-21-20-16,6-4-43 15,2 0-20-15,8 0-5 0,-3-8-1 16,-8 0-5-16,-7 2-4 16,-11 6-20-16,-13 0-37 15,-10 0-36-15,-7 0-81 16,-11 0-125-16,-11 0-163 16</inkml:trace>
  <inkml:trace contextRef="#ctx0" brushRef="#br0" timeOffset="6300.18">20862 7335 555 0,'0'0'278'0,"0"0"-229"16,0 0 44-1,0 0 48-15,0 0-89 0,0 0-34 16,32-24 5-16,-1-4-6 15,6-8-9-15,5-10-5 16,3-4-3-16,0-2-1 16,-8 1-7-16,-6 7-3 15,-8 6 4-15,-7 8-7 16,-12 4 3-16,-4 7 6 16,0 6 5-16,-4 5 3 15,-21 8 1-15,-8 0-3 16,-10 12-1-16,-1 26 0 15,-1 18 3-15,5 14 0 0,7 11 0 16,8 1-3-16,8-8 6 16,5-12 4-16,8-14-4 15,2-14-4-15,-1-14 2 16,3-8 2-16,0-10-3 16,0-2-1-16,0 0 3 15,0-2-5-15,5-24 2 16,22-12 3-16,4-10 3 15,2 7-6-15,-4 6-2 16,-4 17 0-16,-12 8-3 16,-4 10-8-16,-7 0-28 15,-2 0-4-15,0 13 6 0,0 10 37 16,-2 4 6 0,-14-2-4-16,-4 0 3 0,0-6 1 15,0 1 0-15,-3-6 15 16,0 1 7-16,2-6 5 15,3-1-5-15,5-4-14 16,7-4 9-16,4 2-1 16,2-2-10-16,0 0-12 15,0 0-9-15,0 0-19 16,13 2-15-16,13 1 20 16,3 1-18-16,3 3-13 15,-1 4 3-15,-4 0-18 0,-1 1-39 16,-4 0-61-1,-4 0-65-15,-3-1-98 0</inkml:trace>
  <inkml:trace contextRef="#ctx0" brushRef="#br0" timeOffset="7329.41">21283 7488 94 0,'0'0'531'16,"0"0"-437"-16,0 0 14 16,0 0 49-16,0 0-95 15,0 0-40-15,4-5-15 16,10 5 5-16,-3 2-3 15,-3 10-8-15,0 2 4 16,-8 4-3-16,0 5 5 16,-4 0 3-16,-25 4 5 15,-8-1-5-15,-1-4-3 16,3-2 3-16,0-4 4 0,3-4 17 16,3-2 3-1,9-4 7-15,9-4-7 0,7-2-2 16,4 2-14-16,0 2-18 15,8 4-21-15,26 0-13 16,11 0 5-16,5-6-34 16,6-2-37-16,0 0-64 15,-4-14-205-15</inkml:trace>
  <inkml:trace contextRef="#ctx0" brushRef="#br0" timeOffset="8270.14">22183 6435 257 0,'0'0'346'0,"0"0"-255"16,0 0 48-16,0 0 34 15,0 0-91-15,0 0-38 16,9 0-20-16,13 12 6 16,7 6-1-16,4 2-24 15,2 2-4-15,-2 0 4 16,-2-4-5-16,-4 2-1 16,-5 1-3-16,-8-6-2 15,-6-1 4-15,-8 0 1 16,0 0 1-16,0 6 7 0,-29 4 14 15,-9 2 16 1,-4 0-9-16,-5-2 1 16,7-4-5-16,2 1-10 0,4-5-4 15,5-2-3-15,8-3-7 16,3-2-9-16,5-1-35 16,5-4-63-16,6-2-104 15,2-2-169-15,0 0-174 16</inkml:trace>
  <inkml:trace contextRef="#ctx0" brushRef="#br0" timeOffset="10944.51">22829 6581 483 0,'0'0'89'0,"0"0"-48"16,0 0 119-16,0 0-7 15,0 0-94-15,0 0-16 16,0-14-9-16,14 3-15 16,15-7 3-16,9-7 3 15,1-3-16-15,2 0-1 16,-3 2-1-16,-3-2 1 16,-1 2 7-16,-5 3-7 15,-9 3-5-15,-7 8-2 0,-7 6 5 16,-6 5-6-1,0 1 2-15,0 0 6 0,0 0 4 16,0 3 15-16,-2 33 10 16,-17 14-33-16,-4 18-2 15,-1 9 6-15,5-8 5 16,6-3-5-16,5-9-6 16,6-7-2-16,-3-9 0 15,5-8 0-15,0-7-5 16,0-3-26-16,0-11-42 15,0-4-63-15,0-8-118 16,2 0-200-16</inkml:trace>
  <inkml:trace contextRef="#ctx0" brushRef="#br0" timeOffset="11635.91">23556 6266 492 0,'0'0'110'16,"0"0"-10"-16,0 0 120 15,0 0-105-15,0 0-26 16,0 0-17-16,-61 25-7 15,46-10-26-15,-1 7-11 16,1 6 4-16,-3 7-9 16,-2 7-9-16,0 2-8 15,2 2 0-15,0 2 1 16,5-2-2-16,4-2-4 16,5-3 0-16,4-8 0 15,0-1-1-15,0-6-1 0,11-4 0 16,9-1-1-16,2-3-2 15,0-7-1-15,3-3-3 16,2-5-10-16,2-3-3 16,4 0 8-16,5-14-1 15,1-12 0-15,2-4 6 16,-7-9 4-16,-5-1 3 16,-6-8 1-16,0-4 0 15,-5-2 0-15,-5-2 0 16,-6 2 2-16,-7 0 4 15,0 5-6-15,0 7 7 0,-16 8 12 16,-8 6-10-16,-7 8 11 16,-3 4-6-16,-1 6-10 15,-3 6-4-15,2 4-1 16,4 0-21-16,7 0-23 16,4 4-53-16,5 14-81 15,7 2-88-15,7-2-110 16</inkml:trace>
  <inkml:trace contextRef="#ctx0" brushRef="#br0" timeOffset="12309.27">24063 5793 424 0,'0'0'214'15,"0"0"-151"-15,0 0 108 16,0 0-35-16,0 0-100 16,0 0-27-16,-28 46-5 15,23-24 7-15,5-1-10 0,0 2-1 16,0-1-3 0,0-2 3-16,0-1-5 0,9-1-2 15,7 0-14-15,0 0-2 16,1 1 3-16,1-1-9 15,-1 3 1-15,-3-3 2 16,-1 0-10-16,-3-4 12 16,-4 0 23-16,-6-2 1 15,0 2 11-15,0 0 22 16,-22-2 5-16,-5 2-6 16,-6-2 5-16,-1-6 5 15,3 0-19-15,2-4-3 16,4-2-20-16,6 0-4 15,3 0-19-15,1 0-16 0,3 0-55 16,6-10-110-16,6-6-94 16</inkml:trace>
  <inkml:trace contextRef="#ctx0" brushRef="#br0" timeOffset="12549.21">24039 5823 724 0,'0'0'132'16,"0"0"-70"-16,0 0 82 16,0 0-64-16,0 0-59 15,0 0 10-15,92-16-16 0,-50 14-15 16,0 2-11-16,-1 0-94 15,-15 0-192-15,-17 0-292 16</inkml:trace>
  <inkml:trace contextRef="#ctx0" brushRef="#br0" timeOffset="63622.49">5190 12541 156 0,'0'0'33'0,"0"0"-6"16,0 0-4-1,0 0-18-15,0 0 1 0,0 0 15 16,0 0 22-16,0-22 11 15,0 22 0-15,0 0-8 16,0 0-8-16,0 0-5 16,0-3-12-16,0-1-6 15,0-4 0-15,0 1 5 16,0-5-2-16,0-1-12 16,4-2 9-16,5-3-1 15,5-3-8-15,-5-1 3 16,1 0-5-16,2 0 0 15,-3 0 5-15,-1 2 18 16,1 4-1-16,-2 0-2 16,0 0-1-16,-1-2-10 0,1 0 1 15,2-2-2 1,-2 0-12-16,2 0 5 0,-3 3 2 16,-4 4 2-16,2 0 16 15,2 1-12-15,-4 0 0 16,2 0-12-16,1-2 2 15,-1 1-3-15,0-4 1 16,4 2-1-16,-2-3 0 16,1-1 0-16,-3 1 0 15,0 2 7-15,-2-2 0 16,1 0 9-16,-1 0 0 16,3-2-5-16,-3 1-5 15,2-4-6-15,-1 1 3 16,-1 0-2-16,2 0 0 0,0 0-1 15,1 2 0-15,0-1 1 16,-3 2-1-16,2 0 2 16,1-1-2-16,-3 2 7 15,4-2-1-15,-3 0 5 16,1-2-7-16,3 2 1 16,-2-4-4-16,1 0 0 15,1-1 0-15,-1 0-1 16,6 0 0-16,-6 4 0 15,3 1 0-15,1-1 1 16,-6 6-1-16,2-2 0 16,-1 1 0-16,-1 0 0 15,2-2 0-15,0 2 0 16,0-2 0-16,1 0 1 16,-3 0-1-16,2-2 0 0,2 2 0 15,-2-3 0-15,1 2 0 16,-1 1-1-16,-1 2 1 15,0 0 0-15,1 0 0 16,-1 1 0-16,1 4 1 16,1-3-1-16,-3-2 0 15,3-2 1-15,2-1-1 16,-2 1 0-16,1 0-1 16,0 0 1-16,-2 0 2 15,1 1-2-15,-3 2 0 0,0-1 0 16,1 0 0-1,0-2 0-15,-1 0 0 0,3-2-1 16,-1-2 1-16,4-2 0 16,-4 2 3-16,-2 2-3 15,1 0 0-15,1 3 1 16,-1 4-1-16,0-6-1 16,1 1 1-16,1 2 1 15,-1-2-1-15,1 2-3 16,0 3 3-16,0-4 0 15,-1 1 2-15,3 0-4 16,-2 2 4-16,0 0-2 16,-1-2 0-16,1-1 0 0,-1 5-2 15,-1-5 2-15,2 2 0 16,-1 0 2-16,-1-3-2 16,3 1 1-16,0-1-2 15,0-3 1-15,1 1 0 16,1 2 1-16,-2-2-1 15,-1 2 0-15,3-2 0 16,0 2 0-16,1-2 0 16,0 0-1-16,-2-1 1 15,2 6 0-15,0-4 1 16,-4 5-1-16,2 4-1 16,-5 0 1-16,3 4 0 0,0-6 0 15,2 0-2 1,-1-6 2-16,6 2 2 0,-3 0-2 15,0 0 0-15,-1 0-2 16,0 0 4-16,-1-1-2 16,3 2 1-16,-4-2-1 15,1 4 2-15,0 0-1 16,0-1 2-16,0 4 1 16,-3-2-4-16,4 2 0 15,-4 1 0-15,3-4 0 16,0-1 0-16,5 0 0 15,1-2 0-15,1 0 0 16,-1-2 2-16,1 0 2 16,-1 0-1-16,1 2 0 15,-3 0 1-15,3 0-4 0,-1 0 1 16,3 0-1-16,0 0 0 16,-2 2 0-16,-3 0 0 15,1 2 0-15,-4-2 1 16,4 0 0-16,-1 0 1 15,-2 0-2-15,3-2 0 16,-1 2 0-16,3 0 0 16,-5-3 1-16,1 5-1 15,-2 1 0-15,-1 2-1 16,3 0 1-16,-1-2 0 16,-3 4 0-16,4-5-1 15,1-1 1-15,-2 1 2 0,0 0 0 16,-2 2-2-16,0 4 0 15,-3-2 1-15,-1 1-1 16,4-2 0-16,2-3 0 16,3 0 0-16,1-2 1 15,3 0-1-15,-3-4 0 16,1 4 1-16,2 0-1 16,-2 2 2-16,-3 0-4 15,-4 1 4-15,2 2-2 16,-2 0 0-16,0 4 1 15,0-2-1-15,2 2-1 16,-3-1-1-16,8 2 0 16,3-4 1-16,-6 4-1 0,7-5 2 15,-1 1-1 1,2 2 3-16,1 1-1 0,-2-2-1 16,0 1 1-16,1 1-1 15,-2-2 1-15,1 1 0 16,-5 4 3-16,4-1-2 15,-3-2-2-15,-1 1 0 16,1-1 5-16,-1 1-5 16,3-1 1-16,-3 3 8 15,4 0-7-15,-4 0 2 16,1 0-2-16,-1 1 2 16,3-3-2-16,-3 1-1 15,1 1-1-15,2 2 5 16,-2-2-5-16,-1 2 1 0,3 0 0 15,0 0 0-15,-1 0 2 16,6 0 1-16,-6 0-4 16,4 0 3-16,-3 0-1 15,-5 0-1-15,5 0-1 16,-3 0 1-16,3 0-1 16,2 0 3-16,-2 0-1 15,5 2-1-15,-6 3 3 16,1-4-2-16,-1 3-1 15,-3-4-1-15,-3 4 1 16,1-2 3-16,-1 0-4 16,-3 3 0-16,2-4 0 15,1 2 0-15,-1-2 0 0,4 1 0 16,-1 0 0 0,6 4 0-16,-4-2 2 0,1 3 0 15,1-4-2-15,1 1-2 16,-1 2 2-16,2-1 2 15,-5-2 0-15,1 4-1 16,-2-6-1-16,-2 3 0 16,5 2 0-16,-3 0 0 15,3-1 0-15,2 3-1 16,-1-3 1-16,1 4 2 0,1-2-1 16,-2 1 0-1,1 0-1-15,-3 1 0 0,1-1 1 16,-1-1 0-16,-1 0-1 15,-3-1-1-15,2-1 1 16,1 0 2-16,-3 1-1 16,0 0 0-16,-2-2 1 15,2 1-2-15,-2 2 3 16,0-3-1-16,0 2-1 16,-1 0 1-16,4 0 3 15,-1 2-3-15,1-2 2 16,-2 2 2-16,1-2 0 15,3 4 1-15,3 0-3 16,4 0 11-16,1 2-8 16,2 0-5-16,1 0 1 0,2 0-1 15,2 0 5-15,0 2-5 16,0-2 1-16,0 1-1 16,0-2-2-16,-2 0 0 15,-6 0 1-15,2-3 1 16,-3 2-2-16,0 2 2 15,-2-1 3-15,-2-1-2 16,-3 0-2-16,-5-4 2 16,2 2-3-16,-1-3-3 15,-3 0 3-15,-2 1 1 16,3 2 1-16,0 0-1 16,2 0 2-16,-2 0-2 15,-1 2-1-15,1-2 0 0,0 2 0 16,-1-3 1-16,-1 4-1 15,1-1-1-15,-2 0-1 16,4 0 4-16,-4-1-1 16,1 2-1-16,-3-1 3 15,2 4-4-15,0-2 1 16,4 0 0-16,-2 4 1 16,-1-3 0-16,1-1 2 15,-2 1-5-15,4-1 5 16,-2 1-3-16,-1-4 0 15,-1 1-3-15,-2 3 3 16,5 1 4-16,-3-1-3 16,5 4 1-16,-4-3-2 15,1-3 0-15,-1 2-1 16,1 0 1-16,-1 0 4 0,0 0-4 16,-1-2-4-16,-2 1 4 15,2 0 0-15,3 0 4 16,-3 2-4-16,6 0 0 15,-6 2 1-15,5-4-3 16,-3 2 4-16,4 0 0 16,-4-3-2-16,1 0 0 15,1-1-1-15,2 0-2 16,-1 0 3-16,-1 0 4 16,2-2-4-16,-1 4 0 15,-1-3 0-15,4 2 2 0,-1-1-2 16,-1 1 0-16,2 0-2 15,1 1 3-15,-2-2-2 16,3 2 1-16,1 1 0 16,-1 1 0-16,1-2 0 15,1 2 0-15,-1-3 0 16,1 2 1-16,-3 3-1 16,1-2 0-16,-1 0 0 15,-2 2 1-15,1-2 2 16,1 1-3-16,1-3 0 15,-2 3 1-15,2-1-1 16,-3-2 0-16,2 0 0 16,-1 0 0-16,-1 0 2 0,-1 0-4 15,2-2 5-15,-1 0-3 16,-2 2 1-16,0-2 0 16,2 2-1-16,-2 1 0 15,0-2-2-15,2 3 3 16,-2 1-1-16,2-1 1 15,0-1-1-15,-2 2 0 16,3-3-1-16,-4-1 0 16,1 1 1-16,3 1-1 15,-4-1 1-15,3 0 0 16,1 0 1-16,-1 4 0 16,-1-2-1-16,2 0 0 15,-1 0 1-15,0-2-1 16,3 0 0-16,-4 2-1 0,2 1 2 15,1-2-2-15,-2 1 2 16,3 0-1-16,-3-2 1 16,3 3-1-16,-6-6 0 15,1 1 0-15,3 1 1 16,-4-2-2-16,3 2 2 16,-1-2-1-16,-2 2 0 15,1-1 1-15,0-1-1 16,0 2 0-16,2 1 1 15,-2-3-1-15,0 2 0 16,2-1 0-16,-2 1-1 0,2 0 1 16,0-1 0-1,0 1 0-15,1 2 0 0,1-3 0 16,-5 2 0-16,4-4 0 16,-3 2-1-16,-3-2 1 15,4 1 0-15,-2-2 0 16,1 1 0-16,-3 2 0 15,2-2 0-15,1 2 1 16,-1-2 1-16,2 0-1 16,-2 1-1-16,-1-2-1 15,-1-2 0-15,4 2 2 16,-4-1-2-16,1-2 0 16,2 4 1-16,-3-2-1 15,1 1 1-15,0-2 0 0,-3 1 1 16,3 0-1-16,4 0 0 15,-2-1 0-15,2 0 0 16,-2-1-3-16,0 0 3 16,0 2-1-16,-1-2 1 15,0 0 0-15,-2 2 0 16,5-3 1-16,-4 0-1 16,2 2 0-16,2-2-1 15,-2 1 0-15,2-1 1 16,-2-2 0-16,2 1 0 15,1 3-1-15,-2-4-1 16,4 2 2-16,-1 0-1 16,-2-3 1-16,1 3-1 0,1-2 0 15,3-1 0 1,-3 0 1-16,3 0 0 0,-3 0 1 16,0 0-2-16,1 0-1 15,-1 0 2-15,3 0-1 16,-3 0-1-16,0-4-1 15,0-2 6-15,-2 0-6 16,3 0 3-16,1 0-2 16,-3 0 2-16,1 0 0 15,-1 2-2-15,-2-2 2 16,1 1 1-16,1-2-1 16,1 0 0-16,1-2-1 15,-1 0 1-15,-2 0 1 0,3 0-1 16,-4 2 1-16,1 0-1 15,1 0-1 1,1 3 1-16,1-5 0 0,-1 4 0 16,5-1 0-16,-5-1 0 15,5 0 0-15,-3-3 0 16,3 2 1-16,5-4-1 16,-6 2 1-16,6-2-1 15,-6 0 0-15,3 1-1 16,-1 2 1-16,-2-3 0 15,1 4 0-15,-3 0 4 16,4-2-4-16,-4 2 0 16,1-5-2-16,-3 2 1 15,3-1-1-15,-1-4 2 0,3 1 1 16,0 0 0-16,-3 1 0 16,4-3-1-16,-2 2-2 15,5 0 2-15,-1-3 2 16,0 0-2-16,0-1 0 15,1-4-2-15,2-3 1 16,1 0-4-16,-3-2 5 16,1 2-1-16,-4-2-3 15,4-2-2-15,2-2-5 16,-3-3-35-16,-2 3-13 0,-2-4-38 16,-12 4-91-1,-6 0-156-15</inkml:trace>
  <inkml:trace contextRef="#ctx0" brushRef="#br0" timeOffset="67262.45">11644 10766 97 0,'0'0'59'0,"0"0"-18"0,0 0 3 15,0 0 7-15,0 0-16 16,0 0 14-16,0 0 10 16,0 0-9-16,0 0-8 15,0 0 0-15,0 0-1 16,0 0-2-16,0 0-7 16,0 0-7-16,0 0-7 15,4-2-12-15,10-12-4 16,2-6 24-16,4 0 0 15,-2 2-19-15,-3 4-3 16,-2-1 11-16,1 2 10 16,1-1-14-16,1-3 5 15,-1 2-12-15,4-2 0 0,-1-1 0 16,-1 2 3 0,1 2-7-16,0 3 2 0,-2-2-1 15,-3 1-1-15,1-1 4 16,-4 2-4-16,1 1 5 15,-3 2 3-15,-2 4-2 16,1-2-5-16,-3 2-1 16,8-4 1-16,-2-2-1 15,9-2 0-15,-2-2 3 16,1 0-2-16,-1 0-1 16,-1 4 3-16,-3-2 0 15,1 2 2-15,-1 0 3 0,-4 2-2 16,3 0-2-16,-4 2 1 15,1 2-5-15,3-4 0 16,-2-1 0-16,3 2 1 16,4-5-1-16,-2 3 1 15,1 0 4-15,-1-1-5 16,3 2 0-16,0-2-2 16,-3 2 2-16,1-1 0 15,0 1 0-15,2 1 0 16,-5-1 0-16,3-2 0 15,-3 6 1-15,-2-3-1 16,-2 1 1-16,0 4-1 16,-3-4 3-16,4 2-2 0,-4 0 2 15,1 0-1-15,1-2 4 16,6 0-1-16,1-2-2 16,4-2-2-16,-2 0 4 15,-1 0-5-15,-3 4 3 16,-3 2 0-16,-2 2-2 15,-1-1 0-15,-3 3 0 16,6-5 4-16,0 1 2 16,1 0 3-16,3-1-6 15,-1 0 5-15,3-1-7 16,1-2-1-16,2 0 4 16,-4 4 3-16,1 0-7 15,-3 2-1-15,3 0-1 0,1 0 1 16,1 0 1-16,1-2 2 15,0 2-2-15,-1-2-1 16,-1 0 0-16,2 2 0 16,1-2 2-16,0 0 0 15,-2 2-1-15,-3 2 0 16,1 0 0-16,1 0-1 16,-1 0 3-16,2 0 0 15,0-2-3-15,0 0 0 16,-1 0-1-16,4 0 1 15,-4 0 2-15,1 0 0 16,0 2 0-16,-3 0-1 16,4 0 0-16,-2 0 0 15,1 0 4-15,-1 0-1 0,0 0-3 16,0 0-2 0,-1 0 2-16,-1 0-1 0,-1 0 1 15,1 0 1-15,1 0 1 16,-3 2-1-16,5 0-1 15,1 4 1-15,-4-2-1 16,1 2 1-16,-1 0-2 16,1-4 0-16,-1 2 1 15,-2-2 0-15,1 2-1 16,-1 0 1-16,-1 0-1 16,-2 0 0-16,-1-2 0 15,1 2 1-15,-2 2 0 0,1-2-1 16,0 0 0-16,-2 0-1 15,4 0 1-15,-1 0 1 16,0 0-1-16,1 0 1 16,0 2-1-16,3-2 2 15,-1 2-2-15,0-2 0 16,-2 0 1-16,1 0-1 16,1 2 0-16,0-2 0 15,-1 2 1-15,3 0 0 16,-3 0-1-16,0 0 2 15,1 0 1-15,3 0 0 16,-3 0-3-16,1 0 2 16,1 0-1-16,-1-2 0 15,-1 0 3-15,6 0-2 16,-7 1 2-16,7-2-3 0,-6 2 1 16,1-4 0-16,-1 3 2 15,-3 0 0-15,4 5 2 16,3-3-1-16,4 0-1 15,4 0 12-15,6 2-10 16,-4 0 1-16,6-1 7 16,-2 2-12-16,-4-1 3 15,2 2-1-15,-4-2-2 16,-4 0-1-16,4 2-1 16,-5-2 1-16,-2-1-1 15,-2 2 0-15,-3-3 0 0,1 0 1 16,-4 2 0-16,1-2 0 15,1 0 0-15,-1 2-1 16,0-2 1-16,0-2 1 16,-2 0-1-16,2 3 0 15,3-2-1-15,-4-1 0 16,2 2 1-16,-1 0-1 16,0-2 0-16,3 1 3 15,-4 2-3-15,1-1 1 16,1-2-1-16,1 4 0 15,1-2 1-15,1 1-1 16,3 0-1-16,-3 1 1 16,6 0 0-16,-1 2 0 15,2-2 0-15,0 1 2 0,1-4-2 16,-4 1 0 0,2 2 1-16,-3-2-1 0,1 2 0 15,0-2 0-15,-4 1 0 16,1-2 1-16,-3 1 1 15,1-4-2-15,-6 3 0 16,6-4 3-16,-3 1-3 16,2 3 0-16,3-2 0 15,-3 1 0-15,3 0 0 16,-1 0 0-16,1 0 0 16,-1 1-2-16,1 0 2 15,-1-1-3-15,1 0 3 0,-7-1-1 16,2 0 1-16,-4-1 0 15,2 3 0-15,-3-1 0 16,6 0 0-16,-3-2 1 16,2 1-1-16,0-1 0 15,2 1 0-15,2 1 0 16,2 2 0-16,-1-2-1 16,-1 1 1-16,-2-2 0 15,3 1 0-15,-3-3 0 16,-2 2 0-16,0 0 0 15,0 0 0-15,1-1 1 16,-4 2-1-16,6-4 0 16,-5 2 0-16,2-1 0 0,-3-1-1 15,4 0 1-15,-1 3 0 16,-1-3 1-16,2 2-1 16,1 0 0-16,1 0-1 15,1 2 2-15,-3-2-1 16,-1 2 0-16,0-2 1 15,3 0-1-15,-1 2 0 16,1 0 0-16,1-3 3 16,3 4-3-16,-1-3 0 15,4 2 0-15,-1-2 1 16,-3 0 0-16,6 1-1 16,-3 0 1-16,2 1 1 0,0-2 0 15,-3 2 0 1,0-2 0-16,-1 2 0 0,-1-2 7 15,4 2 0-15,-1-2-3 16,0 0-2-16,0 0-1 16,3 0-2-16,-1 2 0 15,0-2 1-15,2 0 3 16,-3-2 1-16,-2 2-4 16,2-2 4-16,-3 0-4 15,-1 2 0-15,1 0 2 16,-3 2-1-16,4 0-1 15,-4-2-1-15,1 2-1 16,-3-2 1-16,3 0-1 0,-1 0 0 16,3 0 0-1,-5 2 1-15,-1-2-1 0,-1 2-1 16,2-2-2-16,-2 0-13 16,9 2-26-16,0-2-74 15,-4 1-173-15,-14-2-318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26:07.95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19111 6284 176 0,'0'0'166'0,"0"0"-112"0,0 0 44 16,0 0 35-16,0 0-8 16,0 0-27-16,0 0-16 15,-27 8-9-15,27-8-7 16,-2 4-11-16,2-4-17 15,0 2-11-15,0-2-13 16,0 0-6-16,0 0-8 16,0 0 0-16,19 0-5 15,15 0 5-15,13-14 29 16,5-10-7-16,-2-2-17 16,-3 2 5-16,-7 4-5 0,-6 2-2 15,-5 1-1-15,-5 4-1 16,-3-6 0-16,-4 0 0 15,-1-3 1-15,-3 0 1 16,-4 1-3-16,-7 2 0 16,-2 1 1-16,0 1 2 15,-15 2 3-15,-12 2-1 16,-2 1-3-16,-7 2-4 16,1 4 4-16,-1 2-2 15,1 4 1-15,4 0 0 16,-2 0 4-16,5 9-1 15,-1 9 1-15,-2 5 1 0,2 5-3 16,0 11 3 0,7 5 0-16,-1 10-2 15,8 8 3-15,5 8 1 0,2 4 0 16,6 7 11-16,2-5 0 16,0-4-3-16,22-9-2 15,16-17-14-15,9-13 0 16,10-15-2-16,17-18-25 15,11-4-88-15,13-39-63 16,-2-18-193-16,-9-3-172 16</inkml:trace>
  <inkml:trace contextRef="#ctx0" brushRef="#br0" timeOffset="829.56">19173 5604 604 0,'0'0'158'0,"0"0"-22"16,0 0-10-16,0 0-13 16,0 0-20-16,0 0-36 15,84 9-24-15,-61-9-20 16,-3 0-11-16,-3 0-2 16,2 0-4-16,1 0-54 15,0 0-94-15,0-9-133 0,-3 0-105 16</inkml:trace>
  <inkml:trace contextRef="#ctx0" brushRef="#br0" timeOffset="1309.26">19714 5322 436 0,'0'0'296'0,"0"0"-181"16,0 0 30-16,0 0 20 15,0 0-97-15,0 0-46 16,47-44-4-16,-17 37-10 16,3 7-4-16,2 0-4 15,5 3 0-15,1 12-2 16,-3 7 2-16,-1 1-1 16,-6 7-2-16,-4 4-5 0,-4 0-5 15,-8 8 7-15,-3-1 1 16,-4 3 3-16,-8 1 1 15,0 0 1-15,0-1 0 16,0-6 0-16,5-4-2 16,1-4-3-16,3-4-20 15,5-2-40-15,-4-6-37 16,4-2-52-16,1-6-81 16,4-6 17-16,-6-4-83 15</inkml:trace>
  <inkml:trace contextRef="#ctx0" brushRef="#br0" timeOffset="1594.95">19817 5832 331 0,'0'0'365'0,"0"0"-253"16,0 0 34-16,0 0 5 15,0 0-76-15,0 0-36 16,36-111-13-16,-7 79-20 16,4 6-3-16,1 4-3 0,-5 5-19 15,0 8-82-15,0 7-63 16,-8 2-174-16,0 0-96 15</inkml:trace>
  <inkml:trace contextRef="#ctx0" brushRef="#br0" timeOffset="2008.46">20456 5538 566 0,'0'0'375'0,"0"0"-260"15,0 0 18 1,0 0-41-16,0 0-80 0,0 0-12 15,0-22-5-15,0 18-55 16,0-4-115-16,4-4-164 16,10-4-88-16</inkml:trace>
  <inkml:trace contextRef="#ctx0" brushRef="#br0" timeOffset="2294.44">20677 5107 237 0,'0'0'316'16,"0"0"-230"-16,0 0 59 0,0 0 7 15,0 0-94-15,0 0-20 16,-11 102 8-16,4-50 9 16,3 5-30-16,2 1-9 15,-3 0-4-15,2 0-8 16,1-2 0-16,2-5-2 15,0-3-1-15,0-2-1 16,0-7 0-16,0 0-5 16,0-3-15-16,0-4-29 15,12-1-29-15,-1-8-21 16,0-3-66-16,2-6-36 0,0-6-75 16</inkml:trace>
  <inkml:trace contextRef="#ctx0" brushRef="#br0" timeOffset="2577.44">20452 5374 836 0,'0'0'153'16,"0"0"-82"-16,0 0 51 15,0 0-49-15,0 0-39 16,0 0-19-16,136 12-14 16,-98-11-1-16,0 6-50 15,-7-3-162-15,-13 3-256 16</inkml:trace>
  <inkml:trace contextRef="#ctx0" brushRef="#br0" timeOffset="60482.05">8476 7507 4 0,'0'0'39'16,"0"0"-38"-16,0 0 28 16,0 0 65-16,0 0-24 15,0 0-15-15,0 0 3 16,0 0 0-16,0-1 1 15,0 1-15-15,0 0-3 16,0 0-8-16,0 0-8 16,0 0 6-16,0 0 5 0,0 0 1 15,0 0-11 1,0 3-6-16,0 9 1 0,0 0 2 16,0 1 2-16,0 0-4 15,0 0-11-15,0-2-1 16,0 3-5-16,0 1-2 15,0 1 2-15,0 2 0 16,0-5-3-16,0-2 3 16,0-5-4-16,0-2-2 15,0-2 0-15,0 0 2 16,0 0 0-16,0 0 0 16,0-2 0-16,0 2 2 15,0-2-2-15,4 1 2 16,4 2-2-16,2-1 4 15,1-2-3-15,3 0 5 0,1 0-3 16,1 0 3-16,-1 0 2 16,4 0 3-16,-4 0-5 15,5 0-1-15,0 0 2 16,0 0-2-16,5 0-5 16,-3 0 3-16,1 0 2 15,-2 0-4-15,2 0-2 16,-1 0 2-16,3 0 0 15,-3 0 2-15,0 0 3 16,1 0-5-16,1 0 1 0,-2 0 0 16,1-2 5-1,-1 2-2-15,1 0 1 0,-4 0-5 16,1 0 1-16,0 0-1 16,0 0 0-16,3 0-1 15,2 0 4-15,-4 0-3 16,4 0-1-16,2 0 2 15,-3-3 0-15,3 2 1 16,-3-3 1-16,-1 0-1 16,-1 0 1-16,-5 2-2 15,2 0 3-15,-1 0 0 16,-1-2-2-16,1 2 1 16,0-2-2-16,0 0 4 15,-3-2-3-15,3 0-1 16,-5 0 0-16,1 2-1 0,-5 0 1 15,-1 0 0-15,2-2-1 16,-6 4 1-16,3-4 0 16,-3 1-2-16,2 0 1 15,2-3 0-15,-4 0 0 16,1-1 2-16,-3 5-3 16,0 1-2-16,0 1-15 15,-2-3-32-15,0-1-91 16,0 0-115-16,0 5-152 15</inkml:trace>
  <inkml:trace contextRef="#ctx0" brushRef="#br0" timeOffset="63675.92">10796 7456 185 0,'0'0'62'15,"0"0"37"-15,0 0 5 16,0 0-52-16,0 0-22 16,0 0 5-16,2 0-3 0,-2 0-13 15,0 0-6-15,0 0-1 16,0 0 5-16,0 0 4 16,0 0 6-16,0 0-8 15,0 0 4-15,0 3 3 16,0 3 2-16,0 10-1 15,0 5-1-15,0 1-2 16,0 0-11-16,0-3 12 16,0-2-12-16,0-2 0 15,0-3 2-15,0 3-3 16,-4-3-1-16,2 0 0 16,-4-2-3-16,4-2 4 15,0-2-9-15,-2 0 2 16,4-4-2-16,-3 2 2 15,3-4-3-15,-2 0 4 0,2 2-6 16,0-2 2-16,0 0 0 16,0 0-2-16,0 0 0 15,0 2 0-15,0-2 2 16,0 0-2-16,7 0 0 16,5 0 0-16,0 0 3 15,-1 0 4-15,3 0-1 16,-1 0-4-16,3 0 2 15,1 0 1-15,6-2-2 16,2-2-1-16,2 0 0 0,2 0-1 16,2 0 1-1,0 2-2-15,-2-2 0 0,2-1 0 16,-2 2 1-16,-1-1 1 16,1 0-2-16,0 0 1 15,-2 0-1-15,2 0 0 16,0 0 1-16,0 2-1 15,0 0 0-15,0 0 0 16,-2 0 0-16,2 0 1 16,0-2 1-16,0 1 0 15,0 2 0-15,-3-1-1 16,1-1 0-16,0 3 1 16,-5-1 0-16,3 1-3 0,-3 0 3 15,0-2-1 1,-4 2 0-16,0 0-1 0,-2 0 0 15,-3 0 0 1,-1 0 0-16,-4 0 0 0,-1 0 1 16,-3 0-1-16,6 0 2 15,-4 0-1-15,5 0 2 16,0 0-3-16,0 0 2 16,0-2-1-16,-2 2 0 15,0 0-1-15,-2 0 1 16,-3 0 0-16,0 0-1 15,-1 0 0-15,1-2 1 16,-1 2 0-16,-1 0 0 16,-2 0-1-16,2 0-1 0,-2-2 1 15,0 2 2-15,0-3-1 16,0 2 4-16,0-4-4 16,3-3 5-16,-1-5-1 15,0-5 4-15,0-1-6 16,2 1 0-16,-2 0 0 15,5 0 2-15,-2 2-4 16,0 0 1-16,-1 4-2 16,-2 2 0-16,-2 0-1 15,2 1-1-15,-2-4-28 16,0-1-68-16,0 3-141 16,-16 8-167-16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46:45.0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11939 12166 172 0,'0'0'123'0,"0"0"-44"15,0 0 43-15,0 0-21 16,0 0-6-16,0 0 8 0,0 0-14 16,-10 0-6-16,10 0-13 15,0 0 2-15,0 0-16 16,0 0-18-16,0 0-9 15,0 0-11-15,0 0-14 16,0 0-4-16,3 0-11 16,19 0 5-16,9 0 6 15,5 0 2-15,2 0 0 16,-5 6 0-16,1 2-1 16,-5-1 0-16,0 0-1 15,-8-2 1-15,2 0-2 16,-7-1 2-16,-3-2-2 15,-7 0 0-15,2-2 0 16,-6 0 0-16,0 0 1 0,-2 0 0 16,0 0 0-16,0 0 0 15,0 0 1-15,0 0 3 16,0 0 3-16,0 0-7 16,0 0 0-16,0 0-1 15,0 0-6-15,2 0-2 16,3 0-3-16,-1 0 2 15,3 0 5-15,2 0 5 16,2 0 1-16,0 0 4 16,-2 0-4-16,-2 0-1 15,-3 0 3-15,-2 0-3 16,-2 0 5-16,0 0-5 16,0 0 7-16,0 0 3 15,0 0 5-15,-2 0 0 0,-18 0-1 16,-2 0-10-16,-9 0-4 15,0-2 2-15,-4 0-1 16,-2 2 0-16,1 0 1 16,3 0-1-16,2 0 1 15,4 0 3-15,2 0 2 16,8 0-5-16,1 0 0 16,9 0 3-16,5 0 1 15,0 0-6-15,2 0 0 16,0 0 0-16,0 0-7 15,0 0-9-15,0 0-40 16,0 0-90-16,0 0-125 0,0 0-177 16</inkml:trace>
  <inkml:trace contextRef="#ctx0" brushRef="#br0" timeOffset="3964.41">15303 12166 241 0,'0'0'358'16,"0"0"-327"-16,0 0 9 15,0 0 102-15,0 0-19 16,0 0-62-16,0 0-15 16,9 0 0-16,4 0 6 15,9 0-10-15,14 0 0 16,11-4-15-16,9-3-14 0,6 1-6 15,0 3-6 1,1-3 1-16,-3 2-3 0,-6 0 3 16,-4 0-2-16,-5-1 4 15,-9 4-3-15,-9 1-1 16,-14 0-1-16,-11 0 1 16,-2 0 3-16,0 0 8 15,-9 0 12-15,-22 0 15 16,-13 0-29-16,-6 0-5 15,-5 0 10-15,-1 0-6 16,1 4-5-16,1-1 3 16,2-3 7-16,6 0-2 15,1 0-10-15,7 0 7 0,5 0-4 16,4 0-2 0,7 0-2-16,9 0-1 0,1 0-14 15,10 0-38-15,2 0-59 16,0 0-130-16,0 0-202 15</inkml:trace>
  <inkml:trace contextRef="#ctx0" brushRef="#br0" timeOffset="16686.34">12112 12439 256 0,'0'0'86'15,"0"0"-27"-15,0 0 52 16,0 0-13-16,0 0-14 16,0 0 11-16,0 0-6 15,0-4-13-15,0 4-14 16,0 0-3-16,0 0-6 0,0-3-11 15,0 3-8 1,0 0-7-16,0 0-8 0,0 0-5 16,0 0-1-16,0 0-9 15,2 16-1-15,8 15 3 16,0 5 16-16,-3-3-12 16,3 1-2-16,-4-7-4 15,3-1-1-15,-1-4 1 16,2 0-2-16,-2-4-1 15,3-3-1-15,-3 0 0 16,-4-7 2-16,0 0-1 16,-4-8-1-16,0 1-3 0,3-1 3 15,-3 0-21 1,0 0-28-16,0 0-53 0,0 0-76 16,0 0-109-16,-9-1-215 15</inkml:trace>
  <inkml:trace contextRef="#ctx0" brushRef="#br0" timeOffset="17582.87">12008 12535 363 0,'0'0'126'15,"0"0"-89"-15,0 0 61 16,0 0 41-16,0 0-68 0,0 0-21 16,0 0 14-16,0 0-25 15,0 0-12-15,0 0-7 16,0 0-9-16,0 0-2 16,0-5-3-16,0-3 1 15,4-3 0-15,5-6 1 16,0 3 0-16,-2-2 3 15,1 0-7-15,-1-2 2 16,0-2 3-16,2 2-3 16,-5 3-5-16,0 4 1 0,1 5 0 15,-5 2-2 1,0 2 3-16,2 2-3 0,-2-2 0 16,0 2 0-16,0 0-1 15,3 0-2-15,-3 0 0 16,2 0-4-16,9 0-8 15,4 12 6-15,5 4 9 16,7 0 8-16,-4 4 2 16,-2-4-10-16,0 0 3 15,-5-3-1-15,-1-2-2 16,-4 0 0-16,-2-4 1 16,0 0-1-16,-2-3-22 15,-3-2-37-15,-2-2-64 16,5 0-144-16,-4 0 8 15</inkml:trace>
  <inkml:trace contextRef="#ctx0" brushRef="#br0" timeOffset="22360.309">12525 12970 155 0,'0'0'562'0,"0"0"-562"0,0 0 20 15,0 0 57 1,0 0-23-16,0 0-4 0,114-106-4 16,-93 65-23-16,2 3-6 15,-3 0 7-15,-3 3-13 16,-3 8-9-16,-5 7-1 15,-7 6 0-15,0 7-1 16,-2 7 1-16,0 0-4 16,0 0 2-16,0 3-30 15,0 17 18-15,-6 10 12 16,-6 8 2-16,10 0 11 16,0-4 0-16,2-6-1 15,0-4 3-15,0-5 7 16,14-7-6-16,-4-2-9 15,4-5-4-15,4-2-2 0,-2-3-2 16,3 0 2-16,4-14 0 16,1-8-4-16,-1-3-9 15,-4-1 4-15,-3 1-1 16,-5 4-2-16,-4 3-3 16,-3 5-3-16,1 6 13 15,-5 5 2-15,0 2 3 16,0 0 6-16,0 0-4 15,0 0-2-15,0 0-10 16,0 0 10-16,0 12 2 16,0 3 5-16,0 6 5 15,0-3 14-15,0 0-16 0,0-4-8 16,0 0 5 0,0-3-3-16,5-2-1 0,3-3-3 15,3 0-1-15,1-2-1 16,1-2 2-16,5-2-10 15,1 0 6-15,2 0 3 16,1-13-5-16,0-5-5 16,0-4 6-16,1 1 0 15,-3 1 2-15,-7 4 1 16,-2 6 1-16,-7 2-1 16,0 6 2-16,-4 2 0 15,0 0 3-15,0 0 3 16,0 0-1-16,0 0 6 0,0 0 8 15,0 0 0-15,0 0-1 16,0 0-12-16,0 0-4 16,0 0-1-16,0 0 4 15,0 4-5-15,0 12 0 16,-10 10-4-16,-1 5 1 16,0 1 2-16,2-5-5 15,0-6-6-15,5-5 2 16,2-9 6-16,2-2 0 15,0-4 4-15,0-1 0 16,0 0 3-16,0 0 1 16,0 0-4-16,0 0-8 0,0-11 4 15,4-10 3-15,16-5 1 16,4 1 0-16,-1 4-1 16,-3 7-2-16,-1 2-1 15,0 4 2-15,-4 5-4 16,1-1-5-16,-1 4-4 15,1 0-7-15,-3 0 2 16,3 0-3-16,-3 11 10 16,3 5 5-16,-5 7 4 15,3 0-3-15,-6 4 4 16,3-6 3-16,3 2 0 16,-3-7 0-16,5-5 1 15,-1 0 0-15,3-5 3 0,4-6-4 16,0 0-3-1,8-4 3-15,1-20 14 0,4-9-5 16,-1-7-2 0,-3-4-3-16,-2-2-1 0,-5 0-1 15,-3 0 3-15,-8 4-3 16,-5 6 1-16,-4 6-2 16,-4 6 4-16,0 8-2 15,0 6 6-15,-12 8 14 16,-5 2 5-16,-4 0-20 15,-4 12 3-15,1 20-1 16,0 16-9-16,4 10 2 16,6 6 8-16,9 2-1 15,5-5-5-15,0-8-1 0,8-10-3 16,9-7-1 0,3-10-3-16,-2-8-7 0,0-8-14 15,-3-6-17-15,-1-4-18 16,-1-4 12-16,1-18 4 15,-3-2 0-15,3-4-41 16,-4 6 63-16,1 2 11 16,3 2 5-16,-1 6-28 15,1 4 17-15,1 2 9 16,1 2-1-16,-1 1 8 16,3 2 3-16,2-5 6 15,2 2 13-15,-1-3 0 16,-4 0-6-16,-1-2 1 0,-5 1-2 15,-2-1 4 1,0-2-9-16,-7 1 0 0,-2 2-2 16,0 1-1-16,0-2-2 15,0 1 2-15,0 4-2 16,-14 2 3-16,-3 2-8 16,1 0-6-16,-1 0 3 15,-1 10 3-15,7 8 9 16,1 4 0-16,8 2 10 15,2 2-6-15,0-1 10 16,0-1-8-16,2-5-7 16,14-2-1-16,7-8 7 15,0 0 13-15,7-7-5 16,4-2-7-16,-1 0-6 0,3-6 1 16,1-14-6-16,1-9-2 15,0-7 3-15,0-10-2 16,-2-8-3-16,-5-8-4 15,-2-4-2-15,-6 0-4 16,-8 10 6-16,-5 10 4 16,-4 14 1-16,-6 12 0 15,0 9 1-15,0 11 4 16,-10 0-6-16,-11 13-8 16,-12 22 7-16,5 18 2 15,-3 7 1-15,2 2-1 16,11-4-1-16,7-3 0 15,4-9 5-15,7-10 12 0,0-9 4 16,0-9-4-16,0-10-9 16,0-3-8-16,0-5 0 15,9 0-5-15,4 0 5 16,5 0 2-16,0-14 3 16,2 2-5-16,0 3-5 15,-2 7-6-15,-2 2-11 16,-3 0-8-16,-1 0-9 15,-2 9 5-15,-1 1 8 16,-5-5 7-16,-2 0 14 16,-2-2 5-16,0 3 10 15,-6-3 24-15,-19 1-20 0,-4 0 10 16,0-3-8-16,1 4-15 16,6-4 5-16,1 2-2 15,10-1 4-15,7-2-3 16,2 2 2-16,2 0-7 15,0 2-12-15,9 1-12 16,15 2 24-16,5 1 7 16,2 0-3-16,1-6-4 15,-5-1 0-15,-2-1 0 16,-2 0 2-16,2 0 2 16,-8-1-2-16,1-9 1 15,0 0 0-15,-5-4-1 16,-4 1 1-16,-2 4 5 0,-4 0 1 15,-3 2 7 1,0 4 5-16,0 3-9 0,0 0 5 16,-3 0-16-16,-4 0 3 15,3 14-8-15,-1 7 1 16,3 7 3-16,2-2 2 16,0 0 0-16,0-2-1 15,11-4-1-15,7-6-2 16,0-6-2-16,4-6-2 15,-2-2-2-15,3 0 8 16,-6-2-2-16,-1-16-9 16,-7-4 11-16,-7-4-10 0,-2-2 6 15,-6-2-2 1,-21 4-4-16,-7 2-2 0,-3 5 10 16,3 7 2-16,3 0 4 15,7 6 8-15,5 3 17 16,11 0-4-16,3 3 7 15,3 0 4-15,2 0-18 16,0 0-9-16,0 0-9 16,0 0-9-16,9 3 6 15,4 5-2-15,5 2 1 16,-3-2-3-16,8 2 7 16,-1-1-18-16,3 1-3 15,0-1-9-15,-4-2 15 16,4 4 6-16,-5-3 3 15,-2 2 4-15,-2-2-6 0,-3 0 0 16,-2-4 8-16,-2 2-2 16,0-4 4-16,-1 0 3 15,0-2-3-15,2 0-2 16,7 0 1-16,-2 0 1 16,7-4 5-16,3-10-5 15,-1-6 2-15,0 1-4 16,-1 1 7-16,-6 4-5 15,-3 9-2-15,-7 2 0 16,-7 3 0-16,0 0 0 16,0 0-6-16,0 3-9 15,0 16 7-15,0 12 8 16,-9 4 4-16,2 2-1 16,0-5-1-16,5-4 3 0,0-8 9 15,2-6-8-15,0-8-5 16,0-6 0-16,0 0 0 15,0 0-2-15,0 0-7 16,14-18 8-16,9-10 7 16,4-2 0-16,2 1-5 15,-4 8-2-15,0 3-1 16,-5 7-6-16,-1 6-21 16,-2 5-8-16,-2 0-8 15,3 0-8-15,-3 5 0 16,-1 12 35-16,1-1 3 0,-1 1 14 15,3 1 1-15,1 1 7 16,0-5 27-16,2-4 1 16,0-4-10-1,4-2 3-15,1-4-13 0,-3 0 5 16,3 0-13-16,-2-18-8 16,-4-4 0-16,-1-2-1 15,-3 0-5-15,-1 2-10 16,-7 8-2-16,-5 4-8 15,-2 8-12-15,0 2 18 16,0 0 3-16,-9 10-34 16,-7 18 37-16,1 6-4 0,1 0 18 15,6-4 2-15,1-8 13 16,5-8 32-16,0-6 0 16,2-4-26-16,0-4-9 15,0 0 3-15,0 0-15 16,0 0 3-16,4-9-3 15,18-12 5-15,2 1-5 16,1 2-18-16,0 8-4 16,-3 6-16-16,-2 4-67 15,2 0-15-15,-1 4 24 16,3 14-14-16,0 2 1 16,5-2 60-16,5 0 49 15,-1-8 25-15,10-4 49 16,1-6 21-16,1 0-39 15,4-10-18-15,-4-18-10 0,-6-8 8 16,1-4 12-16,-6-6-5 16,-5-5-1-16,-5-3-12 15,-8 0-17-15,-3 3-6 16,-10 8-5-16,-3 15-2 16,0 10 0-16,0 14 0 15,0 4 0-15,-7 0-21 16,-9 26 10-16,1 14 9 15,3 10 2-15,8 8 8 16,-1 9 7-16,3 1 10 16,0 0-2-16,0-8 0 15,0-8-15-15,2-10-7 0,0-11-1 16,0-9 0-16,0-11 0 16,4-2 9-16,3-7-9 15,-1-2-4-15,4 0 0 16,0-4-32-16,7-18-40 15,0-3-139-15,-5 3-186 16</inkml:trace>
  <inkml:trace contextRef="#ctx0" brushRef="#br0" timeOffset="-195639.68">9957 12378 132 0,'0'0'93'0,"0"0"-60"16,0 0 29-16,0 0-8 15,0 0-20-15,0 0-12 0,0 0 26 16,-15 0 10-16,13 0-5 16,-2 0-20-16,2 0-24 15,-3 0-3-15,0 0 0 16,3 0 9-16,-2 0 8 16,1-1 10-16,1 1 40 15,2 0 18-15,0 0-1 16,0 0-12-16,0 0-13 15,0 0-30-15,0 0-19 16,2 0-16-16,30 0-5 16,19 0 5-16,14 0 14 15,8 0 2-15,5 0-9 16,-2 0-4-16,2 0 0 0,-5 0 0 16,-6 0-3-1,-9 0-1-15,-15 0 1 0,-17 0 0 16,-15-3 0-16,-11 1 1 15,0 0 1-15,-8 0 18 16,-31 2 13-16,-19 0-12 16,-17 0 2-16,-8 0 11 15,6 0-4-15,8 0-4 16,13 2-11-16,13-2-1 16,19 0-4-16,10 0-2 15,10 0-8-15,4 0-6 16,0 0-42-16,0-4-58 15,27-16-135-15,6 0-149 16,7 2-192-16</inkml:trace>
  <inkml:trace contextRef="#ctx0" brushRef="#br0" timeOffset="-193675.93">11981 12114 333 0,'0'0'165'16,"0"0"-117"-16,0 0 59 15,0 0 9-15,0 0-61 16,0 0-16-16,24-3 39 15,10 0-26-15,3-4-14 0,6 2-21 16,-1-2-3 0,2 1-10-16,-3 2-2 0,-3 3-2 15,-3-4 2-15,-6 3-2 16,0 0 0-16,-8 2 0 16,-8 0-1-16,-7 0 1 15,-6 0 0-15,0 0 3 16,0 0 9-16,0 0 40 15,0-2 27-15,-17 2 4 16,-14 0-54-16,-7 0-17 16,-7 0 14-16,3 0-11 15,-3 0-10-15,3 0 2 16,7 0-2-16,1-2 0 0,7-2-2 16,5 4-2-1,7-1-1-15,3 1 3 0,8 0-2 16,4 0-2-1,0 0-1-15,0 0-4 0,0 0-9 16,18 0-3-16,17 0 11 16,12 0 5-16,0 4 2 15,-3-3-7-15,-6 3-13 16,-4-2 7-16,-10 0 6 16,-6 0 1-16,-12-2 2 15,-1 3 1-15,-5-3 3 16,0 0 4-16,0 0 7 0,-18 1 13 15,-17 2 7 1,-19 4-28-16,-6 1 3 0,4 0-4 16,10-2 13-16,12-3 13 15,8-2-21-15,7 1-6 16,9-2 2-16,4 0 10 16,6 0-7-16,0 0 0 15,0 0-6-15,0 0-3 16,0 0-8-16,21 0-10 15,12 0 9-15,12 0 11 16,6 0-21-16,-4 0 2 16,-7 0 20-16,-7 0-8 15,-8 2-11-15,-7 1 17 16,-9 1 0-16,-5-4 2 16,-4 0 0-16,0 0 3 0,0 0 7 15,0 0 13 1,-15 0 16-16,-14 0-17 0,-10 2-18 15,2-1 4-15,3 3-6 16,12-4 5-16,7 3 6 16,8-3-7-16,0 0-1 15,5 0 2-15,2 0-1 16,0 0-5-16,0 0-1 16,0 0-3-16,0 0-1 15,0 0-4-15,0 0 0 16,0 0-3-16,0 1-2 15,0-1 0-15,0 0 2 0,0 0-3 16,0 0-3-16,0 0-7 16,0 0-6-16,0 0-17 15,0 0-31-15,0 0-33 16,0 0-118-16,0 0-199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50:47.57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16700 11480 176 0,'0'0'129'0,"0"0"-53"0,0 0 32 15,0 0-15-15,0 0-16 16,0 0-9-16,0 0 5 15,11-4-4-15,-11 4-5 16,2 0-13-16,-2-2-9 16,0 2-12-16,3 0-3 15,1 0-1-15,5 0-6 16,11-2-4-16,7-2 15 16,8 0 3-16,5 0-2 15,1 0-8-15,-1 4-11 16,-3 0-1-16,-3 0-8 0,1 0 4 15,2 0-1-15,-2 0-3 16,5 0 1-16,2 0 1 16,1 0 9-16,-1 0-4 15,0 0-2-15,-4 2-4 16,-2 4 2-16,-3 0 0 16,-2 2-3-16,1 0-2 15,-3-2 8-15,0 0-2 16,-2-5 2-16,-6 2-1 15,0-1-2-15,-3-2 0 16,-7 0-6-16,-3 0-1 16,-4 0 2-16,0 0 0 0,-2 0 2 15,-2 0-2 1,0 0 4-16,0 0-4 0,0 0 1 16,0 0-2-16,0 0-1 15,0 0 0-15,0 0-2 16,0 0 1-16,0 0-8 15,0 0-59-15,0 0-95 16,0 0-216-16,-2-8-320 16</inkml:trace>
  <inkml:trace contextRef="#ctx0" brushRef="#br0" timeOffset="1424.06">17888 11524 352 0,'0'0'162'0,"0"0"-70"0,0 0 47 16,0 0 13-16,0 0-59 16,0 0-19-16,-9 0-7 15,9 0-11-15,0 0-8 16,0 0-15-16,0 0-10 15,0 0-8-15,0 0-7 16,13 0-6-16,16 0 10 16,4 0 7-16,7 0-9 15,5 0 0-15,1 0 4 16,4 0-3-16,4-2-3 16,-4-2-5-16,2 0 2 15,-1-2-3-15,0 4 1 16,-2-2-1-16,1 4 1 0,-6 0-2 15,-2 0 0-15,-6 0 0 16,0 0 2-16,-3 0-3 16,0 0 2-16,-4 0-2 15,1 0 1-15,-6 0-1 16,-4 0 2-16,0 0-2 16,-1 0 1-16,0 0-1 15,-3 0 4-15,-5 0-3 16,-3 0-1-16,-4 0 1 15,-4 0-1-15,0 0 1 16,0 0-1-16,0 0-2 16,0 0-57-16,0-4-118 15,0 2-197-15,-23 2-427 0</inkml:trace>
  <inkml:trace contextRef="#ctx0" brushRef="#br0" timeOffset="5142.54">18498 10055 712 0,'0'0'45'15,"0"0"11"-15,0 0 121 16,0 0-61-16,0 0-75 15,0 0-18-15,0 0 0 16,-9 112 13-16,-2-64-4 16,-2 2-21-16,-1 2-3 15,1-2-6-15,-1-9 3 16,3-6-4-16,0-13 0 16,4-8 0-16,1-10 1 15,3-4 0-15,-1 0-2 16,-5-5-16-16,-7-22-7 0,-1-3 8 15,-1-8 11-15,0 4 4 16,0 4 0-16,2 10 4 16,1 10 0-16,4 6 3 15,2 4 2-15,7 0 3 16,2 0-4-16,0 12-8 16,0 10-10-16,0 2 10 15,0-2 1-15,8-6 10 16,13-4-9-16,3-8 2 15,3-4-4-15,9 0-3 16,-1-16-40-16,1-12-59 16,-5-4-117-16,-11 5-211 0</inkml:trace>
  <inkml:trace contextRef="#ctx0" brushRef="#br0" timeOffset="5823.269">18768 9579 544 0,'0'0'84'0,"0"0"4"0,0 0 30 15,0 0-32-15,0 0-48 16,0 0 10-16,57 50-26 15,-47-28 7-15,-4-1-22 16,-4 2 1-16,-2-1-6 16,0 3 5-16,-20-2 5 15,-11 1 1-15,-5 0 7 16,-4-1-4-16,-3-1 2 16,2-4 24-16,3-4 9 15,9-3-9-15,13-6 2 16,7-3-6-16,9-2 2 0,0 0-17 15,0 0-7-15,0 2-13 16,2 1-3-16,19 6-9 16,6-1 9-16,2 2 0 15,0 2-4-15,-4 2-20 16,-2-2-25-16,-3 2-49 16,-2-2-50-16,-2-4-151 15,-1-4-201-15</inkml:trace>
  <inkml:trace contextRef="#ctx0" brushRef="#br0" timeOffset="5998.04">18966 9960 780 0,'0'0'113'16,"0"0"-1"-16,0 0 40 15,0 0-136-15,0 0-16 16,0 0-69-16,0-8-175 15,2 6-304-15</inkml:trace>
  <inkml:trace contextRef="#ctx0" brushRef="#br0" timeOffset="6509.72">19296 9675 860 0,'0'0'93'0,"0"0"5"15,0 0 66-15,0 0-101 16,0 0-50-16,0 0 2 15,69-122-10-15,-40 86-4 16,-2 8-1-16,-6 4 0 16,-9 8-3-16,-6 10-9 15,-3 6-6-15,-3 0-7 0,0 0 1 16,0 0-4-16,0 24 9 16,-9 16 6-16,-11 14 12 15,2 4-1-15,7-2 2 16,6-9 0-16,5-8 1 15,0-11-1-15,0-11 8 16,0-8 3-16,0-6 2 16,0-3 0-16,7 0 2 15,13-17-2-15,9-17 21 16,9-11-16-16,4-5-13 16,-4 3-4-16,-2 3 1 0,-7 7-2 15,-4 12-2-15,-6 7 1 16,-1 7-32-1,-3 8-40-15,-1 3-60 0,-5 2-132 16,-5 20-120-16</inkml:trace>
  <inkml:trace contextRef="#ctx0" brushRef="#br0" timeOffset="7535.49">19505 9878 561 0,'0'0'276'0,"0"0"-192"15,0 0 78-15,0 0-56 16,0 0-65-16,0 0-8 16,31 23 10-16,-7-16-31 15,8-5-8-15,-3-2 0 16,4 0-3-16,3 0 1 15,-5-10-1-15,0-7-1 16,-6-1-1-16,-5 0-5 16,-5-5-3-16,-1-4-4 15,-8 4 2-15,-3-2 4 16,-3 7 5-16,0 4 2 16,0 4 1-16,-7 6 1 15,-9 4-2-15,-1 0 0 0,-1 2 0 16,0 22-1-16,2 4-2 15,5 2 1-15,5 2 2 16,6-4-1-16,0-3 2 16,0-3 0-16,9-4 1 15,6-4 3-15,3-6-2 16,-2-4-1-16,1-4-2 16,-1 0 1-16,-1 0 0 15,2-14-1-15,0-6 0 16,-1-2-1-16,-3 0-2 15,1 5-3-15,-6 3-2 16,-1 6-3-16,-3 2 4 0,3 2-4 16,-2 3 5-1,-1-2-8-15,5 3-7 0,2 0 2 16,5 0 0-16,-1 0 2 16,3 0 12-16,-3 4-9 15,1 4 6-15,3 5 7 16,-7 0-3-16,1 2 0 15,1-1 4-15,-5 2 0 16,5-2 0-16,-3 0 0 16,2 0 0-16,3-6 0 15,1-4 0-15,1-3 0 16,7-1-1-16,6-1 1 16,2-25 5-16,7-9-4 15,-2-5 5-15,-2-3-6 0,-4-4 1 16,-7 1-4-1,-6-1-13-15,-3 2-9 16,-12 5 13-16,-2 8 11 0,-2 8 2 16,0 8 3-16,0 6 3 15,-8 4 10-15,-13 6 18 16,1 0-8-16,-5 0 8 16,-1 24-14-16,1 9-9 15,-1 16 1-15,1 9 17 16,0 12-5-16,4 6-3 15,0 5-3-15,5 3-8 16,5-6-9-16,5-6-2 16,6-6 0-16,0-15 0 15,0-9-1-15,0-16 0 16,4-12 0-16,-4-10-3 0,0-4 1 16,0 0-5-16,0-21 1 15,-2-6 7-15,-9-7-2 16,2-5 2-16,2 3-5 15,7 1 5-15,0 2-2 16,0 5 2-16,2 8-4 16,17 4-15-16,0 6-46 15,6 6-65-15,2 2-105 16,-1 2-140-16</inkml:trace>
  <inkml:trace contextRef="#ctx0" brushRef="#br0" timeOffset="7703.59">20742 9945 869 0,'0'0'203'0,"0"0"-40"15,0 0 2-15,0 0-85 16,0 0-80-16,0 0-10 16,-36-21-99-16,12 23-186 15,-7 17-418-15</inkml:trace>
  <inkml:trace contextRef="#ctx0" brushRef="#br0" timeOffset="24560.12">11528 13283 255 0,'0'0'62'15,"0"0"-21"-15,0 0 77 0,0 0-35 16,0 0-49-16,0 0-7 15,0 0-8-15,0 0-12 16,3 0-5-16,-3 0-2 16,0 0-5-16,0 0-41 15,0 0-24-15,-7 0-112 16,-10 0-35-16,-2 0 126 16,4 0 84-16</inkml:trace>
  <inkml:trace contextRef="#ctx0" brushRef="#br0" timeOffset="25519.2">11528 13283 55 0,'-93'0'140'0,"86"0"-34"15,1 0 14-15,-1 0-17 16,3 0-20-16,0-3-27 16,-2 3 8-16,4 0-8 0,0 0-21 15,-2 0 8-15,4 0 2 16,0 0-3-16,0 0 2 16,0 0-7-16,0 0-2 15,0 0-8-15,0 0-2 16,0 0-3-16,0 0-3 15,0 0-3-15,0 0-2 16,0 0-9-16,0 0 3 16,14 0-4-16,5 0 18 15,3 0-4-15,1 0-4 16,-1 3 0-16,4 1-2 16,-1 0-4-16,4 0-3 0,2-2 2 15,3-1 0-15,-1-1 1 16,3 0 2-16,-1 0 0 15,2 3-3-15,-2-3-3 16,3 2-1-16,-3 0 2 16,3-2-3-16,-3 2-1 15,2-2 0-15,-2 0 1 16,1 0 0-16,-1 0 2 16,1 0-4-16,-3 0 0 15,6 0 0-15,-4 0 0 16,3 0 1-16,-3 0-1 15,1 0 1-15,-1 0 0 16,2 0-2-16,-2 0 1 16,-1 0-1-16,-1 0 2 15,0 0-3-15,-1 0 1 0,1 0 1 16,-4 0 0-16,0 0 0 16,0 0 1-16,0 0 0 15,2 0 0-15,-2 0-1 16,0 0 1-16,0 0 0 15,0 0 1-15,2 0 0 16,1 0 1-16,-3 0-1 16,-4 2 2-16,2 1-1 15,0 0-1-15,2 1-1 16,-2-2 3-16,0 0-1 16,0-2-2-16,0 2-1 15,0-2 5-15,-2 4-5 0,2-4 2 16,0 1-1-16,4-1-1 15,-2 0 1-15,3 0-1 16,-3 3 1-16,2-3-1 16,2 0 0-16,-2 0 1 15,3 0-1-15,-3 0 0 16,0 0 0-16,2 0 0 16,1 0 3-16,0 0-3 15,-3 0 0-15,0 0 0 16,-3-4 1-16,1 2-1 15,-4-2 0-15,2 0 1 16,-2 1-1-16,-1 3 0 16,0 0 1-16,1-1 1 0,2 1-2 15,0-3 0-15,-1 2 0 16,1 1 0-16,-2 0-2 16,3 0 2-16,-1 0-1 15,0 0 0-15,0 0-1 16,-7 0 0-16,-1 0-5 15,-5 0-6-15,-5 0-10 16,-3 0-27-16,-6 0-50 16,0 0-89-16,0 0-183 15</inkml:trace>
  <inkml:trace contextRef="#ctx0" brushRef="#br0" timeOffset="28117.75">12030 14071 359 0,'0'0'62'15,"0"0"-16"-15,0 0 70 16,0 0-26-16,0 0-29 15,0 0 5-15,0-2 5 16,2 2-13-16,3 0-15 16,-1 0 2-16,2 0 3 0,4 0-11 15,1 0-2-15,4 0-7 16,7 0-2-16,5-3 8 16,7 2-6-16,3-3-6 15,6 0-8-15,1-1-2 16,4 0 9-16,-2 1-8 15,-1 0-5-15,-5 2-7 16,-3-1 1-16,1-1 0 16,3 0 0-16,1 0 0 15,1-2 1-15,1 3 0 16,0-2 3-16,1 1-1 16,-1 2 0-16,-1-3-2 0,-1 1-2 15,0 1-1-15,-1 2 1 16,-1-2-1-16,-3 1 2 15,1 2-3-15,-1 0 1 16,-2-2 0-16,3 2 2 16,-5-2-2-16,3 2 0 15,-5 0 1-15,2 0 1 16,-2 0-2-16,-2 0 0 16,0 0 2-16,-2 0-2 15,-2 0 0-15,-3 0 2 16,-4 0-1-16,0 0 1 15,-5 0-1-15,-1 0 3 0,-4 0-1 16,-1 0 0 0,-3 0 1-16,0 0-2 15,2 0 0-15,-2 0-1 0,-2 0-1 16,0 0 0-16,0 0 1 16,-2 0-1-16,0 0 1 15,0 0-1-15,0 0 0 16,0 0 0-16,0 0-24 15,0-4-59-15,0-9-102 16,-26-2-335-16</inkml:trace>
  <inkml:trace contextRef="#ctx0" brushRef="#br0" timeOffset="35875.67">18366 10331 168 0,'0'0'118'16,"0"0"-81"-16,0 0 38 16,0 0 28-16,0 0-48 15,0 0-11-15,0 0 1 16,0 0-8-16,0-8-11 15,0-7-4-15,0 1-20 16,0-1 3-16,0-2 0 16,0 4 5-16,0-5 2 15,0-1-8-15,0 1-3 0,0 0 8 16,0 4-9 0,0 2 3-16,0 6 4 0,0 6 1 15,0-2 6-15,0 2-6 16,0 0-5-16,0 0-3 15,0 0 3-15,0 0 6 16,0 0-2-16,0 0 13 16,0 0 11-16,0 0-1 15,0 0 0-15,0 0-7 16,0 0-17-16,0 11-6 16,0 7 0-16,0 7 6 15,0 10-3-15,0 3 0 0,0 0 2 16,0 1 1-16,0-4-5 15,0-1-1-15,0-3 1 16,0-4 0-16,0-3-1 16,0-2 1-16,0-6-1 15,0 0 0-15,0-6 0 16,0-3 0-16,0-6-1 16,0-1 1-16,0 0-2 15,0 0 1-15,0 0-1 16,0 0 2-16,0 0-3 15,0 0 3-15,3-4-7 16,14-14 7-16,10-10 4 16,2-4 3-16,2 2-7 15,-1-2 4-15,-1-3-3 16,-3 3-1-16,-1 3 1 0,-3 5 3 16,-6 8-4-16,-5 3-3 15,-5 8 3-15,-2 3-1 16,-1 2 1-16,-3 0-25 15,0 0-27-15,3 0-54 16,-3 0-127-16,0 0-171 16</inkml:trace>
  <inkml:trace contextRef="#ctx0" brushRef="#br0" timeOffset="45691.68">11023 16812 248 0,'0'0'153'0,"0"0"-153"16,0 0 59-16,0 0 61 0,0 0-41 15,0 0-20-15,0 0 14 16,4 0-13-16,-2 0-15 15,0 0-12-15,8 0 10 16,-1 4-3-16,4 0-10 16,5-2-1-16,2 1-4 15,4 2-4-15,3-5-2 16,2 4-2-16,0-4-6 16,0 4-2-16,-2-4 0 15,0 4 2-15,-1-4-5 16,-2 2 5-16,3 2 1 15,0-4-3-15,-2 4-4 16,4 0-2-16,0-4 1 16,2 4-2-16,4 2 0 15,1-2 4-15,-1 0 20 0,2 0-11 16,-2 0-6-16,1-2 9 16,-3 2-6-16,3 0-2 15,-3-4-7-15,2 4 7 16,-1 0-5-16,2-2 0 15,-5 2-1-15,3 0 0 16,-1 0-3-16,3 0 1 16,1-2 2-16,3 2-1 15,1 0 3-15,-1-4-2 16,4 4 1-16,3-4-2 16,2 0 0-16,0 0 2 15,5 0 0-15,-5 0-3 0,0 0-1 16,0 0 1-16,-3 0 0 15,-1 0-1-15,-3 0-1 16,0 0 3-16,1 0 1 16,-1 0-2-16,3 0 0 15,2 0 0-15,0-4-1 16,-1 0-1-16,1-2 1 16,0-2-1-16,-2 4 3 15,-3 0-4-15,0 2 3 16,1-2-3-16,-4 0 4 15,3 4-2-15,-1-4-1 0,1-2-1 16,1 6 1 0,-3-4 1-16,0 0 0 0,-1 0-1 15,0 0 0-15,3-2 2 16,0 2-1-16,-1 4 0 16,-1-4 0-16,-1 4-1 15,0 0 0-15,3-4 1 16,2 4-1-16,3-4 3 15,5 2-3-15,3-2 0 16,1 4 0-16,2-4 0 16,-2 0 0-16,-2-1 0 15,-4 2-1-15,0 1 1 0,-4-2 0 16,-1 0-1 0,-5 4 2-16,-3-5-1 0,4 2 0 15,-3 1 1-15,-1 2 0 16,-1 0-1-16,-1-4 0 15,-1 4-1-15,0 0 2 16,-3-4-3-16,0 4 5 16,-5-4-3-16,3 4 0 15,-2 0 0-15,0 0-1 16,-2-4 1-16,2 4 0 16,2-2 0-16,2 2 1 15,0-4-1-15,2 4 0 16,3 0 0-16,-1 0 1 15,3 0-1-15,-1 0 0 16,2 0 1-16,-1 0 0 16,0 0-1-16,0-5 0 15,-4 5 0-15,-1-3 1 0,-2 3 0 16,-2-4-1-16,-2 4 0 16,-3-5 1-16,-2 4-1 15,1 1 0-15,-6-5 3 16,1 5-3-16,-3 0-1 15,-1 0 1-15,-5 0 0 16,-3 0 0-16,0-3-1 16,0 3-1-16,-1 0 2 15,-3 0 0-15,-2 0-1 16,0-5-8-16,0-8-45 16,0-19-87-16,0-7-154 15,-16-3-336-15</inkml:trace>
  <inkml:trace contextRef="#ctx0" brushRef="#br0" timeOffset="56518.42">13514 13846 242 0,'0'0'40'15,"0"0"-8"-15,0 0 52 16,0 0 12-16,0 0-38 16,0 0-20-16,0 0-5 15,0 0 2-15,0 0-14 0,0 0-3 16,0 0-5-16,0 0-2 15,0 0 7-15,0 0 16 16,0 0 21-16,0 0 19 16,0 0-6-16,0 0-3 15,0 0-18-15,0 0-9 16,0 0-5-16,0 0-4 16,0 0-12-16,11 0-9 15,9 0-3-15,9 12 23 16,2 2-3-16,5 0-8 15,-3 4-1-15,0-6-3 0,-1 2-3 16,-1-2-1 0,-4 0-4-16,-1-2-2 0,-3 2 3 15,-1-4-2-15,-4 1-1 16,-5-4-2-16,1-1 1 16,-8-2-2-16,1-2 1 15,-7 0-3-15,0 0 1 16,0 0-24-16,0 0-34 15,0 0-44-15,0 0-78 16,-18 0-150-16,-8-2 9 16</inkml:trace>
  <inkml:trace contextRef="#ctx0" brushRef="#br0" timeOffset="57287.78">13373 13990 185 0,'0'0'89'0,"0"0"-14"16,0 0 42-16,0 0-7 16,0 0-29-16,0 0 3 15,0 0 3-15,0 0-13 16,0 0-13-16,0 0-12 16,0-1-20-16,0-9-13 15,0-6 2-15,0-11 3 0,0-3-15 16,0 2-2-16,0 6-1 15,0 2 7-15,0 4 4 16,0 2-9-16,0-4 0 16,0 4 0-16,0 6-5 15,0 0 1-15,0 6 0 16,0 2 1-16,0 0 0 16,0 0 0-16,0 0-2 15,0 0-1-15,0 0-1 16,0 0-1-16,0 0 0 0,0 0-5 15,14 0-1 1,5 0 9-16,8 0 5 0,-2 0-3 16,4 0 6-16,0 0-5 15,2 4 2-15,0-2-2 16,-4 2 2-16,-2 0-2 16,-6 0-1-16,-3 0 0 15,-3 0 3-15,-3-2-5 16,-4-1 4-16,3 2-3 15,-2-1-1-15,2-2 0 16,0 0 3-16,-3 0-3 16,1 0-3-16,-3 0-14 15,1 0-54-15,-2 4-94 16,-3 2-187-16</inkml:trace>
  <inkml:trace contextRef="#ctx0" brushRef="#br0" timeOffset="70877.39">15323 16749 97 0,'0'0'134'16,"0"0"-66"-16,0 0-3 16,0 0 41-16,0 0-21 15,0 0-24-15,0 0 4 16,0 0 8-16,-9 0-2 15,9 0-8-15,0 0-12 16,0 0-9-16,0 0-7 16,0 0-6-16,0 0-2 15,0 0-2-15,0-4-1 16,0 4-1-16,0-1-12 0,20-3 12 16,9-5 5-1,4 0-17-15,5 5 2 0,-2-1-4 16,0 1 3-16,0 0-5 15,-5 4-2-15,0 0-3 16,-4 0 3-16,-4 0-4 16,0 0 1-16,-5 0-1 15,-5 0-1-15,-6 0 0 16,-2 0 0-16,-3 0 1 16,-2 0-2-16,0 0 2 15,0 0 3-15,0 0-2 16,0 0 9-16,0 0 1 0,0 0 7 15,0 0-3 1,0 0-3-16,-12-1-8 0,-3-4-3 16,-5 5-1-16,-5 0-1 15,-4 0 0-15,-2 0-1 16,-5 0 1-16,-1 0 0 16,-1 5-2-16,1 9-2 15,2-9 3-15,9 3 1 16,6 1-1-16,4-9 1 15,7 0-1-15,7 4-1 16,2-4-3-16,0 0-1 16,0 0 3-16,0 0 1 15,0 0 1-15,0 0-3 16,0 0 3-16,0 0 0 16,0 0-2-16,0 0 0 0,0 0 1 15,0 0-1-15,0 0-24 16,0 0-58-16,0 0-101 15,0 0-206-15,0 0-227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7:52:56.12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7193 4949 85 0,'0'0'46'0,"0"0"-24"15,0 0-12-15,0 0 0 16,0 0 16-16,0 0-13 15,0 0-5-15,0 0-6 16,-78-4 4-16,69 4-6 16,0 0-3-16,0 0-11 15,-2 0-21-15,0 4-7 16,2 0-11-16,-2 2-28 16</inkml:trace>
  <inkml:trace contextRef="#ctx0" brushRef="#br0" timeOffset="1869.81">6785 5005 53 0,'0'0'329'0,"0"0"-241"0,0 0-40 16,0 0 11-16,0 0 38 15,0 0 9-15,-3 0-30 16,3 2-31-16,0-2-25 15,0 4-4-15,3-1 4 16,10 3 5-16,5-1-2 16,0-1-1-16,5 2-10 15,1-2 3-15,7-2-9 16,5 2 6-16,2 0 2 16,6 0 2-16,1 0 0 15,-3-2-7-15,1 0 10 0,-3-2-7 16,-3 0-5-1,-1 0-3-15,-1 0 2 16,-1 0-5-16,0 0 1 0,1 0-2 16,1 0 3-16,4 0 2 15,0 0-2-15,-4 0 1 16,-1 0-1-16,1 0-3 16,-1 0 4-16,-1 0-1 15,-1 0 1-15,-2 0-3 16,-2 0 1-16,-4 0 0 15,0 0 2-15,-3 0-1 16,0 0-1-16,0 0 1 16,3 0-3-16,2 0 5 15,-6 0-4-15,4 0 0 0,-4 0-1 16,1 0 0-16,-2 0 1 16,2 0-1-16,-1 2 2 15,0-1 0-15,4 2-2 16,-5 0 0-16,3-2 0 15,-4 1 0-15,-3 2-2 16,1-2 3-16,2-2-1 16,-2 2 0-16,3-1 0 15,-1 2 0-15,-2-1 0 16,1 0-1-16,-1 0 1 16,-1 0 0-16,-3-2 1 15,-1 2-1-15,-3 0 0 16,-3 0 0-16,-1 1 0 0,-1-3-1 15,-1 0 1-15,-1 0 1 16,0 0-1-16,-2 0 0 16,0 0 2-16,0 0-1 15,0 0 7-15,0 0 1 16,0 0 4-16,0 0 0 16,0 0-1-16,-14 0-2 15,-1 0-9-15,-5 0 0 16,-5 0 3-16,0 0-3 15,2 0-1-15,-4 0 0 16,0 0 1-16,0 1-2 16,-2 1 3-16,0 0-2 0,0-2 0 15,0 0 1-15,-2 0-1 16,-2 0 2-16,-1 0-2 16,-1 0 0-16,1 0 1 15,1 0 0-15,2 0 2 16,0 0-2-16,0 0 1 15,-1 0 1-15,-1 0 0 16,4 0-2-16,0 0 0 16,0 0 1-16,2 0 3 15,0 0-5-15,0 0 5 16,0 0-1-16,-2 0 0 16,1 0-1-16,-1 0-3 15,3 0 5-15,-1 0 0 16,-2 0-3-16,0 0 1 0,-3 0-1 15,3 0 1-15,0 0 6 16,0 0 0 0,2 0-1-16,-4 0-4 0,0 0-3 15,0 0 4-15,2 0-3 16,0 0 2-16,2 0 2 16,3 0-6-16,0 0 1 15,1 0-1-15,4 0 0 16,-4 0 0-16,3 0 0 15,-3 0 1-15,4 2-2 16,0-2 1-16,0 0 0 16,1 0 1-16,-5 0 0 15,4 0-1-15,1 0 0 0,3 0 0 16,1 0 0-16,5 0 1 16,-1 0-2-16,4 0 1 15,2 0 0-15,1 0 0 16,1 0 0-16,2 0 0 15,-2 0 0-15,2 0 0 16,0 0-1-16,0 0 0 16,0 0-5-16,0 0 5 15,0 0-6-15,0 0 0 16,0 0 1-16,0 0-7 16,0 0-1-16,4 0 1 15,13 0 0-15,8 0 11 0,10 0 2 16,7 0 1-1,4 0 0-15,8 0 3 0,2 2 1 16,2 0-1-16,0 5-2 16,0-4-2-16,-8-1 0 15,4 2 3-15,-2-2-3 16,-4-1 2-16,1 2-2 16,0-1 1-16,2 0 0 15,3-2 1-15,2 0-2 16,-5 0 3-16,-2 0 0 15,-7 2-2-15,-1-2-1 16,-6 4 0-16,1-2 1 16,-3 3 1-16,1 0-2 15,-3-1 1-15,-2 1-1 16,0-4 0-16,0-1 0 0,0 3 1 16,-4-3-1-16,0 1 2 15,-2 3-2-15,0-2 0 16,-3 5 1-16,-3-6-1 15,-1 3 2-15,-3 0-2 16,-2-2 0-16,-1 1 3 16,-4-2-3-16,-2 2 0 15,-1-3-8-15,-3 1-74 16,0 1-128-16,0 4-193 16,-32 7-175-16</inkml:trace>
  <inkml:trace contextRef="#ctx0" brushRef="#br0" timeOffset="5808.71">5047 5079 220 0,'0'0'154'0,"0"0"-53"16,0 0 12-1,0 0 30-15,0 0-19 0,0 0-34 16,0 0-19-16,0-4-7 16,-2 4-15-16,2 0-16 15,0 0-14-15,0 0-11 16,0 0-1-16,0 0-3 16,0 0 6-16,0 0-8 15,0 0 3-15,0 0 10 16,0-2-6-16,0 2 5 15,0 0 0-15,0-2-3 16,0 2 3-16,0 0-9 16,0 0 2-16,0 0 0 15,0 0-5-15,0 0 0 0,0 0-2 16,0 0 1-16,0 0-1 16,0-1 0-16,0 1 1 15,0 0 2-15,0 0 1 16,0 0-4-16,0 0-1 15,0-3 1-15,0 3-2 16,0 0 2-16,11 0-1 16,7 0 2-16,11 0 2 15,6 0-2-15,7 0 3 16,8 6-4-16,1 0 8 16,0 0-5-16,1 0-1 15,3 0 3-15,1-1-3 0,5 2 3 16,1-2-3-16,-3 2-2 15,-1-1 2-15,-4-1-2 16,-2 2 1-16,-6-3-1 16,-1 2 1-16,-5-2-2 15,-7 0 1-15,-4 0 0 16,-2-2 0-16,-7 1 0 16,-2-2 2-16,-4-1-2 15,-6 3 1-15,-1-3 0 16,-3 0-1-16,0 0 0 15,-2 0 2-15,-2 0-2 16,4 1 2-16,-4-1 0 16,0 2 0-16,0-2 2 15,0 0-2-15,0 0 0 16,0 0 0-16,0 0 0 0,0 0 0 16,0 0 1-16,0 0-2 15,0 0-1-15,0 0 2 16,0 0-2-16,0 0 2 15,0 0 1-15,0 0-1 16,0 0 2-16,0 0-2 16,0 0 4-16,0 0 3 15,0 0-3-15,0 0 4 16,0 0-7-16,0 0 3 16,0 0-5-16,0 0 0 15,0 0-1-15,0 0 0 16,0 0 0-16,0 0 0 0,0 0 0 15,0 0 0-15,0 0 0 16,0 0 0-16,0 0-1 16,0 0 1-16,0 0 0 15,0 0 1-15,0 0-1 16,0 0 0-16,0 0 0 16,0 0 0-16,0 0 0 15,0 0 0-15,0 0-3 16,0 0-1-16,0 0-38 15,0 2-66-15,0 7-112 16,-23 2-263-16</inkml:trace>
  <inkml:trace contextRef="#ctx0" brushRef="#br0" timeOffset="9625.75">8822 4852 241 0,'0'0'172'0,"0"0"-130"15,0 0-16-15,0 0 61 16,0 0 7-16,0 0-20 16,0 0-22-16,0-2-9 15,0 2-3-15,0 0-17 16,0 0-2-16,0 14-10 16,0 11 15-16,4 7 11 15,1 2-18-15,-3 0-11 0,-2-2 3 16,0-6-5-16,2-9 0 15,-2-4 0-15,4-8-6 16,-4-2 6-16,0-3 0 16,0 0-5-16,0 0 2 15,0 0 0-15,0 0-2 16,0 0 1-16,0 0-1 16,0 0-1-16,2 0-2 15,0 0-4-15,3 0 3 16,4 0 2-16,4 0 1 15,1 0 0-15,6 0 1 16,0 0-1-16,3 0 1 16,0 0 3-16,2 0 3 0,0 0 0 15,-1 0 1 1,1 0 3-16,-1 0-8 0,1 0 2 16,-1 0-1-16,5 0 0 15,0 0 0-15,3 0 1 16,1-3-4-16,5 2 7 15,-3-3-4-15,4 0 0 16,-4 1-1-16,-2-3 2 16,1 5-4-16,-5 1-1 15,0 0 3-15,0 0 2 16,0 0-2-16,0 0 0 16,0 0-2-16,-1 0 1 15,1 0 4-15,2-2-1 16,0 2 2-16,4-2 1 0,-7 2-5 15,3 0 0 1,-2 0-2-16,0 0 2 0,-2 0-2 16,2 0 2-16,-2 0-3 15,0 0 7-15,2 0-2 16,-3 0-1-16,1 0 1 16,2 0-2-16,-3 0-1 15,-1 0 3-15,0 2-3 16,-5 0 4-16,-1-1-5 15,2 2 3-15,-1 0-1 16,0-2-2-16,0-1 1 16,5 0-1-16,0 0 0 15,-2 0 4-15,11 2-4 0,-1-2 0 16,1 0 0-16,0 0-1 16,-5 0 1-16,0 0-1 15,-4 0 0-15,2 0 0 16,0 2-1-16,0 0 1 15,4-2 1-15,3 2-1 16,1 0 0-16,6-2-1 16,-3 1 1-16,1-1 0 15,3 0 0-15,3 0 1 16,7 0-1-16,1 0 2 16,0 0 2-16,1 0-1 15,-5 0-2-15,-2-5 0 0,-7 1 1 16,1 1 0-16,-4-3 1 15,-1 5-3-15,-3-1 3 16,-2 0-3-16,0 0 1 16,-4 2-2-16,2 0 2 15,0-2 3-15,-2 2-4 16,2 0 0-16,-1 0 1 16,1 0-1-16,2 0 0 15,1-2 0-15,2 1 2 16,-1 1 1-16,5-5 0 15,2 3-2-15,0-2 11 16,2-2-7-16,-2 2-4 16,2 0 4-16,1 0 0 15,-1 2-3-15,3-2 0 16,-1 1-1-16,1 3 3 0,-3-1-2 16,0 1-2-16,-3-2-1 15,-3 0 1-15,-3 0 0 16,0-2 1-16,-2 3-1 15,1-2-1-15,-1 1 0 16,0 0 1-16,2 0 2 16,1 0-2-16,-3 0 0 15,0 0 1-15,-4 2-1 16,0-2 1-16,0-1-1 16,-6 2 0-16,4-1 0 15,-5 2 0-15,-3-2 0 0,2 2 0 16,-3 0 0-16,-5 0 0 15,-1-2 0-15,-2 2 0 16,-2 0 1-16,1 0-1 16,-1 0 0-16,1 0 0 15,2 0 0-15,-2 0 0 16,-1 0 0-16,-1 0 0 16,-3-2 1-16,0 2-1 15,0 0 0-15,-2-2 3 16,0 1-1-16,0 1 1 15,0-3 0-15,0 0 1 16,0 0 2-16,3-8-4 16,4-8 3-16,-1-7-2 15,3-2-2-15,-3 1-2 0,-6 4-20 16,0 2-69 0,-21 13-177-16,-44 8-460 0</inkml:trace>
  <inkml:trace contextRef="#ctx0" brushRef="#br0" timeOffset="12297.05">5007 6007 1 0,'0'0'15'0,"0"0"1"16,0 0 1-16,0 0-5 16,0 0-10-16,0 0-2 15,0 0 0-15,-7 0-2 16,7 0-11-16,0 0-19 15,0 0 16-15</inkml:trace>
  <inkml:trace contextRef="#ctx0" brushRef="#br0" timeOffset="12939.63">5007 6007 62 0,'-7'0'69'0,"5"0"-3"15,2 0-2-15,0 0-10 0,-2 0-6 16,2 0-4-16,0 0-6 15,0 0-11-15,0 0 2 16,0 0 8-16,0 0-2 16,0 0 2-16,0 0 15 15,0 0 2-15,0 0-9 16,0 0-2-16,0 0-13 16,0 0-11-16,0 0-10 15,0 0-3-15,0 0-4 16,0 0-1-16,0 0-1 0,0 0-2 15,0 0 2-15,0 0 3 16,0 0-3-16,0 0 0 16,0 0 0-16,0 0 6 15,0 0-6-15,0 0 5 16,0 0 2-16,0 0 2 16,0 0-1-16,0 0-2 15,0 0-1-15,0 0 1 16,7-2-2-16,6 0 10 15,5-2-4-15,6 0-2 16,5 2 4-16,6 1 2 16,4 1 7-16,1 0-12 15,0 0-1-15,-2 0 9 16,0 0-10-16,-3 0 4 16,3 0 15-16,-2 0-8 0,-5 0-3 15,2 0-4-15,-6 0-3 16,0 0-6-16,0 0 4 15,-5 1-3-15,-5-1-2 16,0 0 2-16,-4 0-3 16,-4 0 1-16,0 0 0 15,-5 2 1-15,0-2-2 16,-1 0 1-16,-3 0 0 16,0 0 1-16,0 0-2 15,0 0-15-15,4 0-35 0,8 0-63 16,5 0-121-1,1 0-38-15,-9 0-150 0</inkml:trace>
  <inkml:trace contextRef="#ctx0" brushRef="#br0" timeOffset="16636.29">6669 5975 364 0,'0'0'131'16,"0"0"-112"-16,0 0 21 0,0 0 65 15,0 0-6-15,0 0-49 16,0 0-16-16,0 0-7 16,0 0 0-16,0 0-5 15,0 0-9-15,0 0 1 16,0 0 0-16,0 0 2 16,0 0-8-16,9 0 12 15,9 0-6-15,4 0-4 16,3 4 3-16,4 2-2 15,-3 1-3-15,4-2 3 16,-1 0-5-16,2-2-2 16,2 3-1-16,7-1 5 15,0-1 6-15,3-3 2 16,1 1 0-16,1 0-1 16,-1 1-5-16,1-2 3 0,1 2-6 15,-1-1 0-15,2-1-2 16,2 3 4-16,-5-1-8 15,1-2 4-15,-3 3-4 16,0-4 3-16,-1 3 3 16,-1-3 2-16,-2 0 1 15,-3 0-2-15,-4 0-3 16,-2 0 0-16,-2 0-4 16,0 2 1-16,-2 0-2 15,-1-1 2-15,-2 1-2 16,1 1 0-16,-3-2 1 15,-1 2 1-15,4-1-1 0,-3 0 1 16,2 2-1 0,-2-3 1-16,1 1 3 0,-2-2-2 15,1 0-2-15,1 3 3 16,4-3-1-16,-4 0 0 16,2 0 1-16,-3 0-4 15,-3 1 1-15,2-1 0 16,-4 0-1-16,3 0 2 15,-3 0-2-15,-1 0 2 16,3 0-2-16,1 0 0 16,1 0 2-16,0 0-1 15,1 0 0-15,3 0 1 16,1 0 0-16,3-6 0 16,-1 1-1-16,6-2 1 0,-3 1 2 15,-2 1-2-15,-3 1-2 16,-2 0 2-16,0 0-1 15,3 1 3-15,2 2-2 16,2-4-2-16,4-1 1 16,3 0 1-16,-1 0 0 15,5-2 8-15,3 0-7 16,3 1-1-16,-1-2-1 16,4 1 0-16,-2 0 1 15,-1 2-1-15,6-2-1 16,-5 2 2-16,-3 1-1 15,2-2-1-15,-9 3 0 0,-1 2 1 16,-7 2-1-16,-7-2 0 16,-2 2 0-16,-6 0 0 15,-4 0 0-15,-1 0 1 16,1 0-1-16,0 0 0 16,-1 0 0-16,3 0 0 15,-1 0 0-15,-1 0 0 16,2 0 0-16,3 0 0 15,1 0 0-15,-1 0 0 16,4 0 0-16,-4 0 0 16,1 0 0-16,-1 2 1 15,1-2 0-15,3 2-1 16,0 0 0-16,-1-2 0 16,1 0-1-16,-3 0 1 0,-1 2 0 15,-3-2 0-15,-5 0 0 16,-3 0 0-16,-2 0 0 15,-2 0-1-15,2 0 0 16,0 0 1-16,3 0-1 16,-3 0 1-16,3 0 0 15,-3 0 0-15,-2 0-5 16,0 0-11-16,0 0-26 16,0 0-58-16,-7-2-166 15,-37 2-317-15</inkml:trace>
  <inkml:trace contextRef="#ctx0" brushRef="#br0" timeOffset="23883.74">10301 5943 159 0,'0'0'83'0,"0"0"-73"16,0 0 13-16,0 0 53 0,0 0 6 15,0 0-29-15,0 0-4 16,0 0-1-16,0-2-7 15,-2 2 6-15,2 0-4 16,0 0-11-16,0 0-6 16,0 0-9-16,0 0-3 15,0 0-3-15,0 0 3 16,0 0-3-16,0 0 6 16,0 0-14-16,-3 0-1 15,3 0-1-15,0 0 2 16,0 0-3-16,0 0 4 15,0 0-4-15,0 11-3 0,0 3 2 16,0-1 1-16,0 3 1 16,0-1 1-16,0-5-2 15,0-1 0-15,0 1 0 16,0 1-2-16,0-1 2 16,0-2-1-16,3-3 4 15,1 4-7-15,1-5 2 16,-3 2 2-16,0-2 0 15,0-3 0-15,-2 4 0 16,2-5 0-16,1 0-3 16,-1 0-1-16,-2 0 2 15,0 0 1-15,4 0 1 16,-2 2 0-16,3-2 0 0,2 1 0 16,2 2 8-16,4-3-7 15,3 2 3-15,4 0 11 16,-1-2-6-16,8 0 3 15,2 0-5-15,5 0 1 16,1 0 0-16,-2 0-1 16,2 0 4-16,-6 0-8 15,-3 0-3-15,-2 0 5 16,-1 0-3-16,-1 0-2 16,0 0 4-16,1 0-2 15,3 2-1-15,1-2 4 16,5 0 1-16,-1 0 1 15,2 0-4-15,5 0 3 16,-3 0 1-16,4 0-4 0,-4 0 4 16,1 0-2-16,-1 0 1 15,-1 0-3-15,-5 0-2 16,2 0-1-16,0 0 3 16,-2 0-2-16,2 0 5 15,-2 0-2-15,2-2 4 16,-4 2-2-16,2 0-4 15,0 0 1-15,-2 0 0 16,-3 0 5-16,3 0-4 16,-2 0-1-16,1 0-2 15,-1 0 3-15,2 0-2 0,-3 0 5 16,0 0-4 0,3 0-1-16,-2 0 6 0,-2 0-4 15,2 0-1-15,0 0 6 16,0 0-7-16,4 0 1 15,0 0 1-15,0 0 2 16,0-2-1-16,0 0-1 16,-2-1-1-16,-3 2 3 15,2 1 1-15,-1-2-1 16,4 2 1-16,0-2 1 16,0-1-3-16,0 2-1 15,0-2-1-15,2 3-2 0,3 0 1 16,-3 0-1-1,0-1 1-15,-4 1-2 0,0 0 2 16,-3 0-1 0,2 0 1-16,-1 0 1 0,-2 0-2 15,1 0 1-15,-2 0-2 16,3-2 4-16,2 2 3 16,-3 0-6-16,-1 0 0 15,-2 0 1-15,0 0 2 16,-4 0-3-16,1 0 2 15,1 0-3-15,-2 0 1 16,3 0 0-16,3 0-1 16,0 0 2-16,4 0-1 15,0 0 0-15,0 0 2 16,0 0-2-16,0 0 1 16,-6 0-1-16,6 0-1 15,-2 0 3-15,-3 0 1 0,3 0 3 16,-5 0-4-16,-2 0-3 15,1 0 6-15,-1 0-1 16,3 0-1-16,6 0 3 16,2 0-1-16,4 0-1 15,3 0 3-15,-3 0-6 16,2 0 0-16,-1 0-1 16,-1 0-1-16,3-2 4 15,0 0 1-15,-3-2-1 16,1 0-3-16,-5 1 0 0,-3 0 5 15,-2 1-6 1,-1-2 1-16,-3 2 2 0,0-1-2 16,-4 3-1-1,-1 0 2-15,1-1-5 0,1 1 4 16,-1-3-2-16,3 1 2 16,0 2 0-16,1-1-1 15,3-3 0-15,1 1 1 16,-2 3 1-16,1-1-4 15,-2 1 1-15,4-3 1 16,2 3 1-16,2-1 2 16,4 1-3-16,-4-3 0 15,5 2-1-15,3-3 1 16,-8 2 0-16,0-1 0 16,-4-1 0-16,-5 4-3 0,2 0 3 15,-4-2 1 1,0 2-1-16,0-2-2 0,0 2 2 15,-3 0 1-15,1 0 0 16,-1 0-1-16,-1 0 0 16,-1 0 0-16,1 0 0 15,-3 0 0-15,2 0-1 16,-1 0 1-16,-2 0 2 16,1 0-2-16,-1-1 0 15,-2 1-1-15,1-3 2 16,-2 3-1-16,-2 0 0 15,-3-1 0-15,0 1 1 0,-2-2-1 16,2-1 1 0,3 2 0-16,-3 1 0 0,-2 0 0 15,2-3 1-15,-2 3-2 16,0-4 3-16,2-2-1 16,0 1 0-16,6-8 3 15,-2 0-5-15,1-1 1 16,-1-4 1-16,0 0-2 15,4-5 1-15,-1 5-1 16,-1 0-4-16,2 4-6 16,-1 2-14-16,-1 1-13 15,1 2-13-15,-2 3-17 16,-7 4-32-16,0 2-48 0,-27 0-97 16,-31 36-339-16</inkml:trace>
  <inkml:trace contextRef="#ctx0" brushRef="#br0" timeOffset="48369.35">5818 10999 124 0,'0'0'140'0,"0"0"-117"15,0 0 28-15,0 0 12 16,0 0-16-16,0 0-21 0,0 0 12 16,0-16 6-1,0 12-7-15,0 0-2 0,0 0-4 16,-2 1-21-16,-2-3-10 16,-1-2-4-16,-2 0 2 15,2-3-13-15,-1 1-12 16,2-3 23-16,-1 1 4 15,1 0 0-15,0-2 18 16,-2 2 13-16,0-4 4 16,4 4 24-16,-3 2 1 15,3 4-17-15,2 2 1 16,-2 4-12-16,2 0-3 16,-2 0-11-16,2 0 2 15,0 0-10-15,0 14-2 16,0 22 1-16,0 18 12 0,0 14 16 15,0 7 1-15,0 1-7 16,0-2-2 0,6 0-10-16,1-4-1 0,5-2-8 15,-2-3-1-15,1-3-1 16,1-3-2-16,-5-1-1 16,-1 1-3-16,-4 2 1 15,0 1-2-15,-2 0 1 16,0-4-2-16,0-4 1 15,0-8-2-15,0-7 2 16,0-11-2-16,0-13 1 16,0-4 0-16,0-7-1 15,0-4 1-15,0 0 0 0,0 0-2 16,0 0-1-16,0 0 3 16,0-25-1-16,0-12-1 15,0-24 2-15,0-13 0 16,0-13 0-16,0-4 1 15,0-4-1-15,0 5 1 16,0 0 0-16,0 0 3 16,0 6-1-16,0 6-1 15,0 7 0-15,0 9 2 16,0 6 0-16,0 6 2 16,0 5-4-16,0 8-1 15,0 4 3-15,0 9-3 16,0 11 1-16,0 8-2 15,0 3 4-15,0 2 5 0,0 0-5 16,0 0 3-16,0 0 2 16,-2 0 0-16,0 0-1 15,-2 26-1-15,-1 21-2 16,-1 18 2-16,1 14 4 16,-2 7-1-16,5 5-3 15,0-4 2-15,2 0-1 16,0-5-2-16,0-4-1 15,-2-4 3-15,2-3-5 16,-5-9-3-16,5-4 0 16,0-8-2-16,0-10-41 15,0-6-55-15,9-10-97 0,2-2-197 16,-4 0-142 0</inkml:trace>
  <inkml:trace contextRef="#ctx0" brushRef="#br0" timeOffset="64486.619">9161 11794 44 0,'0'0'72'0,"0"0"-2"15,0 0-13-15,0 0-13 16,0 0 15-16,0 0 4 16,0 0-29-16,0 0-18 15,-35 7-16-15,33-5 2 0,-2 0-2 16,2-2 0-16,2 0 2 16,0 0 0-16,0 0-1 15,0 0 0-15,0 0 5 16,0 0-6-16,0 0 10 15,0 2 13-15,0-2-2 16,0 0 8-16,0 0 1 16,-3 0-6-16,3 0 8 15,0 0-9-15,-2 0-8 16,2 0 0-16,0 0 1 16,0 0 3-16,0 0 5 15,0 0 9-15,0 0 5 0,0 0-11 16,0 0 3-1,0 0-1-15,0 0-10 0,0 0-2 16,0 0-7-16,0 0 0 16,0 0-4-16,0 0-1 15,0 0-2-15,-2 0 5 16,2 0-4-16,0 0-4 16,0 4 0-16,0 14-2 15,0 2 2-15,0 6-1 16,0-7 1-16,0-6-1 15,0-5-1-15,0-6 2 16,0-2 2-16,0 0-2 16,0 0 0-16,0 0 0 15,0 0-2-15,0 0 1 0,0 0 1 16,0 0-1 0,0 0-1-16,0 0-3 0,0 0 2 15,0 0-1-15,0 0 4 16,0 2-1-16,0-2 1 15,4 0-1-15,-1 0 1 16,1 0 0-16,3 0 2 16,0 0 5-16,-1 0 2 15,3 0 5-15,3 0-3 16,1 0-4-16,3 0 0 16,-1 0-4-16,-1 4-1 15,3-4 2-15,1 2-1 16,-3-1 0-16,4-1-3 0,0 3 3 15,-1-3-2 1,5 0 6-16,-6 0-6 0,1 0-1 16,0 0 4-16,-2 0-1 15,-1 4 2-15,3-4-4 16,0 0 0-16,-1 0-1 16,2 0 1-16,0 0 0 15,-3 2 2-15,-1 0-2 16,-1 0 0-16,-1 0-1 15,3 0 0-15,-3-1 0 16,1-1 0-16,1 0 0 16,1 0 0-16,-1 0 1 0,1 0-1 15,0 0 1 1,0 3-1-16,-3-1 0 0,1 2 0 16,1 0 0-16,1 0 3 15,1-1-3-15,-1-3 0 16,-3 1 1-16,1-1 0 15,-3 2-1-15,-1 0 0 16,0-2 0-16,-3 2 0 16,-1-2 1-16,0 0-1 15,-1 2 0-15,2-2 0 16,0 2 1-16,1-2-1 16,1 0 0-16,3 0 0 15,-4 0-1-15,1 0 1 0,3 1 0 16,-4 2 0-1,1-3-1-15,1 0 1 0,-2 0 0 16,-1 0 2 0,-1 0-1-16,-1 0-1 0,0 0-1 15,1 0 1-15,-1 0-2 16,1 0 3-16,1 0-2 16,-2 0 2-16,1 0-2 15,-1 0 0-15,-3 0 1 16,-2 0 0-16,2 0 0 15,0 0 0-15,-2 0 2 16,0 0 1-16,0 0 6 16,0 0-8-16,0 0 0 15,0 0 2-15,0 0-3 0,0 0 1 16,0 0 1 0,0 0 0-16,0 0-1 0,0 0 0 15,0 0 2-15,0 0-1 16,0 0-2-16,0 0 0 15,0 0 0-15,2 0-2 16,-2 0-1-16,0 0 1 16,2 0 0-16,-2 0-1 15,0 0-5-15,3 0 5 16,1-4 3-16,3-4 5 16,0 0-4-16,-3-2 0 15,3 0 4-15,2-3-5 16,-2 4 2-16,-1-1 0 15,-2 2-2-15,-1 2-3 16,-1 0 3-16,-2 4 0 0,2-1 2 16,-2-4-2-16,2 1 1 15,0-6-1-15,-2-2 3 16,0 0-1-16,0 2 2 16,0 2-4-16,0 4 1 15,0 2-1-15,0 0-1 16,0 2 1-16,0 0 1 15,3 2-1-15,-3 0 1 16,3 0 0-16,-3 0-1 16,0-2 0-16,0 0-1 0,0 0 0 15,0-1 0 1,0-1 1-16,0 1 3 0,0 3-2 16,0 0 0-16,0 0 0 15,0 0 2-15,0 0-2 16,0 0 1-16,0 0-2 15,0 0 0-15,0 0 0 16,0 0 0-16,0 0-2 16,0 0 2-16,0 0 0 15,0 0-2-15,0 0-7 16,0 0 8-16,0 0-3 16,0 0 2-16,0 3 2 15,0 8 0-15,0 0 6 16,0 6-4-16,-6-3 0 15,2 0-1-15,0 4-1 0,-1 3 0 16,1 0 1-16,0-3-1 16,2-2 0-16,-1-2 0 15,1 0 0-15,2 3-3 16,-3-8 7-16,1-3-4 16,2 0 1-16,0-4-1 15,0 0 0-15,-2 1 0 16,2-3 0-16,0 0 6 15,0 0-6-15,0 0 2 16,0 0 2-16,0 0 0 16,-2 0-3-16,-1 0 13 15,1 0-2-15,-2 0 7 0,-7 0-1 16,2 0-15 0,-4 0-2-16,-1 0 2 0,3 0 0 15,-2 1-3-15,1 2 1 16,4-2-1-16,-1-1 1 15,-1 0-1-15,4 0 2 16,-3 0 1-16,1 0 7 16,-4 0-3-16,1 0-4 15,0 0-2-15,0 0 1 16,-2 0 3-16,-1 0-5 16,-1 0 1-16,1 0 1 15,3 0-2-15,0 0 1 16,-3 0 5-16,3 0-4 0,0 0 4 15,0-4-1-15,-2 3 1 16,-1-6-4-16,1 1 2 16,-3 0-3-16,-1 0 0 15,1 0-1-15,-4 0 1 16,2 0 0-16,0-2 3 16,0 0 1-16,0 1-4 15,1 0 0-15,-1-1 0 16,-1 0 1-16,2 2-2 15,-1-2 0-15,1 2 0 16,1-1 3-16,3 2-3 16,-3 1 0-16,5 1 0 0,-2-3 1 15,1 1 0-15,1 3-1 16,3 0 1-16,-2-1-2 16,1 3 1-16,-1-3 0 15,-2 1 0-15,3 0 0 16,-5 0 0-16,4 2-2 15,-3-2 2-15,-3 0-1 16,0 0 1-16,2-3 1 16,2 4-1-16,-5-1 1 15,5 0 3-15,-2-2-3 16,1 1-1-16,0-3 1 16,-1 5 2-16,3-1-2 15,-1 2-1-15,4-2 0 16,-1-2 0-16,0 4 1 15,2-2 1-15,0-1-1 16,3 3 4-16,2-1-5 0,0 1 6 16,0 0-6-16,2 0 0 15,-2 0 2-15,2 0-2 16,0 0 0-16,0 0-1 16,0 0 1-16,0 0 0 15,0 0 0-15,0 0 1 16,0 0-3-16,0-2 2 15,0 0-1-15,0 2 1 16,0 0-4-16,0 0 1 16,0 0 2-16,0 0-1 15,0 0 2-15,0 0-2 0,0 0 2 16,0-2-2-16,0 2-2 16,0 0 2-16,0-2 0 15,0 0 0-15,0 2 1 16,0-3-2-16,0 2-1 15,0-2 1-15,0 0 0 16,0-1 3-16,0-4 2 16,0 0 2-16,0-4-3 15,0 0-1-15,0-2 0 16,0 2-2-16,4 2 0 16,0-3-3-16,-2 6 1 15,0 1 4-15,1-3 0 16,-3 5 0-16,0 4 0 0,2 0 2 15,-2 0-1 1,0 0-1-16,0 0-2 0,0 0-2 16,0 0-4-16,0 0 0 15,0 0-7-15,0 0-6 16,0 10-2-16,2 6 1 16,-2 11 12-16,4 2 10 15,-4 4 2-15,3-3-1 16,0-4 0-16,-3-4 2 15,2-5-3-15,0-5-1 16,-2 1 0-16,0-1 1 16,0 1 0-16,0-4 0 15,2-3 0-15,-2-2-1 16,0-4 0-16,0 2 0 0,2-2-1 16,-2 0 1-16,0 0 0 15,0 0-1-15,2 0-3 16,-2 0 3-16,2 0-3 15,1 0 4-15,1 2-1 16,2 0 2-16,4 0 0 16,3 0 1-16,-1 1-1 15,3 0 0-15,3-1 0 16,-1 0 0-16,6-2 1 16,-3 0 2-16,2 0-2 15,-2 0 2-15,1 0-1 16,-4 0 0-16,3 0 1 15,-2 0 0-15,2 0-1 0,-2 0 2 16,4 0 2 0,-2 0-4-16,1 0 0 0,-2 0 2 15,1 0-2-15,-1 0 5 16,0 0-5-16,-1 0 1 16,-1 2-1-16,4 0-1 15,1-1-1-15,0 5 0 16,3-5 0-16,-1 1 3 15,-3 0-3-15,-2 0 3 16,-1 0-2-16,-2 0-1 16,0-2 1-16,-1 0 0 15,-1 0 1-15,-1 0 0 0,-2 0-2 16,0 0 1 0,0 0-1-16,3 1 0 0,-1-1 2 15,3 3-2-15,-3-1 1 16,5-2 0-16,-3 0 0 15,3 0 0-15,-2 2 1 16,0-2-2-16,-3 0 0 16,-2 2 0-16,2-2 0 15,-1 0 1-15,-1 0-1 16,-3 0 1-16,4 0-2 16,-1 0 1-16,-2 0 0 15,2 0 1-15,-2 0 0 16,-5 0 1-16,-2 0-1 0,1 0 0 15,-3 0 3-15,0 0 6 16,0 0-2-16,0 0 1 16,0 0 0-16,0 0 1 15,0 0-5-15,0 0 3 16,0 0-7-16,0 0 2 16,0 0-1-16,0 0-2 15,0 0 0-15,0 0-1 16,0 0-7-16,0 0-11 15,0 0-17-15,0 0-11 16,0 0-13-16,0 0-22 16,0 0 3-16,0 11-41 15,0 7-84-15,-25 5-56 16</inkml:trace>
  <inkml:trace contextRef="#ctx0" brushRef="#br0" timeOffset="125305.36">6861 5095 242 0,'0'0'156'0,"0"0"-139"16,0 0 31-16,0 0 51 16,0 0 24-16,0 0-4 15,0 0-13-15,4 0-23 16,-4 0-33-16,0 0-21 15,0 0-12-15,0 0 0 0,0 0 9 16,0 0 5-16,0 0-8 16,0 0-6-16,0 0-4 15,0 0-3-15,0 0-6 16,0 0-4-16,0 0 0 16,0 0-2-16,2 0-2 15,5 0-3-15,5 0 7 16,3 2 0-16,1 0 0 15,-1 1 4-15,5-2-1 16,1-1 0-16,5 2 2 16,0 0-3-16,8-2 2 15,4 0 0-15,2 0-2 0,0 0-1 16,0 0-1-16,-2 0 1 16,0 0 1-16,-5 0-2 15,-1 0 3-15,-3 0-2 16,0 0 1-16,-3 0-2 15,4 0 4-15,-4 0-3 16,-2 0 1-16,1 0-1 16,-3 0 0-16,1 0 1 15,-4 0 0-15,0 0-2 16,1 0 1-16,-3 0 1 16,1 0-2-16,-2 0 3 15,0 0-3-15,-1 0 4 16,1 0-2-16,-1 0-2 0,1 0 1 15,1 0 0-15,1 0 1 16,0 0-2-16,0 0 1 16,0 2 0-16,-3-2 0 15,1 0 0-15,-3 0 0 16,6 2 0-16,-2-2-1 16,3 0 1-16,-3 0-1 15,4 0 1-15,-3 0-1 16,2 0 2-16,-2 0 0 15,-1 0-1-15,-1 0-1 16,-3 0-1-16,-1 0 1 16,-1 0 0-16,-3 0-1 0,4 0 1 15,-1 0 0 1,1 0 0-16,-2 0 0 0,1 0 0 16,-1 0 1-16,-6 0-1 15,0 0 0-15,-1 0 0 16,-3 0 2-16,0 0-2 15,0 0-2-15,0 0 2 16,0 0 1-16,0 0 0 16,0 0-1-16,0 0 1 15,0 0-2-15,0 0 0 16,0 0 0-16,2 0-2 16,4 0 3-16,1 0-1 15,2 0 1-15,2 0-1 16,0 0 1-16,1 0 0 15,1 0 3-15,0 0-3 0,3 2 0 16,-6-2 0-16,4 1 1 16,-1 2-3-16,-1-3 4 15,1 0-4-15,-1 3 1 16,-2-3 0-16,1 3-7 16,1-3-1-16,-3 0 4 15,-3 0 3-15,-2 0 2 16,-1 0 0-16,-3 0-1 15,0 0 0-15,2 0 2 16,0 0-1-16,-2 0 0 16,0 0 0-16,3 0 0 15,-1 0 3-15,0 0-5 0,1 0 2 16,1 0-1-16,-2 0 0 16,4-2-1-16,3-10 2 15,1-2 4-15,0-2-2 16,-3 0-2-16,0-4 3 15,2 0-2-15,-5 4 0 16,1-4 0-16,-3 6 0 16,-2 2-1-16,0 0 2 15,0 2 0-15,0 3-1 16,0 4 0-16,0 1 0 16,0 0 0-16,0 2-1 15,0 0 2-15,0 0 1 16,0 0-2-16,0 0 2 0,0 0-2 15,0 0-1-15,0 0-1 16,0 0-4-16,0 0 1 16,0 0-1-16,0 0-4 15,0 2 1-15,0 2 0 16,0 1 6-16,0 6 1 16,0 1 1-16,0 0 1 15,-2-4 2-15,-1 0-3 16,1 0 1-16,0-1-2 15,2-2-1-15,-2-1 2 16,2-1-4-16,0 0 0 16,0 1 4-16,0 0-6 0,0-2-2 15,0 0-3-15,0-2 4 16,0 0 7-16,0 0-2 16,0 0 2-16,0 0 5 15,-2 0-3-15,0 0 2 16,2 0-3-16,-2 0 2 15,-4 2 0-15,0 2-1 16,-1 0 3-16,1 0-4 16,-1-2 5-16,0-2 0 15,0 2-4-15,-1 0 1 16,-3 1-1-16,-3-2-2 16,1 1 1-16,-1 0 1 15,1 0-2-15,-1-2 0 16,-1 0-1-16,-5 0 1 15,-3 0 1-15,-3 0 0 0,-7 0 2 16,-3 0-3-16,0 0 1 16,-2 2-1-16,7-2 2 15,2 2-1-15,2 2-1 16,8-4-1-16,1 3 1 16,2-3 2-16,3 0 1 15,0 0-1-15,-3 0 4 16,-3 0 2-16,-4 0-2 15,-2 0-5-15,-4 0-1 16,0 0 0-16,2 0 0 16,2 0 2-16,4 0-2 15,-2 0 0-15,3 0 0 0,3 0 2 16,1 0 2 0,-2 0-3-16,-2 0 4 0,0 0 1 15,-2 0-3-15,-5 0 3 16,2 0-1-16,-2 0-2 15,5 0-1-15,-2 0-2 16,0 0 0-16,3 0 1 16,1 0 1-16,2 0-2 15,0 0 0-15,3 0 1 16,-1 0 2-16,1 0 0 16,-3 0 3-16,0 0-3 15,-4 0-3-15,2 0 0 16,-3 0 1-16,1 0 0 0,6 0 1 15,-1 0-2 1,1 0 1-16,3 0 1 0,-3 0-2 16,5 0-2-16,-1 0 2 15,2 0 0-15,-3 0-1 16,-1 0 2-16,-1 0-1 16,1 0 0-16,1 0 0 15,-1 0-2-15,7 0 1 16,-3 0 1-16,3 0 0 15,-5 0 0-15,2 0-1 16,-1 0 1-16,-3 0-2 16,-1 0 1-16,-1 0 0 15,1 0 1-15,1 0 0 16,-1 0 2-16,3 0-2 0,-1 0 0 16,2 0-4-16,-3 0 2 15,1 0 0-15,1 0-5 16,-1 0 6-16,7 0 1 15,-4 0 1-15,4 0-1 16,2 0 0-16,-1 0 0 16,1 0 0-16,0 0 0 15,2 0-1-15,-2 0 0 16,2 0 0-16,2 0-3 16,-2 0 1-16,0 0 3 15,2 0 0-15,-2 0 0 16,0-3-2-16,2 0-1 15,0 3 0-15,0-1-2 0,0-1-1 16,0 0 4-16,-3-4 2 16,-1 2-1-16,0-2 0 15,0 0 1-15,0-2-4 16,0-1 0-16,4-4-5 16,-4-1 5-16,4 0-3 15,-2-1 2-15,-1 1-1 16,-1 5 1-16,2 0 3 15,0 4 1-15,0 1 0 16,2 2 0-16,-3 2 1 16,3 0 0-16,0 0 0 15,0 0-5-15,0 0-2 0,0 0 1 16,0 0 0-16,0 0 1 16,0 0 0-16,0 0 1 15,-2 0 1-15,2 0-5 16,0 0 1-16,0 2-5 15,0 10-5-15,0 8 9 16,0 6 5-16,0 2 4 16,0-6-1-16,0-1 0 15,2-3 0-15,1-7 0 16,-1-1 0-16,0-2 0 16,0-4-3-16,0 0 0 15,3 0-3-15,-3-2 0 16,2-1-3-16,0 2 3 0,4 0 0 15,-2 0 4-15,3-1-2 16,3 2-2-16,-2-4 6 16,6 0 0-16,4 2 0 15,0-2 4-15,0 0-1 16,0 0-2-16,5 0 1 16,0 0-1-16,-2 0 1 15,2 0-1-15,-5 0-2 16,3 0 2-16,-4 0-2 15,2 0 2-15,-1 0-2 16,2 0 2-16,-2 0 0 16,1 0 0-16,-2 0 2 15,-1 0-3-15,2 0 0 16,-2 0 1-16,2 0 1 0,0 0-1 16,0 0 7-16,-2 0-3 15,0 0 0-15,-2 0-3 16,-1 0 0-16,1 0-1 15,-3 0-1-15,1 0 1 16,1 0-1-16,-2 0 1 16,3 0-1-16,-1 0 0 15,3 0 0-15,0 1 0 16,0-1 1-16,2 0-1 16,0 0 0-16,2 0 0 15,-2 5 2-15,3-5-2 16,-2 2 2-16,0 0-2 15,1-2 0-15,0 0 0 0,-2 0 0 16,3 0 0-16,-4 0 1 16,2 0-2-16,-1 0 1 15,0 0 0-15,0 0 2 16,0 0-2-16,2 0 0 16,-2 0 0-16,1 0 0 15,-2 0 0-15,2 0 0 16,-1 0 2-16,1 0-2 15,0 0 0-15,-1 0 0 16,0 0-1-16,-2 0 1 16,0 0 0-16,-1 0 1 15,2 0-1-15,-2 0 0 0,1 0 0 16,3 0 4-16,-4 0-3 16,3 0-1-16,-3 0 0 15,2 0-1-15,-2 0 1 16,-3 0 0-16,-1 0-1 15,-1 0 1-15,-2 0 1 16,3 4-1-16,1-4 2 16,1 2 0-16,-1 0 0 15,-1-2 0-15,3 3-1 16,-3-3 2-16,1 1-3 16,-3 1 2-16,2-2-2 15,-1 0 2-15,1 2 0 16,-2-2-2-16,0 0 1 0,0 0-1 15,-4 0 2 1,0 2-1-16,-3-2-1 0,-2 0-1 16,0 0 1-16,1 0 1 15,-1 0 0-15,-2 0-1 16,0 0 4-16,2 0-3 16,-2 0 0-16,0 0-1 15,2 0 2-15,-2 0-4 16,0 0 1-16,2 0 1 15,4 0 1-15,-2-4 6 16,2-10-4-16,5 0 2 16,-1-4-2-16,-2 2 1 0,-3 2-2 15,-1 2 1 1,-2 2 1-16,0 2-4 0,-2 2-1 16,0 0 0-16,0 0-5 15,0 0-16-15,-2 1-45 16,-13-4-93-16,-7 7-201 15,-3 2-145-15</inkml:trace>
  <inkml:trace contextRef="#ctx0" brushRef="#br0" timeOffset="159684.09">10557 15633 103 0,'0'0'146'0,"0"0"-101"0,0 0 3 16,0 0 43-16,0 0-25 16,0 0-21-16,0 0-14 15,0 0-2-15,0 0 5 16,0 0 5-16,0 0 2 15,0 0-2-15,0 0 14 16,0 0-6-16,0 0-6 16,0 0-8-16,0 0 2 15,0 0-10-15,0 0 4 16,0 0-9-16,0 0 1 16,0 0-8-16,0 0 2 15,0 0-8-15,0 0-5 16,0 0 2-16,7 0-3 15,7 4 17-15,3-3-10 0,1 2-1 16,4-1 0-16,-2 0 3 16,3-2-3-16,1 0-2 15,0 0 2-15,1 0-4 16,-1 0 4-16,3 0-1 16,-2 0-5-16,-3 0 2 15,2 0-1-15,-1 0 0 16,2 0 7-16,-2-4-3 15,0 0 2-15,-1 0-2 16,-1 4-3-16,-2-6-1 16,-1 4-2-16,-2-3 2 15,2 4 0-15,-5-3 0 16,5 4 2-16,0-4 1 0,2 0 0 16,2 2-1-1,1-1-1-15,-2 2 0 0,2-1-1 16,-1 0-1-16,1 2 0 15,-1 0 1-15,-4 0 0 16,1 0-2-16,2 0 1 16,-1 0 0-16,-1-4-1 15,4 4 1-15,-3-6-1 16,3 3 1-16,-4 0 1 16,6 1-1-16,0 2-1 15,-4-4 2-15,6 4-1 16,0-5 1-16,2 5 3 15,0 0-4-15,-2 0 3 0,-2 0-2 16,-1 0 2-16,-4 0-3 16,2 0-1-16,-1 0 2 15,-2 0-2-15,-1 0 1 16,-3 0-1-16,-1 0 0 16,-3 0 0-16,-2 0 0 15,-2 0 2-15,0 0-2 16,-5 0 0-16,0 0 0 15,-2 0 0-15,2 0 0 16,-2 0 0-16,2 0 1 16,-2 0-1-16,0 0 1 15,0 0 4-15,0 0 0 0,0 0 1 16,0 0 3 0,0 0 0-16,0 0-5 0,0 0 3 15,0 0-5-15,0 0 3 16,0 0-1-16,0 0-2 15,0 0 4-15,0 0-4 16,0 0 9-16,0 0 0 16,-6 0-2-16,-3 0-4 15,-5 0-3-15,-1 0 6 16,-5 0-8-16,-3 0 1 16,0-4-1-16,-6 4 0 15,-3 0 0-15,-4 0-1 16,0 0-4-16,1 0 2 15,-1 0 3-15,-1 0 0 0,1 0-2 16,-2 0 0-16,4 4-1 16,-1-4 3-16,-1 0 0 15,1 0 0-15,-3 0 0 16,-1 0 0-16,0 0-5 16,3 0 4-16,1 0 1 15,4 5 0-15,4-1-1 16,2-2 1-16,5 0-2 15,2 2 2-15,2-3 0 16,3 4 1-16,-1-1-1 16,4-4 1-16,-3 0-1 15,-1 2 0-15,1 0 1 16,1 2-1-16,-3-2 0 0,3 2 0 16,-3 0-1-16,-1 0 0 15,3-4 1-15,0 1 1 16,1 2-1-16,-3-1 0 15,1 2 0-15,1 0 0 16,-1-4 0-16,1 4 1 16,-3-4-1-16,-1 0 0 15,-1 4 0-15,1-4 0 16,1 4 0-16,3-4 0 16,-1 2 0-16,5 2 0 15,-4-4-1-15,6 0 1 16,0 0 2-16,5 0-2 0,0 0-1 15,0 0 1-15,2 0-1 16,0 0 0-16,0 0 1 16,0 0 0-16,0 0-1 15,0 0-2-15,0 0 0 16,0 0-1-16,0 0 0 16,0 0-23-16,0 0-26 15,0 0-49-15,0 0-101 16,0-14-139-16,0-4-114 15</inkml:trace>
  <inkml:trace contextRef="#ctx0" brushRef="#br0" timeOffset="162372.94">10586 15687 61 0,'0'0'177'16,"0"0"-126"-16,0 0 2 16,0 0 29-16,0 0-14 15,0 0-11-15,-24-4-9 16,24 2 15-16,-3 0-5 0,-1 0-13 15,0-2-8 1,-1-6-35-16,-4 2 0 0,4-10-4 16,3 1 2-16,0 2 0 15,0-2 0-15,0 4 2 16,0 0 3-16,0 3-5 16,2-4 2-16,0 10-2 15,-3-1 0-15,3 5 2 16,0 0-4-16,0 0 4 15,0 0-2-15,0 0 0 16,0 0-5-16,0 0 1 16,0 0 4-16,0 0 4 15,0 5 7-15,0 5 1 0,0 3 7 16,3-4-7-16,3 4 3 16,0-5-6-16,1 2 1 15,-3-2 2-15,2 2-2 16,-2-6-4-16,0 0-3 15,1 0-2-15,-3-2 1 16,2 2-1-16,-2-4-1 16,6 4 0-16,-2-4-1 15,3 0 2-15,-1 0-1 16,4 0 5-16,-1 0 0 16,3 0 2-16,-1 0 2 15,2 0-3-15,-1 0 0 16,1 0 4-16,1 0 2 15,1 0 1-15,1 0-3 0,3 0-3 16,0 0 2-16,2-4 1 16,0-2-2-16,1 2 3 15,0 0-6-15,3-4 2 16,0 2-2-16,-5 2 4 16,1 2 0-16,-2 0-2 15,-2-2-2-15,1 4 3 16,-3-5-3-16,6 4-2 15,-3-2 2-15,2 0-2 16,0 1-2-16,1 2 1 16,-2-4 0-16,2 4 2 15,-3-5 4-15,1 5 1 16,-2 0-3-16,-1 0-1 16,0-4-2-16,-2 3 0 15,1 1-3-15,1-3 2 0,1 3-1 16,-2 0 1-16,3 0 1 15,-5-1-2-15,3 1 0 16,-2-4 2-16,0 4 1 16,-1-5-2-16,-1 5 1 15,-1 0 1-15,1 0 1 16,-4-3 0-16,3 3-3 16,1 0 3-16,-3 0 1 15,3 0-6-15,-3 0 4 16,-3 0-4-16,4 0 0 0,-1 0 0 15,0 0 0 1,0 0 1-16,-2 0 1 0,2 0 0 16,1 0 2-16,-2 0-3 15,2 0 0-15,-1 0-1 16,-2 0 0-16,-3 0 1 16,6 0-1-16,-4 0 0 15,1 0 0-15,3 0 2 16,-1 0-1-16,-1 0-1 15,2 0 1-15,-3 0-1 16,-1 0 1-16,2 0-1 16,-3 0 0-16,-1 0 0 15,0 0 0-15,-1 3 0 16,-2-3 0-16,1 0 0 0,-2 0 0 16,3 0 1-16,1 0-1 15,-2 0 0-15,1 0 0 16,0 0 0-16,-1 0 0 15,-1 5 0-15,-3-5 0 16,0 0 1-16,0 0-2 16,0 0 2-16,0 0 0 15,0 0-1-15,0 0 1 16,0 0 0-16,0 0-1 16,0 0 2-16,2 0-1 15,-2 0-1-15,0 0 0 16,2 0 0-16,-2 0 0 15,0 0 0-15,0 0 0 0,0 0 0 16,0 0 1-16,0 0 0 16,0 0-1-16,0 0 0 15,0 0 0-15,0 0 1 16,0 0 0-16,0 0-1 16,0 0 2-16,0 0-1 15,0 0 0-15,0 0-1 16,0 0 0-16,0 0 1 15,0 0-1-15,0 0 0 16,0 0 1-16,0 0-1 16,0 0 0-16,0 0 1 15,0 0-1-15,0 0-2 16,0 0 2-16,0 0 1 0,0 0-1 16,0 0 0-1,0 0 0-15,0 0 0 0,0 0 0 16,0 0 0-16,0 0 0 15,0 0 1-15,0 0 0 16,0 0-1-16,0 0 0 16,0 0 0-16,0 0-1 15,0 0 1-15,0 0 0 16,0 0 0-16,0 0 0 16,0 0 0-16,0 0 0 15,0 0 0-15,0 0 2 16,0 0-1-16,0 0 0 0,0 0 0 15,0 0-1-15,0 0 2 16,0 0-2-16,0 0 0 16,0 0-1-16,0 0 1 15,0 0 0-15,0 0 0 16,0 0 0-16,0 0 1 16,0 0-2-16,0 0 1 15,0 0 0-15,0 0 0 16,0 0 0-16,0 0 0 15,0 0 0-15,0 0-1 16,0 0 1-16,0 0 0 16,0 0-2-16,0 0 1 15,0 0-1-15,0 0-4 0,0 0 6 16,0 0-2 0,0 0 1-16,0 0-2 0,0 0 0 15,0 0 3-15,0 0-1 16,0 0 1-16,0 0 0 15,0 0 0-15,0 0 0 16,0 0-2-16,0 0 1 16,0 0 0-16,0 0-3 15,0 0-3-15,0 0-7 16,0 0 2-16,4-17-1 16,0 2 11-16,3-6 0 15,-2 5-3-15,0 4 5 0,-1-2 0 16,-2 2 0-1,0 2 0-15,-2 6 0 0,0-1 0 16,0 5 0-16,0 0 1 16,0 0 0-16,0 0 0 15,0 0 0-15,0 0-1 16,2 0 0-16,-2 0 0 16,0 0 1-16,3 0 1 15,-1 11-2-15,0 5 6 16,0 2 4-16,0-4 0 15,-2 0-4-15,2 2-6 16,-2-7 2-16,0 0-2 16,0-4-4-16,0-1-23 15,0-2-53-15,0 1-48 16,0-3-59-16,0 5-129 16,0-1-61-16</inkml:trace>
  <inkml:trace contextRef="#ctx0" brushRef="#br0" timeOffset="163950.19">12633 15436 247 0,'0'0'180'0,"0"0"-139"16,0 0 19-16,0 0 51 16,0 0-35-16,-4 107-24 15,4-85-14-15,0 1 7 16,0 0-14-16,0-7-1 0,4-2-11 15,4-4 1-15,-4-2-12 16,0 2 2-16,3-6-1 16,-1 0-3-16,2 0 2 15,3-1-7 1,-1 0 4-16,4 1 6 0,1 0-10 16,4-4 3-16,2 0 15 15,4 0-10-15,2 0-5 16,2 0 4-16,0 0 4 15,2 0-4-15,0 0 2 16,-2 0-6-16,0 0 0 16,0 0-4-16,0 0 3 15,0-4-1-15,5-4 0 0,-1 2 2 16,0-2 9 0,1 0-12-16,-3 2 0 0,0 2-1 15,0-2 4-15,0 4-3 16,3 2 0-16,-5-2 4 15,0-1-2-15,0 2-3 16,-2 1 4 0,0 0-2-1,-1-4 1-15,-4 4-1 0,1-4 1 0,-3 2-3 16,1 0 0-16,0 0 0 16,1 2 1-16,-1-3 1 15,-2 2-2-15,4 1 1 0,-3-4-1 16,0 4 4-1,0 0-4-15,-3 0 0 0,1 0 0 16,1 0-1-16,-2 0 1 16,1 0 1-16,-3 0 0 15,-1 0-1-15,-1 0-2 16,-2-4 2-16,-1 4 0 16,0 0 0-16,-1 0 0 15,-2-4-2-15,-2 2 2 16,-1-1-1-16,-2 2 1 15,3-3 0-15,-1 4 0 16,-2-4 0-16,0-1 1 16,0 1-1-16,-2-1-2 15,3 1 2-15,-3-9 3 16,3 0-1-16,-1-2-1 16,-2 1 1-16,0 2-4 15,0 6 2-15,0-2-11 0,0 4-14 16,0 2-46-16,0-4-58 15,0 6-173-15,0 0-108 16</inkml:trace>
  <inkml:trace contextRef="#ctx0" brushRef="#br0" timeOffset="166575.93">14490 15432 214 0,'0'0'213'16,"0"0"-159"-16,0 0-10 15,0 0 69-15,0 0-7 0,0 0-24 16,2 22-12-16,5-8-14 16,-3 2-15-16,0 0-14 15,1 4-7-15,-3-6-2 16,0 4-5-16,1 0-6 16,-1 0 2-16,-2-1-7 15,0-3 0-15,2 0 0 16,-2-9-1-16,0 0 0 15,0-3 3-15,3-2-4 16,-3 2-2-16,2-2-7 16,0 0 8-16,2 0-2 0,3 0 3 15,2 4 2 1,0-4-2-16,-1 0 2 0,3 4 0 16,3-4-1-1,-1 0-1-15,1 0-2 0,3 0 2 16,-1 0 0-16,5 0 1 15,-2 0 0-15,2 0-1 16,-4 0 0-16,1 0 0 16,0 0 0-16,0 0 2 15,2 0-2-15,-1 0 0 16,0-4 0-16,-3 4 1 16,-1-4-1-16,-2 2 0 15,1 2 0-15,-1 0 0 16,-2 0 0-16,0-2 0 0,3 2 0 15,-3 0 2-15,2 0-2 16,3 0 0-16,-1 0 0 16,8 0 5-16,1 0-4 15,1 0 10-15,2 0-6 16,1 0 4-16,-1 0-7 16,2 0 6-16,2-2-7 15,0-1 6-15,-2 3 0 16,2-1-3-16,-4 1 0 15,2-4 1-15,-2 4-1 16,-2-4 1-16,-4 2-5 16,2 2 3-16,-3 0 2 15,0 0-5-15,0 0 0 16,1 0 1-16,0 0-1 16,4 0 1-16,-3 0-1 0,3 0 4 15,-2 0-1-15,-2-2 0 16,0 0 0-16,-1 2-1 15,-3-4-1-15,1 4 4 16,0-4-5-16,-2 0 0 16,3 4 0-16,6 0 0 15,2 0 0-15,4 0-1 16,0-6 1-16,0 3 0 16,-2 0 0-16,-2 1 1 15,-4-2-1-15,-8 4 0 16,-11 0-1-16,-2-5 1 15,-2 5 2-15,0-1 2 0,0 1 0 16,0 0 3-16,0-3-3 16,0 3-3-16,0-5-1 15,0 1-5-15,0-9 1 16,0 0 2-16,0-2 0 16,0-7 0-16,0 4-1 15,0 0 3-15,0-4-2 16,0 0 2-16,-4 4 0 15,0 4 0-15,2 2 0 16,2 8-2-16,0 2 1 16,0 2 1-16,0 0-1 15,0 0-1-15,0 0 2 16,0 0-1-16,0 0-2 0,0 0 3 16,0 0 3-16,0 0-3 15,0 0 0-15,0 0 0 16,0 14 0-16,0 4 5 15,0-1-4-15,-3 6 3 16,3-5-4-16,0 0 2 16,-4-1-2-16,4 2 1 15,-2-2 2-15,0-3-3 16,2 4 1-16,0-6 2 16,-2-2-3-16,2-2 2 15,0-2 2-15,-3-2 1 16,3-4-4-16,-5 0 2 0,3 0-2 15,2 4 5 1,0-4 4-16,0 0-5 0,0 0 1 16,-2 0 1-16,0 0-3 15,-5 0 6-15,-4 4 1 16,-2 2-10-16,-3-2 1 16,-2 0-2-16,0-3 1 15,1 2 1-15,-6-1-2 16,-2 0 2-16,0 0 2 15,-4 2-3-15,0-4-1 16,-1 4 3-16,1 0-1 16,0-4 1-16,3 2 2 15,-3-2-2-15,2 0 2 16,-2 0 0-16,0 0-1 0,0 0-2 16,-5 0 1-16,3 0-2 15,-2 0-1-15,-1 0 5 16,3 0-5-16,2 0 0 15,0 0 3-15,4 0 1 16,4 0-3-16,-2 0 0 16,5 0 1-16,-1 0-1 15,0 0 0-15,-3 0 4 16,0 0-4-16,-2 0 1 16,-3 2-1-16,2-2 2 15,-2 0-1-15,0 0 0 16,4 0 1-16,-4 0-2 15,2 0 1-15,-2 0 1 0,0 2-2 16,3 2 5-16,-2 0-5 16,3-4-1-16,1 4 1 15,2-4 0-15,2 0 0 16,-2 0-1-16,7 2 2 16,-1-2 1-16,-1 2-2 15,4 0-1-15,-5-2-1 16,3 1 1-16,-1 2 0 15,3 1 0-15,-3 0 3 16,3-4-3-16,3 4 0 16,-2-4 0-16,1 0 0 15,3 0 0-15,-3 0 0 16,2 0 0-16,-2 0 0 0,1 0 0 16,-1 0-1-16,2 0 0 15,-2 0 0-15,3 0 1 16,-1 0-1-16,0 0 1 15,0 0-2-15,5 0 2 16,-2 0-4-16,1 0 1 16,1 0 3-16,0 0-2 15,2 0 2-15,0 0-3 16,-2 0 0-16,0 0 2 16,0 0-2-16,-1 0 2 15,0 0 1-15,3 0-2 16,0 0-3-16,0 0 1 0,0 0 1 15,0 0-3-15,-2 0 1 16,0-8 0-16,0-6 2 16,-2-4-5-16,1-4 2 15,3 0 4-15,0 4-3 16,-2 0 2-16,2 0-4 16,-2 1 4-16,0-1-9 15,2 0 2-15,0 4 9 16,-2 1-2-16,2 4 3 15,0 9 0-15,0 0 0 16,0 0 1-16,0 0 1 16,0 0-2-16,0 0 1 15,0 0 0-15,0 0-1 16,0 9-3-16,0 10 2 0,0 10 1 16,6 3 3-16,1-5-3 15,-3 4 3-15,0-12-3 16,2-2 0-16,0-9-2 15,-4-2-9-15,3-6-69 16,-1 0-86-16,2 0-165 16,2 0-77-16</inkml:trace>
  <inkml:trace contextRef="#ctx0" brushRef="#br0" timeOffset="189528.18">10510 15665 26 0,'0'0'463'16,"0"0"-438"-16,0 0-19 15,0 0 49-15,0 0 25 0,0 0-39 16,0 0-21-16,0 0 8 16,0 0 12-16,0-4 5 15,0 4-13-15,0 0-2 16,0 0-1-16,0 0-3 16,0 0 1-16,0 0-4 15,0 0-1-15,0 0 1 16,0 0-6-16,2 0-4 15,-2 0 5-15,0 0-9 16,0 0 4-16,0 0 1 0,3 0-5 16,-3 0 6-1,0 0-1-15,0 0-5 0,0 0-4 16,0 0-4-16,2 0 3 16,5 0 2-16,-1 0 3 15,1 0 1-15,2 0-2 16,-2 0-4-16,-1 0-4 15,1 0 3-15,-3 0 4 16,6 2-6-16,-6-2 1 16,3 0 0-16,3 0 0 15,2 2-1-15,7-2 4 16,8 0-1-16,7 4 1 16,4-4 2-16,9 0 4 15,2 0-3-15,-1 4-1 16,2 0 1-16,-4-4-4 0,1 2 1 15,2 0-5 1,5 0 3-16,1-2-2 0,1 1 1 16,-2-1 1-16,-3 0-3 15,-2 0 1-15,-5 0 0 16,-3 0 0-16,-5 0-1 16,-5 0 1-16,-4 0-1 15,-4 0 1-15,-4 0-1 16,-3 0 1-16,-3 0-1 15,-5 0 1-15,-1 0-1 16,-2 0 1-16,-1 0-1 16,1 0 0-16,-1 0 1 0,0 0 0 15,3 0-1-15,-2 0 0 16,4 0 1-16,-3 0-1 16,3 0 1-16,-2 0-1 15,4 0 0-15,-2 0 0 16,-1 0-1-16,6 0 1 15,-1 0 0-15,3 0 4 16,5 0-4-16,-2 0 0 16,6 0-2-16,-1 0 2 15,-2 0 0-15,0 0-1 16,-3 0 1-16,-6 0 1 16,-2 0 1-16,-4 0-2 15,-5 0 0-15,0 0 1 0,-2 0-1 16,0 0 0-1,0 0 0-15,2 0 0 0,-2 0 0 16,3 0 0-16,-3 0 0 16,0 0-1-16,0 0 1 15,0 0-2-15,0 0 4 16,0 0-1-16,0 0 0 16,2 0-1-16,-2 0 0 15,0 0 0-15,0 0 1 16,0 0-1-16,0 0 0 15,0-1 1-15,2-1-1 16,0-2-6-16,2-4 6 16,6-2 2-16,-4-6 3 15,1 2-3-15,-1 0-1 0,0-4 0 16,-2 2 0-16,0 5 1 16,-2 2-2-16,-2 9 0 15,0 0 0-15,0 0 0 16,0 0 0-16,3 0 0 15,-3 0-4-15,0 0 2 16,0 0-9-16,0 0 9 16,2 0-1-16,-2 0-1 15,0 0-1-15,0 0 5 16,0 0 0-16,0 0-1 16,0 0 2-16,0 0-1 15,0 0 1-15,0 0 2 16,0 0-2-16,0 0 0 0,0 0 1 15,0 0 1-15,0 0 2 16,0 0-1-16,0 0 4 16,0 0-6-16,0 0-2 15,0 0-1-15,0 0 1 16,0 1 0-16,0 2 0 16,0 2-1-16,-9 4 2 15,-7 5-1-15,-1-5 1 16,-4 8-1-16,-1-9 0 15,2 3 0-15,2-2-1 16,3-1-1-16,3-4 2 16,2-2 3-16,-2 0 0 0,-1 4-3 15,-5-6 1-15,-2 4 1 16,0 0 3-16,-5 0 2 16,-4 2 4-16,-4 2-2 15,-1-2-6-15,1 2 4 16,4-4-2-16,0-1 0 15,0-3-1-15,5 3 0 16,-3-3 0-16,1 3 2 16,-1-3-4-16,2 0 2 15,-2 0 5-15,0 0-3 16,-2 0-5-16,1 0 0 16,-3 0 3-16,0 0-2 15,-6 0 1-15,4 1-2 16,-3-1 5-16,5 4-5 15,0-4 1-15,2 0 2 0,2 0 0 16,2 0-3-16,4 0-1 16,-2 0 1-16,1 0-3 15,5 0 2-15,-4 0 0 16,3 0 0-16,-1 0 0 16,-4 0 0-16,-2 0 1 15,-4 0 1-15,-2 0 0 16,-2 0-3-16,-1 0 1 15,1 0 0-15,6 0 1 16,6 0 0-16,5 0 1 16,3 0 0-16,1 0 2 15,3 0-3-15,3 0 0 0,1 0 0 16,2 0 0 0,3 0-1-16,0 0 1 0,-2 0 3 15,2 0-3-15,-2 0 1 16,2 0 4-16,0 0-6 15,-2 0 0-15,2 0-1 16,0 0 0-16,0 0 1 16,0 0-4-16,0 0-6 15,0 0-11-15,0 0-20 16,0 0-21-16,14 0-26 16,19 0-61-16,18 0 19 15,21 0-46-15,7 0-89 16,2 0-37-16</inkml:trace>
  <inkml:trace contextRef="#ctx0" brushRef="#br0" timeOffset="191203.36">12745 15709 299 0,'0'0'138'0,"0"0"-96"15,0 0 56-15,0 0 33 16,0 0-31-16,0 0-35 16,-4 0-6-16,4 0-19 15,0 0-17-15,0 0-4 16,0 0-6-16,4 0 5 16,9 0 30-16,3 0-16 15,1 0-14-15,6 4 5 16,2-1 0-16,2-3 3 0,2 3-7 15,-3 0-10-15,1-2 0 16,4 3 2-16,1-4-4 16,1 4 5-16,5-1-3 15,-3-3 0-15,5 0 0 16,-1 0-3-16,0 0-1 16,-1 0 3-16,-2 0-3 15,1 0-1-15,-3 0 0 16,2 0 1-16,-5 0-2 15,3 0-2-15,-3 0 2 16,-2 0-1-16,2 0 0 16,0 0 3-16,-2 0-4 0,0 0 2 15,-2 0-3-15,2 0 1 16,-3 0 0-16,1 0 2 16,-3 0 0-16,-1 0-3 15,2 0 0-15,-4 0 0 16,0 0 1-16,-1-3 1 15,-3 3 0-15,2 0-2 16,-4-4 0-16,-1 4 0 16,-1 0 0-16,-3 0 0 15,4 0-1-15,-5 0 2 16,3 0-1-16,-4 0 0 16,-1 0 0-16,-1 0 0 15,-1 0 0-15,2 0 0 16,-5 0 0-16,0 0 0 15,0 0 0-15,-2 0 0 0,0 0 0 16,0 0 1 0,0 0 8-16,0 0-2 0,0 0 2 15,0 0-1-15,0 0 2 16,-4-4 3-16,-8 3-4 16,-3-2-8-16,-3 3 1 15,-1-3-2-15,-4 3 0 16,1-3 1-16,-1-1 0 15,1 4-1-15,-2-4 0 16,-1 3 0-16,-2-4 1 16,-4 5 0-16,-5-4-2 15,1 0 0-15,-5 4 1 0,-1 0 1 16,4-4-1-16,-1 4 0 16,0-3 0-16,2 3 2 15,3 0-2-15,4-1 1 16,3-1 1-16,-1 0 3 15,0 0-3-15,-4-2 0 16,4 4 3-16,-2-4-3 16,-2 0 5-16,2 2 0 15,-3 2-3-15,1 0 2 16,2 0-4-16,2 0 0 16,1 0 2-16,0 0-2 15,-3 0-1-15,-3 0 0 16,1 0-1-16,-3 0 2 0,1 0-1 15,-1 0 5 1,3 0-4-16,2 0 4 0,5 0-5 16,2 0 0-16,1 0-1 15,4 0 0-15,1 0 1 16,7 2 1-16,1-2-2 16,5 0 0-16,1 0 1 15,2 0-1-15,0 0-3 16,0 0 2-16,0 0-14 15,0 0-37-15,0 0-52 16,0 0-86-16,0 0-179 16,11 0-209-16</inkml:trace>
  <inkml:trace contextRef="#ctx0" brushRef="#br0" timeOffset="-156021.5">11401 15923 391 0,'0'0'76'0,"0"0"-27"15,0 0 35-15,0 0 20 16,0 0-27-16,0 0-25 16,0 0-8-16,0 0-2 15,0 0-2-15,0 0-4 16,0 0 1-16,0 4-5 15,0 24-2-15,0 15-3 16,0 11 1-16,0 0-8 0,0 8-7 16,0-4-1-1,0-4-2-15,0-5-1 0,0-3-5 16,0-12 1-16,0-2 2 16,0-6-5-16,0-9 2 15,0 1-3-15,0-7-1 16,0-7-2-16,0-4-29 15,0 0-68-15,0 0-76 16,0 0-112-16,-11-10-113 16</inkml:trace>
  <inkml:trace contextRef="#ctx0" brushRef="#br0" timeOffset="-155640.18">11170 16112 527 0,'0'0'46'16,"0"0"12"-16,0 0 78 15,0 0-35-15,0 0-66 16,0 0-13-16,40-32 25 16,-18 18 0-16,3-8-10 0,-3-4-13 15,5 2-5-15,-3-7-11 16,1 5 0-16,-2 7-5 16,-8 6-3-16,-7 8 0 15,0 2-3-15,0 3 3 16,5 0-9-16,8 3 8 15,3 12 0-15,-2 6-1 16,0 0-6-16,1 2-7 16,-6 1-36-16,6-6-32 15,-1-2-68-15,3-2-76 16,2 0-25-16</inkml:trace>
  <inkml:trace contextRef="#ctx0" brushRef="#br0" timeOffset="-154985.22">13443 15879 212 0,'0'0'457'0,"0"0"-399"15,0 0 1-15,0 0 111 16,17 125-59-16,-10-75-58 16,0 6-17-16,2-2-2 15,-1 0-15-15,4 4 9 16,-1-5-7-16,-3 1-12 15,2-6-4-15,-6-2-5 0,-4-1 1 16,3-6-1 0,-3-3-8-16,0-8-19 0,0-6-26 15,0-10-37-15,0-8-27 16,0-4-30-16,-3 0-64 16,-6-4-115-16</inkml:trace>
  <inkml:trace contextRef="#ctx0" brushRef="#br0" timeOffset="-154454.83">13229 16062 208 0,'0'0'241'0,"0"0"-176"0,0 0 3 16,0 0 42-1,0 0-23-15,0 0 31 0,44-40-33 16,-21 22-30-16,-1-9-23 16,0 4-1-16,0-8-11 15,1 3-8-15,-4 2-2 16,-1 4-8-16,-5 8 0 15,-1 0-1-15,-1 10-1 16,-2 0-4-16,5 4 3 16,1 0-4-16,7 8 5 15,5 20 3-15,0 4 5 16,-2 2 1-16,-2-2-9 16,-2-4 0-16,-1-6-32 15,0-5-71-15,-2-11-77 0,-3-6-117 16,-3 0-199-16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8:00:26.79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15506 16786 461 0,'0'0'44'0,"0"0"24"0,0 0 62 16,0 0 0-16,0 0-55 15,0 0-29-15,0 0-6 16,0 0 1-16,0 0-9 15,0 0-9-15,0 0-7 16,0 0 0-16,0 0 2 16,2 0-4-16,-2 0 0 15,5 0-4-15,5 0-1 16,2 0 3-16,3 0 9 16,3 0-6-16,-2 0-8 15,2 0 3-15,1 0-2 0,2 0-3 16,-1 0 0-1,-1 0-1-15,4 0 2 0,-3 0 2 16,0 0-1-16,2-2-2 16,-1-2 0-16,0-1 3 15,4 2-2-15,0-1 3 16,2-2-2-16,-1 6-7 16,1-5 2-16,2 5 0 15,2 0 0-15,-2-3-2 16,-3 3 2-16,-3-5-2 15,-3 1 0-15,-2 4 4 16,2-1-3-16,-2 1 1 16,2 0 0-16,-2 0 0 0,-1-4-1 15,1 0 2-15,1 4-2 16,0 0 1-16,-3 0 0 16,1-5-1-16,2 5 0 15,-2 0 2-15,1 0-3 16,-2 0 3-16,-1 0-3 15,4 0 0-15,0 0 1 16,-3 0 2-16,3 0-3 16,-3 0 1-16,0 0 0 15,2 0 0-15,0 0 0 16,-1 0-1-16,2 0 0 16,-2 0 2-16,1 0-2 0,-3 0 0 15,1 0 1 1,1 0-1-16,-3 0 0 0,1 0 1 15,-1 0-1-15,2 0 0 16,2 0 0-16,2 0 0 16,4 0 1-16,3 0-1 15,4 0 1-15,-2 0 3 16,2 0-4-16,0 0 0 16,3 0 1-16,-1 0-1 15,-2 0 0-15,-4 0 2 16,-2 0-2-16,-3 0 0 15,1 0 1-15,-2 5-1 0,2-1 0 16,-3-4 3 0,-2 4-3-16,0-4 0 0,-1 1 0 15,1-1 0-15,1 0 1 16,0 0-1-16,4 4 1 16,-1-4-1-16,0 0 3 15,0 0-1-15,1 0-2 16,-4 0 0-16,4 0 1 15,-1 0-1-15,3 0 1 16,-3 0 1-16,0 0-2 16,-1 0 2-16,3 0-1 15,2 0-1-15,1 0 0 16,2 0 6-16,0 0-5 16,2 0-1-16,3 0 0 15,1 0 3-15,2 0 3 0,-4 0-6 16,0 0 0-16,-4 0 0 15,0 0 0-15,-5-4 3 16,1 4-2-16,-1 0-1 16,-1 0 5-16,0 0-4 15,-2 0-1-15,-3 0 1 16,7 0 0-16,-1 0 0 16,0 0-1-16,1 0-3 15,-2-1 3-15,1 1 1 16,2 0 0-16,1 0-1 15,0 0 0-15,0 0 0 16,-2 0 0-16,1 0 1 16,1 0-1-16,-3 0 0 0,1 0 0 15,-5 0 0-15,0 0 3 16,-4 0-1-16,-6 0-2 16,2 0 0-16,-3 0 0 15,2 0 0-15,0 0 1 16,5 0-1-16,0 0 0 15,-1 0 0-15,3 0 0 16,-3 0-1-16,3 0 2 16,5 0-2-16,-2 0 2 15,2 0-1-15,2 0 0 16,-3 0 1-16,0 0-1 16,2-4 0-16,1 4 0 15,0-4 1-15,-1 4 0 0,2 0-1 16,-1 0-1-16,2 0 1 15,0 0 1-15,0 0-1 16,2 0 0-16,0 0 0 16,2 0 2-16,-5 0-2 15,3 0 1-15,-4 0-1 16,-1 0 0-16,-1 0 1 16,2 0-1-16,-4 0 0 15,4 0 0-15,-3 0 0 16,3 0 3-16,-1 0-2 15,1 0-1-15,-1 4 0 16,1-4 0-16,0 4 0 16,-2-4 0-16,0 0 0 0,0 0 0 15,1 0 0-15,0 0 0 16,-1 0 0-16,1 0-1 16,-3 0 1-16,2 0 0 15,0 0-3-15,2 0 3 16,2 0 1-16,-1 0-1 15,0 0 0-15,1 0 0 16,2 0 0-16,-2 0 0 16,0 0-2-16,0 1 2 15,0-1 0-15,-1 4 0 16,4-4 0-16,-1 0 0 16,-1 5 0-16,3-5 0 15,-4 0 1-15,4 3 0 0,-4-3-1 16,2 5 1-16,-2-5-1 15,-3 1 0-15,-1 4 3 16,-2-5-3-16,0 0-1 16,1 4 1-16,0-4 3 15,0 0-3-15,-1 0 1 16,-2 0-1-16,2 0 0 16,-3 0 0-16,-1 3 0 15,6-3 0-15,-6 0 0 16,3 0 0-16,1 0 0 15,-4 0 1-15,1 5-1 16,3-5 0-16,-2 0 0 16,1 4 0-16,3-2 1 0,1-2-1 15,3 4 0-15,-1 0 0 16,1-4 1-16,2 0-1 16,-2 0 0-16,2 0 1 15,-2 0-1-15,-3 0-1 16,1 0 0-16,-1 0 1 15,-1 0 0-15,2 0 2 16,-4 0-3-16,4 0 1 16,0 0-1-16,-1 0 1 15,3 4 3-15,1-4-3 16,1 0 0-16,2 0 0 16,4 0 0-16,0 0 0 15,5 0 0-15,2 0 0 16,-1-4 1-16,-1-4-1 0,-3 2 0 15,-4 1-3-15,1 2 3 16,-1-1 0-16,-4-2 1 16,-2-2-1-16,-2 3-4 15,2 0 4-15,0-3 1 16,4 3-1-16,-4-3 2 16,2 7-4-16,-4-3 3 15,2-1-1-15,0 5 0 16,-2-4-1-16,0 0 1 15,-1 3 0-15,-2 1 0 0,0-5 2 16,-1 1 0-16,3 4-2 16,-2-4 0-16,5 0 1 15,-2 3-1-15,-1-2 0 16,3 1 0-16,-5-2 0 16,3 0 0-16,-3 4 0 15,3 0 1-15,-1-4-1 16,0 4 0-16,-1 0 0 15,-1 0 0-15,-2 0 0 16,0 0 0-16,1 0 0 16,-6 0 1-16,-5 0-1 15,2 0 0-15,-5 0 0 16,-3 0 0-16,-4 0 0 16,0 0 0-16,0 0 0 15,0 0-2-15,0 0-43 16,0-6-107-16,-13 2-193 0,-16 0-368 15</inkml:trace>
  <inkml:trace contextRef="#ctx0" brushRef="#br0" timeOffset="12648.16">1139 7203 57 0,'0'0'142'0,"0"0"-141"16,0 0 19-16,0 0 49 15,0 0-9-15,0 0 12 16,0 0 1-16,0 0-20 16,-7-4-12-16,7 2-15 0,0 2-3 15,0 0 5-15,0 0-8 16,0 0 2-16,0 0 5 16,0 0-4-16,-2 0 4 15,2 0 2-15,0 0 8 16,0 0-1-16,-2 0-1 15,2 0-6-15,0 0-2 16,-2 20-14-16,0 14-2 16,-6 16 5-16,0 10-9 15,1-4-1-15,-1-2-2 16,0 3 3-16,2-6-2 16,-5 0 1-16,1-7 0 0,0-4 4 15,-1 4-5 1,1 4 2-16,2-2-5 0,1-6 0 15,3-7 0 1,2-11-2-16,-1-8 0 0,1-4 0 16,0-6 0-16,-1-2 0 15,3-2 0-15,-2 0 0 16,2 0 0-16,0 0 0 16,0 0-2-16,0 0-1 15,0 0-2-15,0-8-1 16,0-22-4-16,0-19 10 15,0-11 7-15,0-6-5 16,0 2-1-16,0 0 0 16,0 6 2-16,0 8-3 0,0 7-2 15,0 11-4-15,0 3 6 16,0 0-2-16,0 2 0 16,0 4 2-16,0 3 3 15,0 2 2-15,0 4-3 16,0 4 5-16,0 2-1 15,0 7 2-15,0 1 2 16,0 0-2-16,0 0-1 16,0 0 3-16,0 0-2 15,0 0-8-15,0 1-2 16,0 19-9-16,0 14 11 0,0 12 7 16,0 10 1-1,0 4 3-15,0 1 0 0,7-5-4 16,0-2 0-16,-3-8-6 15,3-8 1-15,-1-2 1 16,-1-8-2-16,0-8 1 16,-3-4-1-16,-2-10 0 15,0-4 0-15,2 0-1 16,-2-2 2-16,0 0 0 16,0 0 4-16,0 0 4 15,0 0-3-15,0 0 4 16,0 0-4-16,0 0-1 15,0 0-2-15,0 0-3 16,0 0 0-16,0 0-1 16,0 0 0-16,0 0 0 15,0 0 1-15,0 0 0 0,0 0 0 16,0 0 0-16,0 0 4 16,0 0-2-16,0 0-1 15,0 0 0-15,0 0-2 16,0 0 1-16,0 0-2 15,0 0 1-15,0 0 0 16,0 0-1-16,0 0 1 16,0 0 0-16,0 0 0 15,0 0 0-15,0 0 0 16,0 0 1-16,0 0-1 16,0 0 1-16,0 0-1 0,0 0 0 15,0 0 0 1,0 0-1-16,0 0 0 0,0 0-10 15,0 0-71-15,0 7-167 16,-9 7-261-16</inkml:trace>
  <inkml:trace contextRef="#ctx0" brushRef="#br0" timeOffset="16725.05">958 10032 143 0,'0'0'152'15,"0"0"-134"-15,0 0 26 16,0 0 47-16,0 0-15 0,0 0-21 16,0 0 0-16,0 0 3 15,0 0-5-15,0 14-6 16,0 8-12-16,0 4-1 16,0 3 16-16,-4 1-4 15,0 3-14-15,-1 7-8 16,1 5-7-16,0 1-5 15,-2 0 0-15,4-1-1 16,0 0-5-16,2-2-2 16,0-4 1-16,0-3 2 15,0-3-1-15,0-1-3 16,0-2 0-16,0 2 0 16,0 1 1-16,0 6 2 15,0-3-2-15,2 2-1 0,0-4-2 16,1-4-1-16,2 1 2 15,-3-3-2-15,2-2 0 16,1 0 0-16,-1-1 0 16,0 2 1-16,-2-2-1 15,1-7 2-15,-1-3-2 16,1-3 0-16,-1-2 0 16,-2-4 0-16,2-2 0 15,-2-1 0-15,0-2 0 16,0-1 0-16,0 0 0 15,0 0-2-15,0 0-3 0,0 0-1 16,0-7-4 0,0-16-5-16,0-15 10 0,0-15 5 15,0-8 3-15,0-4-2 16,-9-1 0-16,0 4-1 16,0 2 6-16,3 6-5 15,-2 0 5-15,2 1-1 16,0 1-4-16,1 0 0 15,1 0 1-15,0-3-2 16,0 2 3-16,0-1-1 16,2 3-1-16,2 11-1 15,0 11 1-15,0 6-1 16,0 5 0-16,0 8 0 16,0 3 0-16,-2 4 3 15,2 3-1-15,0 0 4 0,0 0 2 16,0 0 1-16,0 0 2 15,0 0 6-15,0 0-1 16,0 0-7-16,0 12-4 16,0 20 3-16,0 12-2 15,0 13-2-15,0 3 1 16,0-6 1-16,0 0-3 16,0-2 4-16,0-2-3 15,2 0 1-15,0-4 4 16,2-1-5-16,2-2-4 15,-4 0 1-15,4-1 0 16,-1 0-1-16,1 0 2 16,-2-2-2-16,4 0 0 15,-4-5 0-15,3-3 0 0,-5-5 1 16,2-2-1-16,-2-5 0 16,-2-2 1-16,2-2-1 15,-2-2 1-15,0 0 1 16,0 0-1-16,0-1 0 15,0-2-1-15,0-3 3 16,0 0-1-16,0-2-2 16,0 0 0-16,0 0 1 15,0 0 0-15,0-2-1 16,0 2 0-16,0-2 0 16,0 0 1-16,0-2-1 0,0 0 1 15,0 0 0-15,0-2 0 16,0 2 0-16,0-2 4 15,0 0 2-15,0 0 2 16,0 0 1-16,0 0 0 16,0 0-3-16,0 0-1 15,0 0-4-15,0 0 2 16,0 0-1-16,0 0 0 16,0 0 1-16,0 0 1 15,-8 0 3-15,-5 0-2 16,-3 0-5-16,-1 0-1 15,-2 0 1-15,1 0-1 0,-1-4 0 16,3 2 0 0,3-1 0-16,1 0 0 0,5 0-1 15,5 3 2-15,0 0-1 16,2 0 0-16,0 0 0 16,0 0-2-16,0 0-3 15,0 0-4-15,0 0-13 16,11 0-11-16,9 0 15 15,7 0 14-15,0 0 2 16,-2 0 2-16,-4 0 0 16,-5 0-1-16,-7 0 1 15,-3 0-3-15,-3 0-15 16,-3 0-23-16,0 0-23 16,0 0-49-16,5 0-54 15,1-9-108-15,-3-9-6 0</inkml:trace>
  <inkml:trace contextRef="#ctx0" brushRef="#br0" timeOffset="18170.52">778 10070 194 0,'0'0'201'0,"0"0"-140"0,0 0 12 16,0 0 8-16,0 0-41 16,0 0 19-16,78 8 23 15,-47-6-31-15,1 0-31 16,-6 0-11-16,1 0-7 16,-5 0-1-16,-2 0 2 15,-2 2-2-15,-5 0 0 16,-4-2 0-16,-2 0 0 0,-2 1 0 15,-5-3 0 1,0 0 2-16,0 0 3 0,0 0 0 16,0 0 1-1,0 0 19-15,0 0-3 0,0 0 0 16,0 0-10-16,0 0-7 16,0 0 0-16,0 0 1 15,0 0 9-15,0 0 1 16,0 0 0-16,0 0-4 15,0 0-4-15,0 0-5 16,0 0 4-16,0 0 3 16,0 0 3-16,0 0 1 15,-10 0-1-15,-1 0-7 16,-4 0 1-16,-3 0 1 16,2-5 0-16,1 3-1 15,4 0-1-15,1 0-3 0,4 0 3 16,2 0-7-16,2 2 3 15,2 0-1-15,0 0-2 16,0 0-1-16,0 0 1 16,0 0-4-16,0 0-3 15,0-2-4-15,0 0-5 16,15-4-12-16,7 0 24 16,3-2 3-16,-3 2 0 15,-2 2-2-15,-4 0 3 16,-5 2 0-16,-5 2 0 15,-4 0-1-15,-2 0 1 16,0 0 0-16,0 0 3 0,0 0 4 16,0 0 4-16,0 0 8 15,-13 0 16-15,-7 0-20 16,-2 0-6-16,2 0 1 16,4 0-5-16,5 2-3 15,3 2-2-15,1-2 0 16,0 2 0-16,2-2-10 15,3 0-14-15,2 2-30 16,0 4-96-16,0 4-174 16,0 6-270-16</inkml:trace>
  <inkml:trace contextRef="#ctx0" brushRef="#br0" timeOffset="25779.09">13871 7253 288 0,'0'0'72'0,"0"0"-4"15,0 0 30-15,0 0-1 16,0 0-19-16,0 0-12 16,0 0-11-16,0-2-13 15,0 2-15-15,0 0-9 16,0 0-2-16,0 0 2 15,0 0 6-15,0 0-1 0,0 0-4 16,0 2-1-16,0 19-7 16,0 4-5-16,0 7 8 15,0 4 9-15,0-2-18 16,0 0 4-16,0 1-6 16,0-2 4-16,0 3 4 15,0-1 0-15,0-1-1 16,0 2-2-16,0 0-1 15,0 2 2-15,0 2-9 16,0 3 3-16,0-4-1 16,0-1 1-16,0-2 0 15,0-3-1-15,0-5 1 16,0-4 4-16,0 1-7 16,0-4 6-16,0 1 0 15,2-3 1-15,2-2-4 0,-2-1 1 16,1 0-1-16,-1-4-2 15,0 2 2-15,-2 0-1 16,2 0-2-16,-2 1 1 16,0 1 0-16,0-7 2 15,0 1-3-15,0-4 1 16,0 0 0-16,0-1-1 16,0-5 1-16,0 1-1 15,0 1 2-15,0-2-2 16,0 0 0-16,0 0 0 15,0 0 0-15,0 2 0 16,0-2 0-16,0 4 0 0,0 2 1 16,2-2-1-1,-2 3 1-15,0-6-1 0,0-1 0 16,0 2 0-16,0-2 0 16,0 0 2-16,0 0-2 15,0 0-2-15,0 0 2 16,0 0-1-16,0 0 2 15,0 0 0-15,0 0-1 16,0 0 0-16,0 0 3 16,0 0-3-16,0 0 0 15,0 0 1-15,0 0-1 16,0 0 1-16,0 0-1 16,0 0 0-16,0 0 0 15,0 0 0-15,0 0 1 0,0 0-2 16,0 0 1-16,0 0 0 15,0 0 0-15,0 0 1 16,0 0 3-16,0 0 2 16,-4 0-6-16,-7 0-1 15,-3 0 1-15,1 0 0 16,1 0-2-16,2 0-1 16,1 0 2-16,-1 0-1 15,4 0 2-15,2 0 0 16,-1 0 4-16,1 0-3 15,2 0 0-15,2 0 0 16,0 0-1-16,-2 0 2 0,2 0-2 16,0 0-4-16,0 0 4 15,0 0-3-15,0 0-2 16,0 0 2-16,0 0-6 16,0 0-1-16,10 0 2 15,7 0 6-15,2 0 2 16,-1 0 1-16,-3 0-1 15,-1 0 0-15,-1 0 0 16,-1 0 2-16,-3 0-2 16,-3 0 0-16,-4 0 0 15,0 0 0-15,0 0 0 16,-2 0 0-16,0 0 1 16,3 0-1-16,-3 0 0 15,0 0 1-15,0 0-2 0,0 0 1 16,0 0-1-16,0 0-23 15,0 0-56-15,7-2-70 16,2-11-168-16,-1-6-114 16</inkml:trace>
  <inkml:trace contextRef="#ctx0" brushRef="#br0" timeOffset="29763.46">13919 10124 407 0,'0'0'36'0,"0"0"-11"15,0 0 67-15,0 0 13 0,0 0-53 16,0 0-7-16,0 0 19 15,2 44-1-15,-2-36-16 16,0 2-14-16,0 3 2 16,0 5-5-16,0 5-6 15,0 6-8-15,0 3-7 16,0 4-1-16,0-2-4 16,0 2-3-16,0-4 4 15,0-2-3-15,0 0 4 16,0-4-1-16,-2-1 2 15,0-6-1-15,0 2 2 16,2-6-4-16,0 2-3 0,0-2 5 16,0-1-3-16,0 1 2 15,0 0-1-15,0 0 4 16,0 1 0-16,0 0 5 16,0 4-4-16,-2 0 3 15,2 2-4-15,-2-2 4 16,2-2-6-16,0-4-4 15,-3-2 2-15,3-2 1 16,0 0 1-16,0 1-3 16,-2 3-2-16,2-1 2 15,-2 1-2-15,0-1-1 16,-1-2 3-16,3 1-2 16,-2 1 1-16,2-2-2 0,0 0 2 15,-3 0-1 1,1 2 3-16,0-4-2 0,-2 0-1 15,0 1 1-15,4-2 0 16,-3-1-2-16,1 0 1 16,0-2 0-16,0 4-1 15,0 2 1-15,-1-2 0 16,3 0 0-16,-3-2-1 16,3 1-1-16,0 0 1 15,0-2 0-15,0 2 0 16,0-2 0-16,0 1-1 15,0-2 1-15,0 1 0 0,0 0 0 16,0 2 1 0,0 0-1-16,0-2 0 0,0-1 0 15,0 2 0-15,0-3 0 16,0 0 0-16,0-2 0 16,0-1 0-16,0 2-1 15,0-3 1-15,0 2 0 16,0 0 0-16,0-2 1 15,0 2-1-15,0-2 0 16,0 0 1-16,0 0 2 16,0 0-3-16,0 0 0 15,0 0 5-15,0 0-3 16,0 0 0-16,0 0 4 0,0 0-3 16,0 0-1-1,0 0-2-15,0 0 2 0,0 0-5 16,-6-6 3-16,-5 0-1 15,-3-2-2-15,3 1 1 16,1 2-3-16,-2-2 3 16,1 0 1-16,3 3 0 15,2 2-3-15,0 0 4 16,6 2 4-16,0 0-3 16,0 0-1-16,0 0 0 15,0 0-3-15,0 0-1 16,0 0 1-16,0 0 0 15,0 0-5-15,0 0 1 16,0 0-1-16,2 0-3 0,10 0 4 16,1 0 4-16,7 0 3 15,-5 4 0-15,1 0 0 16,-3-2 1-16,-1-2-1 16,-6 0 0-16,1 2 0 15,-3-2-7-15,-2 0-41 16,5 0-46-16,0 0-44 15,0 0-82-15,-7-10-86 16</inkml:trace>
  <inkml:trace contextRef="#ctx0" brushRef="#br0" timeOffset="30683.86">13821 10078 292 0,'0'0'141'15,"0"0"-115"-15,0 0 11 16,0 0 44-16,0 0-20 16,0 0 23-16,0 0-14 15,107-4-19-15,-76 4-10 16,-2 0-3-16,0 0-10 16,-4 0-18-16,-3 0-1 0,-2 0-4 15,0 4-4 1,-2-2 4-16,0 0-3 0,-2 2-3 15,-3-2 1-15,1-2-3 16,-4 2-34-16,1-2-65 16,3 0-77-16,-5 0-36 15,-5 0-119-15</inkml:trace>
  <inkml:trace contextRef="#ctx0" brushRef="#br0" timeOffset="37784.05">939 11235 103 0,'0'0'338'0,"0"0"-293"15,0 0 0-15,0 0 5 16,0 0-7-16,0 0-11 16,0 0-21-16,0 0-4 15,0 0-1-15,0 0 6 16,0 0 12-16,0 0 6 15,0 0 1-15,0 0-11 16,0 0 11-16,0 0-11 16,2 2-3-16,5 2 9 15,8 4-8-15,5 0 11 16,7 0 14-16,2 2-16 16,-4-4-1-16,-4 0-15 0,-3 0-5 15,-2-2-6-15,6 2-8 16,9 1-76-16,3-3-138 15,-1 1-140-15</inkml:trace>
  <inkml:trace contextRef="#ctx0" brushRef="#br0" timeOffset="39247.82">13836 11233 454 0,'0'0'42'0,"0"0"16"16,0 0 60-16,0 0-23 16,0 0-5-16,130 0-17 15,-98 0-32-15,-9 0-3 16,-4 0-13-16,-11 0-8 0,0 0-14 16,-4 0-3-16,0-2-21 15,1-4-93-15,-1-8-175 16,-2-1-138-16</inkml:trace>
  <inkml:trace contextRef="#ctx0" brushRef="#br0" timeOffset="40128.08">13823 10120 26 0,'0'0'299'0,"0"0"-252"16,0 0 11-16,0 0 67 15,0 0 0-15,0 0-25 16,-4 0 9-16,4 0-14 16,0 0-26-16,0 0-24 15,21-2-5-15,16-4 21 16,9 0-4-16,4-2-41 16,-2 0-9-16,-5 2-5 15,-5 0-2-15,-5 2-14 16,-6 3-64-16,-4-2-119 15,-15 3-226-15</inkml:trace>
  <inkml:trace contextRef="#ctx0" brushRef="#br0" timeOffset="48964.1">11820 10650 401 0,'0'0'126'16,"0"0"-72"-16,0 0 40 16,0 0 23-16,0 0-21 15,0 0-30-15,0 0-13 16,0 0-10-16,0 0-4 16,0 0-1-16,0 0-10 0,0 0 0 15,0-2-5-15,0 2-5 16,0 0-1-16,0 0-7 15,5 0-4-15,9 0-4 16,7 0 4-16,10 0 7 16,5 0-3-16,5 0-1 15,-1-2-1-15,4 0-2 16,1 0-2-16,-1-3 0 16,1 4-2-16,1 1-1 15,4 0-1-15,3 0 0 16,6-5 1-16,-2 3-1 15,-4-1 0-15,3-4 0 16,-4 3-1-16,-4 0 1 0,6 1 0 16,-5 0 0-16,4 3-1 15,-3-1 1-15,-2-2 1 16,-1 3-1-16,-3 0 1 16,1 0-1-16,-3 0 2 15,-1 0 0-15,-3 0 0 16,-3 0 3-16,-3 0-4 15,-1-1 0-15,-4 1 1 16,-1 0 0-16,-4-3 1 16,-2 3-2-16,-1 0 1 15,-4 0-2-15,-3 0 0 16,-6 0 1-16,-2 0 1 0,-2 0-1 16,-2 0-1-1,0 0 0-15,0 0 1 0,0-1 2 16,0-3 1-16,0 2-1 15,0-2 2-15,0-7-3 16,-10-3-2-16,-6-1-1 16,-2-3 1-16,2 0-6 15,-2-2 3-15,-1 3-4 16,0-3 3-16,2 4 3 16,-1 2-1-16,3-1 1 15,1 8 1-15,5-1 0 16,3 2 0-16,4 4 0 15,2-2 0-15,0 4-1 0,0 0-2 16,0 0-3-16,0 0-5 16,4 0-5-16,17 0 2 15,6 6 14-15,7 6 1 16,-1 2 0-16,1 6 0 16,0 2-1-16,-3 4 0 15,-2 3 1-15,-8 0 0 16,-4 0 1-16,-7-4 0 15,-3-3 1-15,-7 0 4 16,0-1 2-16,-7 1 11 16,-20 0-7-16,-4 2-9 15,-6-2-4-15,-1-6-37 16,0-6-70-16,2-10-110 16,0 0-216-16</inkml:trace>
  <inkml:trace contextRef="#ctx0" brushRef="#br0" timeOffset="49816.78">12028 10403 205 0,'0'0'108'0,"0"0"-47"15,0 0 38-15,0 0 4 16,0 0-13-16,0 0-9 16,-14-4-12-16,14 4-10 15,0 0-10-15,-2 0-14 16,-2 0-3-16,1 0-2 15,-1 0 5-15,0 0 12 0,-6 4-13 16,-3 8-4 0,-7 8-10-16,-5 10-3 0,-6 4 4 15,-5 4-7-15,-1 3 8 16,-1-6 1-16,5 0-7 16,4-5-7-16,6-6 3 15,6-2 2-15,1-2-6 16,5-4 0-16,1-4-8 15,6-6 2-15,4-4 5 16,0-2-7-16,0 2 2 16,0-2 0-16,0 0-2 15,0 8-4-15,14 2 1 16,19 4 2-16,12 4 1 0,4-4 0 16,-1-2 1-16,0-2 0 15,-6-2 0-15,-5-2 0 16,-6 4 0-16,-1-2-1 15,-8-2 0-15,-2 2 0 16,-4-4-1-16,0 3-11 16,-1-6-25-16,3 1-43 15,2-2-91-15,0 0-143 16,-4 0-212-16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8:01:41.53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13645 9763 63 0,'0'0'41'15,"0"0"-13"-15,0 0 27 0,0 0 1 16,0 0-19-16,0 0-8 16,0 0 7-16,0-3-2 15,0 3-6-15,0 0-7 16,0 0-4-16,0 0-13 15,0 0-4-15,0 0 3 16,0 0 5-16,0 0 4 16,0 0 3-16,0 0 5 15,0 0 12-15,0 0 2 16,0 0 4-16,0 0 6 16,0 0 13-16,0 0 4 15,0 0-6-15,0 0-12 0,0 0-9 16,0 0-2-1,0 0-1-15,0 0-4 0,0 0 3 16,0 0-9 0,0 0-2-16,0 11-13 0,0 5-1 15,-4 3 2-15,2 3-3 16,-3 0-1-16,5 2 4 16,-2 0-2-16,2 0 0 15,0-2 1-15,0-3 1 16,0 4-2-16,0-3-2 15,0 2 3-15,0-2-3 16,0 0 5-16,0 0-3 16,0 2-1-16,0 0 3 15,0-1-2-15,0 1 0 16,0 2 1-16,0-2-2 0,0 1 0 16,2 4-1-1,3-1-3-15,-1 2 0 0,0 0 0 16,0-2 3-16,-1-6-2 15,0 4 0-15,-1-1 1 16,2 0 0-16,-2 1 3 16,1 0 1-16,-1 1-1 15,0-2-1-15,0 2 1 16,0-4-3-16,0-1 1 16,1 0-1-16,-3 1 0 15,0-3-2-15,2 0 2 16,-2 2-2-16,0-2 1 0,3 2-1 15,-3 2 1-15,2 0-1 16,0 0 0-16,0 2 1 16,0-2-1-16,-2-1 0 15,3-2 1-15,-3-2 0 16,0-2 1-16,0 2 0 16,0-4 0-16,0 6 0 15,0-3 3-15,0-1-3 16,0 4 0-16,0-1 0 15,0-2 2-15,0 0-1 16,0 0 0-16,0 0 1 16,0 2-3-16,0-2 0 15,0 2 3-15,0-2-4 16,0-1 0-16,0-3 2 0,0 5-2 16,0-3 0-16,0 2 1 15,0 0-1-15,0 2 0 16,-3-2 1-16,3 0 0 15,0-1-1-15,0-1-1 16,0-1 1-16,-2 2 0 16,2-3 0-16,-2-2 0 15,2 0-1-15,0-4 1 16,0 0 0-16,0 0 0 16,0-3 0-16,-2 0 1 15,2-1-1-15,0-2 0 0,0 0 1 16,0 0 0-1,0 0 1-15,0 0-1 0,0 0 1 16,0 0-2 0,0 0 0-16,0 0-2 0,0 0-2 15,0 0 3-15,0 0 0 16,0 0 1-16,0 0 0 16,0 0-1-16,0 0 0 15,0 0-2-15,0 0-1 16,0 0 0-16,0 2 1 15,-2 0-3-15,2 2 0 16,-5 6 0-16,0 6 6 16,-1 2-5-16,1 0-1 0,-1-4 5 15,4-4-4 1,-4-4 4-16,4-2 1 0,0 0 0 16,2-4 0-16,-2 0 1 15,2 0 1-15,0 0-1 16,-2 0 2-16,2 0-3 15,0 0-1-15,0 0 0 16,0 0-1-16,0 0-1 16,0-4-1-16,0-12-3 15,-2-6 2-15,0-8 4 16,2-6 1-16,0 0 0 16,0-6 0-16,0-5 1 15,0 1 0-15,0-2-1 16,0 2 1-16,0-2 0 0,0 0-1 15,2-1 1-15,-2 4 0 16,0 3-1-16,0-1 0 16,0 3-2-16,0 0 2 15,0 0 4-15,0 2-3 16,0 0 1-16,0 4-2 16,0 1 2-16,0 0-2 15,0 1 0-15,0-4-2 16,0 1 2-16,0 3 0 15,0-2 0-15,0 4 0 16,0 0 0-16,0-2 0 16,-2 4 4-16,-1-2-3 15,1-4-1-15,0 2-1 0,0-2 1 16,0-1 0 0,2 3 0-16,-2 0 0 0,2 2 0 15,0 0 0-15,0 4 0 16,0 0 0-16,0-2-2 15,0-2 4-15,0 1-2 16,0 4 0-16,0 0-1 16,0 3 1-16,0 4 2 15,0 4-2-15,2 2 0 16,-2 1 1-16,0-3 0 16,0-4-1-16,0-2 0 15,0 5 0-15,0-3 2 16,0 4-2-16,0 0 2 15,0 2-2-15,0 6 0 16,0 3 0-16,0 3 1 0,0 0 3 16,0 0 12-16,0 0-5 15,0 0-2-15,0 0 0 16,0 21-8-16,0 11 1 16,-6 10-2-16,0 8 7 15,2 7-1-15,-3-5 2 16,1 6-6-16,1 0 5 15,-4-2-2-15,2 1 1 16,3-2-2-16,0 0-1 16,-3-1-3-16,2-1 3 15,3 3-1-15,-3-5 0 16,5-1-1-16,-2-5-1 0,0-1 4 16,2-2-4-16,0-2 0 15,0 0 2-15,0-2 1 16,0-2-1-16,0-2-1 15,0-2 3-15,0 2 0 16,0-2-3-16,0-2 3 16,0-1 0-16,2-1-4 15,3-3 2-15,-3 4-1 16,2 1-1-16,-1 0 0 16,-1 1 1-16,1-4 0 15,-1-1 2-15,-2 0-3 16,2-2-1-16,-2-2 1 0,0-1 2 15,0-3-1-15,0-5 0 16,2 0-2-16,-2-2 0 16,2 2 1-16,-2 0 1 15,2 4-1-15,1-2-1 16,-1 3 1-16,-2 1 0 16,2-3 0-16,-2-2 0 15,0 0 0-15,0-4 1 16,0 0-2-16,0-2 3 15,0 0-2-15,0-2 0 16,0-2 0-16,0-2-2 16,0 0 1-16,0 0-2 15,0 2 1-15,0-4 2 16,0 2 1-16,0 0-1 0,2-2-6 16,-2 0-6-16,0 0-34 15,0 0-68-15,0 0-126 16,0-4-191-16</inkml:trace>
  <inkml:trace contextRef="#ctx0" brushRef="#br0" timeOffset="7617.2">13616 10993 68 0,'0'0'35'0,"0"0"-34"16,0 0 18-16,0 0 49 15,0 0-39-15,0 0-20 16,0 0 1-16,0-2 3 16,0 2-8-16,0 0 1 0,0 0 12 15,0 0 3 1,0 0-4-16,0 0 9 0,0 0 19 15,0 0 5-15,0 0-4 16,0 0-4-16,0 0-3 16,0 0-4-16,0 0 1 15,0 0 12-15,-2 0 0 16,2 0 1-16,-2 0-13 16,2 0-12-16,0 0 1 15,0-2 0-15,0-1-3 16,0 2-4-16,0 1-3 15,0-2 0-15,0 2 0 16,0-3-4-16,-2 3-2 16,2-1-1-16,-3-3-5 15,1 2 1-15,-2-3-2 0,-3-1 2 16,0 2 5 0,1-4-5-16,-1 2 6 0,-2-2-8 15,0-2 2-15,0 1-2 16,1-2-1-16,-2-3-1 15,1 2 2-15,-1 0 0 16,0 0 4-16,-3-2 5 16,2 0 0-16,-3-2-1 15,-1 0 0-15,-3 2 3 16,-1-2-3-16,-2 2 2 16,-1 0-3-16,-5-2-3 15,-2 0-4-15,-3-2 0 16,1 2 2-16,-2-1-4 15,0 2 2-15,-1-1 1 0,3 0-3 16,0 4 0-16,0-3 9 16,2 2 5-16,-2-2-3 15,-1 1-6-15,1 0 2 16,-2 0 0-16,0 0-4 16,1 2 2-16,-1 0 0 15,4-3-4-15,2 4 2 16,0 1-3-16,0 1 1 15,3-2 1-15,-2 2 4 16,-3 0 1-16,0 0-2 16,-5 0 0-16,1 1 2 15,-1 0 1-15,-4-2-4 16,3 2-3-16,-1-2 1 0,-4 1 2 16,4 0-2-1,-2-2 0-15,3 4 1 0,1-1-3 16,1-4 7-16,-2 0-3 15,-1 1 3-15,0 2 3 16,0-1-4-16,1 4 1 16,1-4-2-16,1 4 1 15,0-3 2-15,-3 4 5 16,1-2-4-16,-6 4-2 16,5-1-7-16,1 0 2 15,6 0 5-15,-2 1-1 16,2 0-4-16,-5 3 0 0,-1-2 4 15,1-3 2-15,1 5-4 16,-3-1 5-16,0 1-7 16,-4 0 1-16,3 0-1 15,-1-3 0-15,-3 3 1 16,-1 0-3-16,2 0-1 16,0 0 1-16,6 0 0 15,1 0 7-15,0 0-7 16,-3 0 6-16,-5 0-3 15,-1 0 0-15,-6 3-1 16,-4 6 2-16,-1 0-1 16,-1 0-2-16,5 0 7 15,4 3-6-15,-1-2-2 0,3-2 0 16,-1 2 3 0,0-2-4-16,5-1 1 0,2 6-3 15,1-3 3-15,3 2 1 16,-1 0 1-16,1 0-2 15,-6 4 2-15,2-2 1 16,-3 0-2-16,4 3-1 16,3-5 1-16,4 1-1 15,4 1 1-15,3-3 0 16,0-4 0-16,4 1 0 16,2-2 0-16,-1 0 0 15,-2 2 0-15,-2 2 1 16,-2 0-2-16,-1 3 0 0,-1-2 0 15,3 1 0-15,4-3 1 16,0-2-1-16,3 1 1 16,-1 0-1-16,3-2 1 15,-1 0 0-15,1 0 0 16,0-1 0-16,1-1 1 16,4 1 0-16,-1-2 4 15,1 1-4-15,2-2 0 16,0-2-2-16,3 1 0 15,1-1 1-15,2 0-1 16,0 0 0-16,0 0 1 16,0 0-1-16,0 0 0 15,0 0-3-15,0 0-1 16,0 0-9-16,0 0-5 0,0 0-2 16,0 0-2-1,0 0 0-15,5-6-1 0,7-12 4 16,5-1 14-16,3-6-6 15,-3 3-10-15,-1 0 5 16,-3-1 12-16,-2 4 2 16,-1 1 0-16,-6 4 2 15,0 6-2-15,-4 2 2 16,2 3 1-16,-2 3-1 16,0 0 2-16,0 0-1 15,0 0-1-15,0 0 4 16,0 0-4-16,0 0 2 0,0 0 3 15,0 0 1-15,0 0 3 16,0 0 4-16,0 0-4 16,0 0 5-16,0 0 0 15,0 0 0-15,0 9-8 16,-10 5-6-16,-11 4 0 16,1 4-3-16,0 0 3 15,2 4 0-15,1 2-1 16,1 3-1-16,1-4 0 15,-1 1 2-15,3-3-1 16,3-5-1-16,4-6 2 16,3-8-1-16,1-2 1 15,2-2 0-15,0-2 0 16,0 0-4-16,0 0 2 16,0 0-3-16,0 0-4 0,7 2-4 15,17 2-11-15,8 2 23 16,3 0-2-16,-1-6 2 15,-3 2 1-15,-2-2 0 16,-2 0 0-16,-3 0 0 16,-1 2 1-16,-6 0-1 15,-3 0-5-15,-3-1-2 16,-3 2-9-16,2-1-16 16,-1-2-21-16,4 2-41 15,5-2-66-15,-3 0-117 0,-5 4-134 16</inkml:trace>
  <inkml:trace contextRef="#ctx0" brushRef="#br0" timeOffset="16814.29">10301 8097 55 0,'0'0'0'0,"0"0"-16"0,0 0 16 16,0 0 49-16,0 0 7 16,0 0-11-16,0 0-4 15,-51 0-10-15,46 0 15 16,5 0 19-16,0 0 3 16,0 0-13-16,-2 0 11 15,2 0 22-15,-2 0 3 16,2 0-12-16,0 0-21 15,0 0-23-15,0 0-16 16,0 0-11-16,4 0-7 16,21 2 19-16,13 3 16 0,6-5-15 15,7 0-3 1,5 0-11-16,5 0-5 0,-7 0-1 16,0-1 0-16,0-5-1 15,-8 4 2-15,1 2-5 16,-7 0 3-16,-1 0 0 15,-6 0-1-15,-4 0 1 16,-5 0-1-16,-4 6 0 16,-9-3 1-16,-3 0 0 15,-6-3 0-15,-2 0 0 16,0 0 3-16,0 0 4 16,0 0-2-16,0 0 5 15,0 0 1-15,0 0 11 0,0 0 11 16,0 0-1-1,-5 0-2-15,-13 0-14 0,-4 2-2 16,-7 2 4 0,-9 0 3-16,-6 3-8 0,-12 0-5 15,-9 4 0-15,-11-2 0 16,3 1 2-16,2-2 1 16,11-3 10-16,17-5-5 15,14 0-3-15,14 0-7 16,8 0 1-16,4 0-7 15,3 0 0-15,0 0-13 16,0 0-38-16,0 0-76 0,14 0-129 16,3-13-173-1</inkml:trace>
  <inkml:trace contextRef="#ctx0" brushRef="#br0" timeOffset="17719.05">8407 8207 343 0,'0'0'183'15,"0"0"-120"-15,0 0-9 16,0 0 35-16,0 0-28 16,0 0-9-16,83 0 40 15,-27 0-46-15,6 2-24 16,5 2-3-16,-7 0-14 15,-7-1-5-15,-2-2 1 16,-8-1-1-16,-3 0 0 0,-7 0 2 16,-8 0-1-1,-10 0-1-15,-5 0 0 0,-6 0 0 16,-2 0 0-16,-2 0 7 16,0 0 7-16,0 0 18 15,0 0 37-15,-18 0-18 16,-15 0-36-16,-7 0 15 15,-3 0 3-15,-1 0-15 16,2 0-10-16,3 0-1 16,8 0-4-16,4 0-3 15,8 0-7-15,3 0-29 16,0 0-80-16,5 0-121 16,2 0-277-16</inkml:trace>
  <inkml:trace contextRef="#ctx0" brushRef="#br0" timeOffset="18465.97">6728 8245 232 0,'0'0'271'0,"0"0"-199"0,0 0-19 16,0 0 38-16,0 0 16 16,0 0-42-16,8 0-39 15,25 0 7-15,14 0 10 16,6-7-16-16,3 0-13 15,-4 3-10-15,-10 2 0 16,-7 1-2-16,-8 1-2 16,0 0 0-16,-4 0-6 15,0 0-18-15,4 0-22 16,2 0-47-16,-2-7-83 16,-6 3-104-16</inkml:trace>
  <inkml:trace contextRef="#ctx0" brushRef="#br0" timeOffset="19549.86">4846 8161 345 0,'0'0'148'15,"0"0"-90"-15,0 0-2 16,0 0 18-16,0 0-31 15,0 0-26-15,63 2 70 16,-18 10 32-16,8-1-52 16,3 4-7-16,1-5-3 0,-3-1-26 15,-5 0-10 1,-4-3-15-16,-8-2 0 0,-6 0-5 16,-4-4-1-16,-6 0 2 15,-8 0-2-15,-6 0-3 16,-3 0-32-16,-2 0-69 15,-2 4-96-15,0-2-142 16</inkml:trace>
  <inkml:trace contextRef="#ctx0" brushRef="#br0" timeOffset="32007.55">5172 8358 37 0,'0'0'64'15,"0"0"-29"-15,0 0 13 16,0 0 1-16,0 0-2 16,0 0-8-16,0 0-15 15,-7 0 16-15,7 0 1 16,-2 0 0-16,2 0-3 15,0 0-1-15,0 0-12 16,-2 0 0-16,2 0 7 0,0 0 21 16,0-2 30-16,0 2 10 15,0 0-13-15,-2 0-21 16,0 0-17-16,-1 0-20 16,3 5-15-16,0 24 4 15,0 15 11-15,0 14-13 16,9 2 5-16,-2-4-5 15,3 0-9-15,0-9 3 16,1-4-3-16,0-2 0 16,-4-11 0-16,0-6 0 15,-1-8-2-15,-4-6-12 16,0-4-6-16,-2-6-22 16,0 0-27-16,0 0-20 15,0 0-42-15,0-9-21 16,0-16-19-16,0-7-14 0,0-2-1 15</inkml:trace>
  <inkml:trace contextRef="#ctx0" brushRef="#br0" timeOffset="32369.75">5007 8486 513 0,'0'0'96'0,"0"0"-74"16,0 0 61-16,0 0 38 0,0 0-79 16,0 0-30-16,13-24-4 15,10 10 30-15,6-4-12 16,-2 0-17-16,-4 2-6 15,0 3 1-15,-5 4-4 16,-3 3 0-16,-3 3-3 16,1 2 0-16,1 1-6 15,7 0-7-15,6 0-8 16,2 13-6-16,5 6-3 16,-5 3 2-16,0 0-42 15,-2 0-45-15,-1-2-14 16,1-6-72-16</inkml:trace>
  <inkml:trace contextRef="#ctx0" brushRef="#br0" timeOffset="32951.83">6919 8327 403 0,'0'0'96'0,"0"0"-74"16,0 0 74-16,13 109-7 15,-9-69-24-15,-2 4-18 16,6 2-13-16,-4-6-6 15,3 3-14-15,-1-7-10 16,-2-2-2-16,-2-6-2 16,2-6-17-16,-2-4-33 0,-2-6-47 15,0-4-81 1,0-4-86-16</inkml:trace>
  <inkml:trace contextRef="#ctx0" brushRef="#br0" timeOffset="33290.14">6834 8526 389 0,'0'0'183'16,"0"0"-131"-16,0 0 50 15,0 0 25-15,0 0-82 0,0 0-32 16,0-32-2-16,18 18 18 15,4-4-17-15,2-2-3 16,1 2-8-16,15-16 4 16,-24 21-4-1,-7 10-1-15,-7 1-2 16,0 2-11-16,-2 0 8 16,2 0 3-16,3 0-6 15,4 16-5-15,2 8 13 16,0 10-3-16,0 0-10 15,-2 2-28-15,-5 0-60 16,-4-1-66-16,0 0-46 16,0 0-99-16</inkml:trace>
  <inkml:trace contextRef="#ctx0" brushRef="#br0" timeOffset="34732.61">5484 9396 650 0,'0'0'83'0,"0"0"-37"16,0 0 43-16,0 0-30 15,0 0-56-15,0 0-2 16,53-52 13-16,-21 20-2 16,1-4-7-16,-2 0-5 0,-4 4-1 15,-7 6-12 1,-7 8-2-16,-4 5 3 0,-5 12-1 16,-2 1 12-16,1 0 1 15,-3 0 0-15,0 1-2 16,0 20 2-16,0 7 4 15,0 6-3-15,0-2 10 16,0 0 15-16,0-8-5 16,9-4 1-16,4-4-15 15,3-7-7-15,-3-6-5 16,5-3-6-16,-3 0-16 16,4 0 3-16,-4-15-6 15,-3-8 1-15,-6-1-13 16,-6-2-2-16,0 0 11 0,0 0 5 15,-16 4-18-15,-3 4 14 16,0 5 8-16,0 8 17 16,1 1 3-16,-1 2 3 15,4 2 1-15,-3 0 8 16,5 0 6-16,4 0 10 16,4 0 15-16,3 0-3 15,2 0-21-15,0 0-4 16,0 0-11-16,0 0-3 15,0 0-10-15,16 3 10 16,4 0 3-16,0-1 0 0,2 0-4 16,-1-2 4-1,-4 1 3-15,1 2-3 0,0 1 5 16,0 2-2-16,-1-1-1 16,-1 6 1-16,-1-1 1 15,-1 2 2-15,-3 0-3 16,1 0 1-16,-4-2 13 15,-1 0-1-15,1-4-2 16,2-2-7-16,1 1-7 16,0-5 0-16,5 0-1 15,4 0-3-15,2-17 1 16,2-7-1-16,-3-2 1 16,-2 0 3-16,-7 8-6 15,-3 6 1-15,-5 6 4 16,-2 6-5-16,-2 0-2 0,0 0 8 15,0 6 6-15,-2 20 0 16,-13 6-6-16,-1 4-3 16,7-6 2-16,5-12 1 15,4-10 1-15,0-6 3 16,0-2 8-16,0 0-8 16,0 0-4-16,6-8-11 15,17-16-2-15,4-6-17 16,2-4-26-16,-6 4-25 15,2 6 51-15,-2 6 8 16,-1 8-17-16,-2 2-9 16,-2 5-15-16,-1 3 7 15,-1 0 43-15,-1 0 13 16,-1 15 12-16,-1 3 16 0,1-2 17 16,-1 0-5-16,1-4 7 15,-1-2-3-15,0-4-20 16,3-4 2-16,-1-2-15 15,-1 0-11-15,1-10 0 16,1-10 0-16,-5-3 3 16,-1 4-3-16,-6 5-7 15,-4 5-4-15,0 6-1 16,0 3-6-16,0 0 16 16,0 0-6-16,0 18 2 15,0 2 6-15,0 4 2 0,0-4 14 16,0-2 16-16,0-6 5 15,9-2-10-15,-1-6-14 16,4-4-9-16,-1 0-4 16,2 0-9-16,1-16-6 15,-2-6-11-15,-2-6-15 16,-6 2-17-16,-4-5-5 16,0 5-25-16,-4 4-33 15,-18 8-1-15</inkml:trace>
  <inkml:trace contextRef="#ctx0" brushRef="#br0" timeOffset="35823.3">6449 9160 104 0,'0'0'169'15,"0"0"-71"-15,0 0 0 0,0 0-21 16,0 0-28-16,0 0-9 16,71-22 0-16,-46-10-11 15,-4-5-15-15,-2 3-8 16,-1-4-4-16,-5-2-2 15,-3-4 0-15,-5-6-1 16,-5 2 6-16,0 5-5 16,0 14 7-16,0 11-4 15,0 12 6-15,0 6 4 16,0 0 13-16,0 0-10 16,-2 18 0-16,-3 14-16 15,3 12-1-15,2 4 1 16,0-5 1-16,0 0-1 0,0-2 6 15,4-2 3-15,6-2 8 16,1-1 9-16,-2-3-4 16,2-4-12-16,0-5-1 15,-2-4 1-15,5-4-2 16,1-2-5-16,1-2-3 16,-1-4 3-16,3-4 4 15,-3-2-7-15,3-2-1 16,0 0 0-16,0 0-2 15,0-18-3-15,-3-12 6 16,-1-4 3-16,-3-4-3 16,-2 2-2-16,-7 1 1 0,-2 6 2 15,0 2 0 1,0 5-1-16,-2 10 0 0,-11 3 6 16,-1 9-6-16,-1 0-10 15,-4 0-5-15,2 7 2 16,1 15-7-16,12 9 19 15,4 1 1-15,0 1 0 16,0 0 2-16,13-7 2 16,5-6 3-16,0-4-5 15,2-4 7-15,-2-4-2 16,-1-4-5-16,-1-2-1 16,-5-2 1-16,5 0 1 15,1 0-6-15,4-2 6 0,1-10-4 16,0 0 2-16,5 2-2 15,-3-3 1-15,1 6-1 16,2 1 1-16,-4-2-5 16,-4 4 3-16,1 2-11 15,-5 2 2-15,2 0-6 16,-5 0 5-16,2 0-9 16,-1 2 2-16,-4 8 6 15,1 0 12-15,-2 0 1 16,-1-2 0-16,2-2 2 15,-2 0 11-15,1 0-5 16,1-2-2-16,3-2 2 0,1-2-4 16,1 0 1-16,3 0-1 15,5 0-1-15,1-16 3 16,1-6 6-16,0-2 4 16,-1 2-4-16,-6 1-5 15,1 8-3-15,-5 2 4 16,1 2-2-16,-3 2 2 15,3 2-3-15,-1 0-4 16,3 4-1-16,1-4 0 16,2 3 2-16,0 1 0 15,1 1-2-15,3 0 0 16,2 0-1-16,4 0 1 16,4 8 2-16,0 6 0 15,1 5 0-15,-5 8-1 0,-2 1 0 16,-10 3 1-16,-9 0 8 15,-8 3 2-15,0-2 13 16,-23 0-25-16,-6-8 0 16,4-6-76-16,5-8-53 15,5-4-162-15</inkml:trace>
  <inkml:trace contextRef="#ctx0" brushRef="#br0" timeOffset="67554.83">1101 11155 88 0,'0'0'11'0,"0"0"28"16,0 0 14-16,0 0-12 15,0 0-13-15,0 0-8 16,0 0 4-16,-18 0 10 0,14 0 7 16,2 0 3-16,-1 0-2 15,1 0-8-15,0 0-2 16,0 0 0-16,2 0 14 16,0 0 3-16,0 0 1 15,0 0 6-15,0 0-11 16,0 0-18-16,0 0-17 15,0 0-8-15,0 0-2 16,0 0-10-16,0 0 10 16,13 0 2-16,7 0 8 15,5 0 9-15,4 0 3 16,4 0 9-16,3 0-8 0,-1 2-8 16,-1-1-11-1,1 5 2-15,-1-5-3 0,-1 1 2 16,-2-2 1-16,0 0-4 15,4 2 2-15,0-2 2 16,5 0-5-16,0 0 10 16,-2 0-11-16,0 0 1 15,-3 0-1-15,1 0 0 16,-1 0 0-16,-1 0-2 16,-5 0 2-16,0 0 0 15,0 2 6-15,2 0-6 16,-4-2 1-16,2 2 0 15,0-2 3-15,0 0-4 16,2 0 2-16,0 1-2 16,-2 2 0-16,0 1 0 0,-4-2 0 15,-1 0 0 1,1 0 3-16,-3 0-1 0,1-2-2 16,-4 0 3-16,4 2-3 15,-1-2 8-15,2 0-3 16,-2 0 7-16,1 0-1 15,-6 0-3-15,-1 0-7 16,-3 3 1-16,1-3 0 16,1 3-1-16,3-1 2 15,-2 0-3-15,0 0 0 16,-1 0 1-16,3-1 0 16,0 2-1-16,-3-3 0 0,4 3 0 15,-2-2 0-15,1-1 4 16,2 2-4-16,-2 0 0 15,0 0 0-15,-1-2-1 16,-1 2 3-16,-3-2-1 16,3 2-1-16,-5-2-2 15,3 0 2-15,-5 0 2 16,-1 0-2-16,1 0 0 16,1 0 0-16,-4 0 1 15,-2 0-1-15,1 0 0 16,-5 0 0-16,0 0 0 15,0 0 0-15,0 0 0 16,0 0-22-16,0 0-62 0,-15 0-107 16,-17 0-284-1</inkml:trace>
  <inkml:trace contextRef="#ctx0" brushRef="#br0" timeOffset="71538.36">2402 11019 154 0,'0'0'88'16,"0"0"-25"-16,0 0 24 16,0 0-12-16,0 0-20 15,0 0-1-15,0 11 2 0,0 3-24 16,0 3-8-16,0-2 5 15,0 6-15-15,0-1 5 16,0 2 0-16,0 6-16 16,0-2 1-16,0-4 0 15,7-2-1-15,-3-9 0 16,-1-6 0-16,1-1 5 16,-1-2-2-16,-3-2-3 15,0 3 3-15,0-3-1 16,0 0-2-16,2 0 1 15,-2 0-3-15,2 0-1 16,2 0-1-16,1 0-2 0,3 0 3 16,4 0 7-1,-1 0 2-15,5 0 2 0,-1 0 1 16,5 0-1-16,3 0-3 16,3-5 4-16,3 1 2 15,-2 0-9-15,2 3-4 16,-5-2 1-16,-3 1 0 15,-4 2-1-15,-3 0 0 16,-3 0-1-16,-5 0 1 16,-1-2-1-16,-2 2 0 15,-3 0 3-15,0 0 3 16,0-2 10-16,0 0 0 16,0 2-3-16,0-2-3 15,0-2-8-15,0-4-2 0,2-5 0 16,2-2 8-16,3-3 2 15,-1 0-9-15,1 0 1 16,-2 2 1-16,-3-2 5 16,0 2-6-16,-2 2 0 15,2 0-1-15,-2 2 2 16,0 0 1-16,0 5-4 16,0 6 1-16,0-2 0 15,0 3 1-15,0 0 3 16,0 0-4-16,0 0 0 15,0 0 1-15,0 0 1 16,0 0 1-16,0 0-4 16,0 0 6-16,0 0-6 0,0 0 1 15,0 0-2 1,0 0-3-16,0 9 1 0,0 3 2 16,0 6 1-16,0 2 2 15,0 2 2-15,0 2-3 16,0 0-1-16,0-3 3 15,0 0-3-15,0-3 0 16,0-2-1-16,0-4 1 16,0-2 0-16,0-3 3 15,0-3-2-15,0-4-1 16,0 1 0-16,0-1 6 16,0 0 0-16,0 0 1 0,0 0 0 15,0 0-5 1,0 0 5-16,0 0-3 0,0 0-3 15,0 0 12-15,0 0-2 16,-2 0 6-16,-2 0 4 16,-4 0-5-16,-5 0-12 15,-3 0-3-15,-1 0 0 16,-3 0 1-16,-3 0-1 16,4 0-1-16,-4 0 4 15,1 0 1-15,-3 0-5 16,3 0-1-16,-2 0 1 15,1 0 1-15,2 0 0 16,0-1-1-16,1-3 1 0,0 1 1 16,0-1 3-1,2 2-5-15,3 0 0 0,3 2 0 16,3 0-1-16,5 0 2 16,-3 0-2-16,5 0 4 15,0 0-2-15,0-2-1 16,2 2 0-16,-2 0 0 15,2 0 0-15,0 0 0 16,0 0-1-16,0 0 1 16,0 0 0-16,0 0 0 15,0 0-2-15,0-1 1 16,0 1-2-16,0-3 0 16,-3-3 0-16,1-2-2 15,-1-4 5-15,-1-4-1 0,2 0 0 16,-2 0 0-16,1 2-7 15,3 0-21-15,-2-1-106 16,0 8-192-16,-8 7-146 16</inkml:trace>
  <inkml:trace contextRef="#ctx0" brushRef="#br0" timeOffset="72368.61">2046 12377 549 0,'0'0'47'15,"0"0"0"-15,0 0 107 0,28-107-41 16,-9 51-62-16,3-7 0 15,1-5 11-15,3-1-22 16,-2 2-21-16,-1 9-10 16,-3 8-5-16,-5 12-1 15,-2 10-3-15,1 8-3 16,-3 3-11-16,-1 10-63 16,-2 3-53-16,-3 4-152 15,-5 0-98-15</inkml:trace>
  <inkml:trace contextRef="#ctx0" brushRef="#br0" timeOffset="72725.89">1930 11879 407 0,'0'0'182'0,"0"0"-164"15,0 0 96-15,0 0-10 16,0 0-47-16,71-106-8 16,-48 80-17-16,4 0-12 0,0 3-11 15,-4 5-9-15,0 6 0 16,-5 6-2-16,-5 4-3 15,1 2-2-15,3 7-19 16,6 24 20-16,-1 19 6 16,0 13 0-16,-2 9-3 15,1-6-9-15,2-5-48 16,6-16-53-16,3-11-34 16,-6-6-60-16,-5-8-174 15</inkml:trace>
  <inkml:trace contextRef="#ctx0" brushRef="#br0" timeOffset="74539.84">827 13068 398 0,'0'0'262'15,"0"0"-233"-15,0 0 27 16,0 0 36-16,0 0-65 16,0 0-1-16,31-96 5 15,-10 56-20-15,-2 5-8 16,-7 10 1-16,-3 11-4 0,-7 6 6 15,-2 8-2-15,0 0 17 16,0 0 24-16,0 1-8 16,-9 20-15-16,-5 12-22 15,-3 14-1-15,5 3-4 16,10-2 5-16,2-3 0 16,0-12 0-16,14-5 6 15,5-6-5-15,6-10-1 16,0-6-3-16,2-6 0 15,-1 0 0-15,-4-10-4 16,-2-12 4-16,-7-2-2 0,-3-2 5 16,-10 2-1-1,0-2 1-15,0 2 0 0,-25 0-7 16,-4 6-4-16,-2 4-2 16,-2 6 2-16,6 4 6 15,2 4 5-15,6 0 3 16,3 0 0-16,5 0 5 15,7 0 9-15,1 0-5 16,3 0-6-16,0 0-6 16,0 0-4-16,0 0-13 15,7 0-2-15,12-2 9 16,8-4 1-16,-2 1-1 16,0 0 4-16,-1 1 3 15,-2 4 3-15,0 0 0 0,-1 0 0 16,0 0-2-16,-2 9-1 15,-1 16-3-15,-5 8 6 16,1 8 4-16,-4-1 4 16,-1-4-3-16,0-4-2 15,0-12-1-15,4-3 4 16,3-9-3-16,4-7-3 16,0-1-1-16,5 0-1 15,2-8 2-15,-4-18 1 16,4-6 3-16,-4-2-3 15,-7 0 7-15,-1 8-8 16,-8 8-3-16,-3 8 3 16,-4 6 3-16,0 4 1 0,0 0 5 15,0 0-7-15,0 0-2 16,0 8-2-16,0 8-1 16,0 6-7-16,0 2 10 15,0-4-2-15,3-3 1 16,8-8 0-16,4-5-7 15,-1-4-3-15,5 0 1 16,4 0 0-16,-3-8 4 16,3-14 4-16,-6 0-1 15,-5 0 3-15,-6 6 2 16,-6 6 2-16,0 8 3 16,0 2-1-16,0 0 9 0,0 0-2 15,0 6-3-15,0 18-10 16,0 6-4-16,-2 2-2 15,2-2 6-15,0-6 0 16,11-8-1-16,7-5-1 16,-1-8 2-16,6-3-4 15,-1 0-3-15,4-14-3 16,7-20 10-16,-2-14 0 16,0-10 1-16,-3-2 3 15,-6-3-2-15,-5 2 0 16,-7 0-3-16,-3 5 2 15,-7 9 5-15,0 14-2 16,0 11 7-16,0 8-3 16,-11 10 10-16,0 4-5 15,-1 0 2-15,-3 0-6 0,-3 20-4 16,1 14-5-16,1 12-1 16,1 15 0-16,3 12 1 15,8 12 6-15,4 7 2 16,0 6-3-16,0 1 1 15,10-5-4-15,9-6-1 16,-1-12-1-16,-3-12-2 16,1-19 2-16,-3-13-2 15,-4-10 1-15,-3-13-2 16,-6-4 3-16,0-5 5 16,0 0 1-16,0 0 12 0,0 0 0 15,0 0-3-15,-6-14-15 16,-5-3-9-16,4-2-29 15,3-8-78-15,1-3-140 16,3 1-203-16</inkml:trace>
  <inkml:trace contextRef="#ctx0" brushRef="#br0" timeOffset="75137.16">1861 13014 421 0,'0'0'164'15,"0"0"-131"-15,0 0 65 16,0 0-33-16,34 154-45 16,-23-95-13-16,-1 1-5 15,4-13-1-15,-5-6-1 16,2-11 0-16,-2-12 0 16,-4-11 0-16,1-7-3 0,-4 0 3 15,0 0 6-15,5-27 11 16,2-14 45-16,4-10 18 15,1 1-52-15,-1 5-17 16,-4 15 1-16,-2 15-5 16,-2 6-7-16,-3 7 0 15,4 2-22-15,-1 0-37 16,5 17-22-16,2 6 52 16,1 6 25-16,-1-5 4 15,1-8 0-15,-2-6 3 16,-2-5 5-16,2-5 6 15,3 0 3-15,-1 0 10 16,2-19-5-16,1-7 0 0,-3-2-7 16,-1 1-11-1,-4 5-4-15,1 6-1 0,-2 2-24 16,-2 9-39-16,-3 0-18 16,-2 3 26-16,0 2 38 15,0 0 10-15,0 0 6 16,0 0-9-16,0 0-74 15,0 0-148-15</inkml:trace>
  <inkml:trace contextRef="#ctx0" brushRef="#br0" timeOffset="77220.92">2296 13095 300 0,'0'0'150'0,"0"0"-52"16,0 0 65-16,0 0-28 15,0 0-38-15,0 0-20 16,2 7-31-16,-2 18-12 15,0 10-16-15,0 7-14 16,0 1 4-16,0-7-6 16,0-8-2-16,0-6-1 0,9-5-1 15,9-8-1 1,-1-6-2-16,3-3 2 0,0 0-3 16,2-3-2-16,-1-19 4 15,-2-8 4-15,-3-5 0 16,-7 3-6-16,-7-1 6 15,-2 0 0-15,0 4-6 16,-15 2-3-16,-8 9-12 16,-3 6-3-16,1 10 6 15,1 2-6-15,4 0-5 16,1 2 8-16,9 10 3 16,3-4 13-16,3 0 5 0,4-4-3 15,0 3-8 1,0 0 6-16,0-1 2 0,0 0-3 15,6-2-1-15,3-1 0 16,1-2-5-16,0-1-1 16,1 0-2-16,3 0 6 15,-3 0 9-15,0 0 1 16,3 0 0-16,-1 2-1 16,0 4 0-16,-2 4 0 15,2 2-1-15,-3 4 1 16,1 0 1-16,-3 2 3 15,2-1 0-15,-2-6 6 16,3-1-3-16,3-3 9 16,-1-7-5-16,3 0 0 0,-1 0-3 15,1-17-2-15,-1-6-1 16,-1 2 1-16,-7 3-5 16,-3 8-2-16,-4 6-1 15,0 4-17-15,0 0 15 16,0 7 0-16,0 12-66 15,-13 8-7-15,1 0 45 16,6-4 31-16,2-9 1 16,2-8 10-16,2-3 18 15,0-3-18-15,0 0-10 16,0 0-4-16,0-14-30 16,15-9 8-16,5-1-14 15,0-2-20-15,0 4 29 0,-2 5 25 16,-3 5-3-16,-1 9-7 15,-1 3-17-15,1 0 29 16,-3 0 3-16,0 0 2 16,-2 7-1-16,2 4 30 15,-2-2 22-15,2-3 9 16,0-2-3-16,-2-4-12 16,0 0-19-16,2 0-3 15,0-1-8-15,3-17-4 16,-3-3 2-16,0 1-14 15,-6 4-4-15,-1 6-14 16,-4 6-25-16,0 4-3 16,0 0 19-16,0 2-4 0,0 18 4 15,0 4 20 1,0 1 7-16,0-6 8 0,2-2 31 16,3-10 22-16,3 0-11 15,0-6-22-15,0-1-18 16,1 0-3-16,-1 0 2 15,6-22-4-15,-3-1 3 16,-4-8-8-16,-4 1-12 16,-3 0-14-16,0 0-20 15,-16 2-11-15,-9 10-41 16,-2 10 47-16,3 8 29 16,2 0 10-16,4 22 7 0,7 6 5 15,7 0 1 1,4-4 12-16,0-6 27 0,0-10 20 15,2-3 9-15,13-5-22 16,3 0-13-16,5-15-6 16,2-21 7-16,2-10 13 15,-2-4-15-15,-7 0-21 16,-5 3 11-16,-6 3-10 16,-7 7-4-16,0 5-4 15,0 11 0-15,0 11-2 16,-9 10 9-16,-2 0-12 15,-1 28-4-15,2 18-25 16,1 16 14-16,9 3 14 0,0-3 1 16,0-8 0-16,2-8 1 15,9-8 7-15,5-6-5 16,-1-9-1-16,1-5-2 16,2-6-1-16,-2-5 1 15,1-4-2-15,-3-3-4 16,3 0 1-16,1-4-9 15,-3-17-8-15,1-1 7 16,-5 1 0-16,-1 5-10 16,-4-3 20-16,-1 9 5 15,-1 2-18-15,-4 6-31 16,0 2 49-16,0 0-1 16,0 2 1-16,0 16 0 15,0 4 2-15,2 5 11 0,5-5 37 16,2-4 5-16,2-3-15 15,0-6-9-15,1-3-8 16,-2-4-10-16,1-2-9 16,-1 0-1-16,1 0-3 15,-1-14 0-15,0-4 0 16,-1-2 7-16,-3 1-4 16,-2 7-3-16,-4 6-1 15,0 5-6-15,0 1-3 16,0 0-3-16,0 0-7 15,0 0-4-15,0 1 11 16,0 13 12-16,2-2 1 16,2 2 2-16,0-5 3 0,2-3 0 15,3-4-1 1,3-2-4-16,1 0 0 0,3-7-4 16,-1-17 0-16,1-8 4 15,-5-6-3-15,-7-2 2 16,-4-2-2-16,0 6 2 15,-9 6-8-15,-7 12-13 16,1 12 6-16,-3 6 9 16,5 8-6-16,-1 27-15 15,6 14 10-15,5 9 18 16,3 4 0-16,0 3 2 16,13 3 3-16,10 4 15 0,4-2 9 15,0-4 7-15,-3-6 0 16,-6-12-6-16,-7-11 1 15,-6-7 12-15,-5-10 9 16,0-4-4-16,-27-8-14 16,-7-8-24-16,-6 0-10 15,0-8-36-15,7-28-77 16,6-15-140-16,12-15-165 16</inkml:trace>
  <inkml:trace contextRef="#ctx0" brushRef="#br0" timeOffset="77352.03">3343 12832 669 0,'0'0'0'0,"0"0"-229"16</inkml:trace>
  <inkml:trace contextRef="#ctx0" brushRef="#br0" timeOffset="77801.63">2340 12944 719 0,'0'0'250'0,"0"0"-150"0,0 0 30 16,0 0-52-16,0 0-70 15,0 0-8-15,54 0 0 16,-17 0-4-16,5-3 1 15,-1-3-105-15,-8 5-114 16,-15 1-192-16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32:19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8376 9014 5 0,'0'0'4'16,"0"0"49"-16,0 0-1 16,0 0-9-16,0 0 4 15,0 0-9-15,0 0-38 16,-12 0-14-16,-1 0-71 16,-1 0-58-16</inkml:trace>
  <inkml:trace contextRef="#ctx0" brushRef="#br0" timeOffset="2712.25">8376 9014 193 0,'-66'0'103'0,"66"0"-35"16,-3 0 3-16,3 0 3 16,-1 0-6-16,1 0-3 15,0 0 8-15,0 0-8 16,0 0-15-16,0 0-11 16,0 0-10-16,0 0-9 15,0 0-10-15,0 0-6 16,0 0-4-16,0 0 0 15,0 0-2-15,0 0-2 16,0 0-1-16,0 0 0 0,0 0-3 16,16 0 8-1,3 0 3-15,1 0-2 0,1 0 2 16,-1 0 1-16,0 0 3 16,0 0 0-16,-1 2 2 15,4-1 1-15,2-1-1 16,0 0-1-16,0 0 2 15,0 0 0-15,2 0-4 16,0 0 14-16,2 0-8 16,1 0 2-16,3 0 1 15,0 0-9-15,0 0 1 16,1 0 3-16,-1 0-4 16,-4 0 2-16,0 0-3 15,-2 0 2-15,-3 0 3 0,0 0-4 16,-3 0 2-16,1 0-4 15,1 0 2-15,-1 0 0 16,0 0-4-16,0 0 1 16,3-1 2-16,-2-1-4 15,0-2 1-15,4 2 1 16,0-3-2-16,2 4 7 16,-2-1-1-16,-2-1 3 15,2 3-1-15,-3-2-3 16,9 2 2-16,-3-3-4 15,0 3 3-15,-1-3-4 16,0 3 0-16,0 0 1 16,4 0 0-16,1 0 3 0,-3-1 1 15,-1 1-5 1,0 0-1-16,-3 0 1 0,2 0-2 16,0 0 1-16,1-2 1 15,2 2-3-15,-3-3 2 16,1 3-2-16,-3-2 0 15,3 2 3-15,-6 0-3 16,1 0 0-16,-4 0 0 16,5 0 0-16,-3 0 0 15,3 0 1-15,-2 0 0 16,3 0 0-16,-2 0 0 16,-4 0-1-16,3 0 0 15,-3 0 1-15,-3 0-1 16,2 0 0-16,0 0 0 0,3 0 0 15,2 0 0-15,2 0 0 16,1 0 0-16,-2 0-1 16,4 0 1-16,1 0 0 15,-2 0 4-15,0 0-9 16,-2 0 7-16,-3 0-2 16,-1 0 0-16,-5 0-1 15,1 0-1-15,-2 0 4 16,0 0-2-16,-2 0 0 15,0 0 0-15,2 0-1 16,5 0-1-16,-2 0 2 0,1 0 0 16,0 0 0-1,2 0 0-15,-4 2-1 0,0 1 2 16,5-1-1-16,1-2 0 16,-4 1 1-16,4-1-1 15,2 0 0-15,-3 0 0 16,2 0 1-16,2 0-1 15,-2 0 5-15,1 0-4 16,-2 0 0-16,-1 0 0 16,0 0-1-16,4 0 0 15,1 0-1-15,-1 0 0 16,1 0 1-16,0 0 2 16,0 0 0-16,-1 0-2 15,-1 0 2-15,0 0-2 0,-1 0 3 16,-5 0-2-16,2 0 0 15,-2 0-1-15,1 0-1 16,-1 0 1-16,2 0 2 16,1 0-1-16,-1 0 0 15,1 0 0-15,-4 0 1 16,3 0-1-16,-5 0 0 16,1 0-1-16,-2 0 0 15,2 0 0-15,0 0 0 16,2 0 2-16,1 0-2 15,1 0 1-15,1 0 0 16,0 0-1-16,-1-1 1 16,3 1 0-16,-1-2 1 0,2-1-2 15,0 1 1 1,1 1 2-16,3-1-3 0,3-3 2 16,0 4-2-16,1-4 0 15,-1 2 2-15,1-3-2 16,3 1-1-16,1-1 1 15,-2 1 0-15,0-1-1 16,4-1 1-16,-3 0 0 16,0-1 0-16,-1 2 0 15,-3 1-4-15,-4 1 3 16,2-2 1-16,-3-1 1 16,5 4 1-16,-3-3-2 15,2 0 1-15,1 2-1 0,-1 0 0 16,-2-1 0-16,-2 2 1 15,0-2-1-15,0 2 0 16,0-3 0-16,0 0 1 16,0 3 0-16,0-4-1 15,-2 1 0-15,2 2 1 16,-1-1-1-16,-1-2 1 16,-1 1-1-16,0 2 0 15,-2-1-1-15,3 0 1 16,2-1 0-16,0 0 0 15,2 0 0-15,-2-2 0 16,3 2 0-16,-4-2 3 16,2 1-3-16,-1 1 0 15,0 0-1-15,-3 3 1 0,0-3 0 16,-1-1 0 0,-2 3 0-16,-3 0 0 0,4 3 0 15,-4-4 0-15,0 1 0 16,2-1 1-16,-1 0-1 15,-1 1 0-15,-3 2 0 16,4-1 0-16,-5-1 0 16,2 0 0-16,-2 0 0 15,-2 2-1-15,-1-1 1 16,-2 2 1-16,1-1-1 16,-2 0 0-16,4-2 0 15,1-1 0-15,-2 3 0 0,5-1 0 16,3-1-1-16,-1-3 1 15,4 0 0-15,1 0-2 16,2 1 1-16,0-2-2 16,1 2 3-16,2-5-1 15,3 0 1-15,0-1-2 16,3-1 1-16,-1-1-1 16,6 0 2-16,-4-2 1 15,4 3-1-15,4-1 1 16,1-2-1-16,1 5 0 15,-3-2-1-15,-1 1 0 16,-3 1 1-16,2-1-2 16,3 1 2-16,1-5 0 0,2-3 2 15,-2 1-2-15,0-4 0 16,-3 0 2-16,-1 5-1 16,-1 1-1-16,-6 2 0 15,-1 1-2-15,-3 3 1 16,0-1 0-16,-2 2 0 15,-2-1 1-15,0 0-1 16,-4 0-1-16,2 2 1 16,-6 0-1-16,-2 1 2 15,-1-1 0-15,-3 2 0 16,3-2 0-16,-1 2-1 16,3-2 1-16,-4-3-1 15,5 3 1-15,2-4-1 0,1 0-1 16,0-1 2-16,4-3 0 15,4-1 0-15,6-2 0 16,1-3 0-16,4 3 0 16,3-3-1-16,3 0 0 15,2 1 1-15,0-3-2 16,-3 2 1-16,0 0 1 16,-7 0 0-16,1 0-1 15,-3 0 1-15,-4 2-2 16,0 0 2-16,-4-2-1 15,-4 2-1-15,2 1-1 16,-3 2-1-16,0 0-1 0,-3-4 5 16,-2-2 0-1,2 0 1-15,1-5 0 0,4-1-1 16,3 1 0-16,2-1 1 16,6-2-1-16,-1-5 0 15,7-3 0-15,2 0 0 16,0-1 0-16,0 0 1 15,-3 3-1-15,4 1 0 16,3 0-2-16,-2 1 2 16,-2 3 0-16,-9 3 1 15,-3 5 0-15,-9 4-1 16,-3 6 1-16,-4-5 1 16,1 4-2-16,-1-5 0 15,6-7 0-15,2-7-4 0,8-4-6 16,7-5-15-16,7-7 1 15,5-1-1-15,-4-1-14 16,2 4-27-16,-9-2-22 16,-1 0-97-16,-7 0-170 15</inkml:trace>
  <inkml:trace contextRef="#ctx0" brushRef="#br0" timeOffset="7664.7">20975 1514 426 0,'0'0'209'0,"0"0"-134"0,0 0 54 15,0 0 19-15,0 0-66 16,0 0-52-16,0 6-11 16,3 16-7-16,5 5 15 15,1 6-8-15,3-3-13 16,-2 1-4-16,1-3-2 16,1-4 0-16,-4-1-34 15,-1-3-60-15,-3 2-66 16,-4 0-94-16,0 3-42 15</inkml:trace>
  <inkml:trace contextRef="#ctx0" brushRef="#br0" timeOffset="7884.72">20844 2043 392 0,'0'0'175'0,"0"0"-117"15,0 0 109-15,0 0 8 16,0 0-78-16,0 0 12 15,151-82-26-15,-87 38-41 16,6-4-21-16,-5 4-17 16,-1 3-1-16,-6 7-3 15,-7 5-35-15,-8-1-91 16,-14 2-155-16,-18 5-276 16</inkml:trace>
  <inkml:trace contextRef="#ctx0" brushRef="#br0" timeOffset="8169.21">21637 1331 660 0,'0'0'116'0,"0"0"-28"15,0 0 45-15,0 0-46 16,-86 136-37-16,63-75-13 16,-2 7-20-16,5 0-6 0,3 1-11 15,1-4 0-15,9-7-14 16,5-7-43-16,2-11-61 16,0-9-86-16,17-10-81 15,6-8-116-15</inkml:trace>
  <inkml:trace contextRef="#ctx0" brushRef="#br0" timeOffset="8338.28">21657 1961 518 0,'0'0'203'16,"0"0"-96"-16,0 0 45 0,0 0-23 15,0 0-74-15,0 0-11 16,125-74-18-16,-69 46-20 15,2 2-6-15,-4 1-34 16,-4 5-46-16,-3 2-64 16,-11 0-86-16,-13 4-82 15</inkml:trace>
  <inkml:trace contextRef="#ctx0" brushRef="#br0" timeOffset="8544.1">21991 1619 529 0,'0'0'164'16,"0"0"-64"-16,0 0 26 0,0 0-37 15,-50 150-32-15,49-94-19 16,1-4-14-16,0-4-19 16,0-9-5-16,1-5-33 15,17-12-54-15,7-13-61 16,4-9-98-16,7-8-73 15</inkml:trace>
  <inkml:trace contextRef="#ctx0" brushRef="#br0" timeOffset="8761.84">22363 1409 420 0,'0'0'189'0,"0"0"-120"0,0 0 97 16,0 0-31-16,0 0-120 15,0 0 0-15,4 133 48 16,-4-65-16-16,0 7-22 16,0-4-16-16,-1-2-7 15,-10-7-2-15,-4-7 0 16,-2-6-11-16,-5-11-54 16,-9-5-99-16,-10-13-205 15</inkml:trace>
  <inkml:trace contextRef="#ctx0" brushRef="#br0" timeOffset="11229.15">20512 1942 103 0,'0'0'132'16,"0"0"-99"-16,0 0 18 16,0 0 40-16,0 0-28 15,0 0-30-15,0 0-1 16,0-2 4-16,0 2 0 0,0 0-4 16,0 0-5-1,0 0 6-15,0 0 7 0,0 0-6 16,0 11-19-16,-7 5-8 15,-7 6 3-15,2 2-1 16,-4 5 7-16,3-4-1 16,-1 3 1-16,1-2 17 15,0 1-17-15,3 1-5 16,-1 2 6-16,0-1-2 16,-4 3-4-16,1 3 3 15,2-2-6-15,0 2-3 16,0-6 4-16,3-1-9 15,1-10-1-15,-2 1 1 16,2-3 4-16,1-2-3 0,1-5 2 16,0 5 2-16,2-6 1 15,-2-2 2-15,-3 5-7 16,-1-2 0-16,-3 3 0 16,3 2-1-16,-5-2 1 15,5 0 0-15,1-3 0 16,0 1-1-16,1-2 0 15,5 1 0-15,-4-1-1 16,0 3 0-16,-3 1 1 16,3 1-4-16,-4 1-23 15,-3-2-42-15,-1-2-124 16,1-7-110-16</inkml:trace>
  <inkml:trace contextRef="#ctx0" brushRef="#br0" timeOffset="22494.12">17537 6603 145 0,'0'0'63'15,"0"0"-32"-15,0 0 36 16,0 0-13-16,0 0-30 15,0 0-1-15,0 0 13 16,0 0 21-16,0 0-5 16,0 0 7-16,0 0 10 15,0 0-9-15,0 0-19 16,0 0-12-16,0 0-11 16,0 0-10-16,1-8 13 0,8-3 6 15,4 0-10-15,-5-1-5 16,3 2 12-16,-1-2-13 15,0 1-1-15,-1-4-6 16,1 5 6-16,-4-3 1 16,3 1-1-16,3 2-2 15,-4-2-4-15,3 3-4 16,-1-2 0-16,-2 0 2 16,-1-1 0-16,-1-1-2 15,-2 2 3-15,2 0 5 16,0 2 2-16,-1-1 0 15,-2-2 3-15,2 1-11 16,2-1 2-16,0 4 3 16,-3 0-2-16,3 0 0 0,-1 2 1 15,-1-2 0 1,-1 2-1-16,3-2-4 0,-2 0 0 16,-1 0-1-16,-1-1 0 15,6 0 0-15,-1 0 0 16,1-6 4-16,0 3-4 15,-1 2 0-15,0 0-1 16,-2 2 1-16,-1 0 1 16,-1 0 0-16,0 2 1 15,-2-3-3-15,6 1 1 16,-2-1 0-16,1-1 8 16,-1-2-6-16,-1-2 0 0,2-1 0 15,-3 4 2-15,1-1 0 16,-1 0 1-16,-1 1-4 15,0 3 6-15,3-1 1 16,0 1-4-16,-3 0 0 16,3 0-3-16,-3 1 0 15,5 1-1-15,-4-4-1 16,2-1 1-16,2 0 1 16,0-1-1-16,1 2 0 15,1 0 0-15,-2 0 1 16,1-2 0-16,5-2-1 15,-7 3 0-15,2 0 0 16,2 1 1-16,-5 1 2 16,1 0-3-16,-4-1 2 15,4 1 3-15,-1 3 2 0,-2-2-6 16,3 0 4-16,-1 1-4 16,3-6-1-16,0 4 1 15,0-1-1-15,-3-2 0 16,-1 1 3-16,-1 2 4 15,3-1 5-15,-2 0-1 16,1-2 0-16,3-2-6 16,0 0-2-16,0-3-2 15,-2 3 0-15,1 0-1 16,0 0 1-16,-3 2 0 16,3 0 2-16,-4 0-2 15,1 0 7-15,4-4-7 0,-3 1 4 16,5-6 2-16,3 1-6 15,1-5-1-15,4 2 1 16,0-1-1-16,-3 1 0 16,-1 6 0-16,-3 3 1 15,-3 2 0-15,0 0 1 16,1 0 0-16,1 0 1 16,-2 2-2-16,3-2 1 15,-1 1-2-15,3-3 1 16,-1 0-1-16,3-2 1 15,-3 2 0-15,-4 3-1 16,1-1 1-16,-3 4-1 16,2 0 0-16,-5-1 2 0,2 1-2 15,2-1 1-15,-1-4 0 16,4-1 0-16,0 0 0 16,0-3 2-16,0 6-1 15,-1-3-1-15,-2 1 0 16,1-1-1-16,0-1 0 15,2 1 1-15,-2-2 0 16,3 2 0-16,-4 0 2 16,1 2 0-16,-1-1 1 15,0 4 1-15,-2 0-4 16,1 1 1-16,-3-2 0 16,-2 2 3-16,6 1-4 0,-3-4 2 15,3 3 0 1,0-6-1-16,2-1-1 0,-1-1 0 15,0-3-1-15,6 4 1 16,-6 0-2-16,2 3 3 16,-2-2-3-16,0 3 2 15,0 0-2-15,-3 0 2 16,-1 4-2-16,2-3 2 16,-1-1 6-16,1 0 0 15,-3-3 2-15,4-1-7 16,0-4 0-16,3-1-1 15,2 0-1-15,-1-2 0 16,1 1-1-16,0 3 1 16,-4 1 1-16,2 5 0 15,-4 0-1-15,0 0 3 0,-1-2-1 16,3 0 1-16,5-9-3 16,2-1-1-16,6-2 1 15,0 0-2-15,1 2 2 16,-4 5 1-16,-1-2-1 15,-7 6 1-15,0 2-1 16,-6 3 1-16,-1 2 0 16,1 0 0-16,-1-1 0 15,0 1-1-15,2-2-1 16,2 1 1-16,-1-3 0 0,1-1 0 16,3 0-1-1,-1-3 1-15,0 0 0 0,-3 2 0 16,3 3 1-1,-4 0 0-15,-2 0 0 0,1-1 2 16,-1 0 4-16,0-1-2 16,2-1-1-16,0-3-2 15,1 1-2-15,1-1 1 16,4 0-1-16,-1 0 0 16,2 1-1-16,-1-3 0 15,-2 4 0-15,2-1 1 16,-4 1 1-16,1-4 1 15,2 2 0-15,1-3-2 16,2 0 0-16,3-2-3 16,-2 1 3-16,1 6-1 0,-3-6 2 15,1 7-1-15,-1 0 0 16,-4 2 2-16,0-1 0 16,-2 4-2-16,-2-2 2 15,5-3 1-15,2 2 1 16,-2-3-4-16,2 1 0 15,1 0 0-15,0-1 0 16,1-1-1-16,-3 1 1 16,2-1 0-16,-4 2 0 15,0 1-1-15,3 0 1 16,-5 2 0-16,1-6 2 16,3 3-2-16,-4-2 0 15,3 2 0-15,2-3 0 16,-1 3 0-16,0 0 0 0,-2 0 0 15,2 4 0-15,-4-2 0 16,0 2 0-16,2 1 0 16,-2-3 0-16,1-2 2 15,1 0-2-15,-2-2 3 16,2 2 1-16,-3-3-2 16,5 1 0-16,0 2-2 15,-2-3 0-15,5 3 0 16,-5 0 0-16,0 5 0 15,-3 1 1-15,0 0-1 16,-2 2 2-16,0-2 1 16,-2 0-2-16,0 0 4 15,1-4 0-15,-1 0-3 0,0-4 1 16,2 2-3-16,3-5 0 16,1 2 0-16,4-2-1 15,2-1 1-15,1 0-2 16,-3 3 1-16,1 1 1 15,-5 2 0-15,-3 0 4 16,1 0-4-16,-1-3 1 16,4-2 0-16,-1-3 0 15,1 1-1-15,1 2 0 16,1-6 1-16,1 5 0 16,1-1-1-16,-4 3 0 15,4 2 0-15,-4 0 0 0,2 1 0 16,-2-3 0-16,-2 0 1 15,-2 1-1-15,3 0 2 16,1-5 0-16,0-1-1 16,-1-1 0-16,-1-1 0 15,-3 6-1-15,2 1 0 16,-2 4-1-16,2-2 1 16,1 2 0-16,1-6-3 15,-1 1 3-15,1-1 0 16,0 1 1-16,-2 2-1 15,-1 0 1-15,0 3-1 16,-2 2 0-16,0-2 2 16,2 1-2-16,-1 0-1 0,2-4 0 15,4-1-1 1,-2 0 2-16,-1 3-1 0,-2 2 1 16,0 1 3-16,-1 0-2 15,-2-1-1-15,3-1-1 16,-1 0 0-16,-2-3 0 15,1 6 1-15,1-2 0 16,-2 4 1-16,0-2 0 16,0 0-2-16,1 5-1 15,-1-3 0-15,1 1 2 16,1-3 0-16,-2 1-3 16,1 1 1-16,3-3 0 15,-3-2-3-15,5-2-4 16,-1-1 0-16,2 0 3 0,1-2 3 15,0-1-2-15,0 4-1 16,-3 4 0-16,-3 4 6 16,2 2-3-16,-4 0 5 15,2 1-2-15,-2 0 1 16,0 3-1-16,1 0 0 16,-3 0-2-16,0 2 1 15,0-2 1-15,2-1-7 16,-2 2 7-16,2-1 1 15,-2-1-1-15,2-1 0 16,-1-1-1-16,3 0-1 0,1-1 1 16,-1 0 0-1,0-1 0-15,-1 6-7 0,-1-2 0 16,-2 3 2-16,0 0 6 16,0 0-1-16,0 0 1 15,0 0 2-15,0 0-1 16,0 0 2-16,0 0-3 15,0 0 2-15,-2 3-4 16,-11 11 2-16,-6 7-7 16,1 7 2-16,-1 2 4 15,-6 5 0-15,2 1 1 16,-1 0 0-16,0 2 0 16,2 1 0-16,-2 2 0 15,2 1 0-15,3-5 0 0,1-1 0 16,1-3 0-16,0-2 1 15,4-3-2-15,0-3 3 16,2 1-2-16,2-2 2 16,0 3-1-16,-2-1 0 15,2 2 0-15,-1-2-1 16,0 2 0-16,-5-4 0 16,1 2 0-16,1 4 0 15,-3-3 1-15,5-1-3 16,1-2 2-16,4-5 0 15,-2 2 0-15,5-4-1 16,-2 2 1-16,1-2 0 16,-3 2 1-16,-1-1-1 0,-1 2 0 15,0-2 1 1,-3 3-1-16,6 1 0 0,-2 0 0 16,5 0-3-16,-2-2 3 15,0-1-2-15,1-2-5 16,0 0-1-16,-3 2 1 15,1 0 7-15,-7 1 0 16,3-1-1-16,-1-2 1 16,-3 0 0-16,4-1-7 15,-7 0-41-15,-1 2-59 16,-3 0-97-16,-6-2-200 16</inkml:trace>
  <inkml:trace contextRef="#ctx0" brushRef="#br0" timeOffset="29945.9">15627 7862 119 0,'0'0'68'16,"0"0"-7"-16,0 0-2 16,0 0 0-16,0 0-22 15,0 0 2-15,0 0-14 16,-4-2-5-16,4 2 12 0,0 0 3 16,0 0 8-1,-2 0-5-15,2 0-4 0,0 0 22 16,-3 0 16-16,2 0-1 15,1 0-13-15,-2 0-15 16,0 0-5-16,-3 0-6 16,4 0 1-16,-3 2-14 15,-3 8 9-15,2 2-7 16,2 0-4-16,-1-1 3 16,4 0-5-16,0 3-13 15,0 5 8-15,0-2-1 16,0 3 3-16,0 0-7 15,-3-4 1-15,-2 0 1 16,5-2-7-16,-2 1 3 16,2-2 5-16,0-2-3 0,-2 1 0 15,2 1 0 1,0-4-2-16,-2 5 0 0,2-5 0 16,0 2 3-16,-3-3-6 15,0-2 6-15,2 2 3 16,-1 0-8-16,0 0 1 15,2 0 0-15,-2 0-1 16,2-1 1-16,0 0 0 16,0-1-1-16,0 1-1 15,0-2 2-15,0 4 1 16,0 1-2-16,0 2 3 16,-3-1 1-16,1 3-1 0,2-1 1 15,-2-1 3 1,-1 2-2-16,1-3 0 0,0 0 0 15,0 0 2-15,-3 0 0 16,5-2-3-16,-2-1-3 16,0 3 1-16,0-1-2 15,-1-2-1-15,3 0 3 16,-2-2 0-16,2 2-3 16,-2 2 0-16,2 1 2 15,-2 0 2-15,-1 1 1 16,3 4-3-16,-4 2 3 15,2 4-5-15,-1 0 3 16,1 1 2-16,0-5-3 0,0 0-2 16,2-2 2-1,-3 1-1-15,3 0 2 0,-1-2 0 16,-2 3-2-16,3 2-1 16,-2-1 3-16,2 1 0 15,0-4 2-15,0 1-1 16,0-2-3-16,0 3 0 15,0 0 1-15,0 2-1 16,0-1-1-16,0 2 1 16,0-3 0-16,0-1-1 15,0-1 4-15,0-2-4 16,0-3-1-16,0 2 1 16,0-2 1-16,0 3-1 15,0 2 0-15,0 2 3 0,0 2 0 16,0 1-2-16,-3 0 3 15,2-2-4-15,-1-1 1 16,-1 0-1-16,-1-3 1 16,1 2 0-16,1 0 1 15,-1-1 0-15,2 1 1 16,-4-3 0-16,2 3-1 16,2-3 0-16,-1 3-2 15,0 2 1-15,2 4-1 16,0 4 1-16,0 0-1 15,0 0 0-15,0-8-1 16,0-2 0-16,0-1 2 16,0-2-1-16,0 2 0 0,0-1 0 15,0 2-1-15,0 0 1 16,5 2 0-16,3-1 1 16,-4-2-1-16,0-6-1 15,-3 2 1-15,6-2 0 16,-5 4 1-16,-1 0 0 15,2 0-1-15,-3 1 0 16,2 1 1-16,-2-2 0 16,3-5-1-16,-3 4 0 15,4-2 0-15,-2 1 0 16,2 7 0-16,1 3 0 16,-1-2 0-16,1 2 7 0,-3-7-6 15,0-2-1 1,1-4 0-16,-1 2 1 0,0-2-1 15,-2 1 1-15,2 2 0 16,-2 1 0-16,0 4-1 16,0 0 0-16,2 2 1 15,-2-2-1-15,3-3 1 16,-3-2-1-16,2-1 0 16,0 2 0-16,0 1 0 15,-2-2 0-15,3 2 0 16,-3 0 0-16,0-1 2 15,0-1-2-15,0-1 0 0,2-3 0 16,-2 1 0 0,2-1 0-16,-2 0 0 0,0 2-1 15,3 1 2-15,-3 2-1 16,0-2 0-16,0 1 0 16,0 1 1-16,2-4-1 15,-2 4 0-15,0-1 0 16,0 2 0-16,0 0 0 15,0-1 0-15,0 1 0 16,0-3-1-16,0 3 1 16,0-2 0-16,0-1 2 15,0 2-2-15,0-3 0 16,0 0 0-16,0 2-1 16,0-2 1-16,0-1 0 15,0 2 0-15,0 0 0 0,-2-3 0 16,2-2 1-1,0-3-1-15,0 2 0 0,0-4-1 16,0 4 1-16,0-3-1 16,0-1 1-16,0 2-2 15,0-1 2-15,0 0 0 16,0-2 0-16,0 1-1 16,0-1 1-16,0 3 0 15,0-1 0-15,0 4 1 16,0 0 1-16,0-3-2 15,0 2 0-15,0-3 0 16,0-1-1-16,0-1 1 16,0 0-1-16,0 0 0 0,0 0-2 15,0 0-4-15,0 0-10 16,0 0-7-16,0 0-4 16,0 0 2-16,0 0 14 15,0 0-3-15,0 0-1 16,0 0 2-16,0-3-6 15,0-5-11-15,0-3-46 16,-5-3-46-16,-2 0-128 16,-2 0-231-16</inkml:trace>
  <inkml:trace contextRef="#ctx0" brushRef="#br0" timeOffset="31569.45">15563 7736 160 0,'0'0'157'0,"0"0"-140"16,0 0 44-16,0 0 63 15,0 0-6-15,0 0-37 16,13 110-18-16,-5-63-4 16,-4 5-5-16,-1 4-10 15,5 3-5-15,-7 5-1 16,2-3-20-16,-3 4-5 16,0-1-7-16,0-3-2 0,0-4-3 15,-7-7-1-15,-1-8-9 16,1-6-49-16,0-3-116 15,3-13-144-15</inkml:trace>
  <inkml:trace contextRef="#ctx0" brushRef="#br0" timeOffset="33039.92">19953 10308 34 0,'0'0'45'0,"0"0"-29"15,0 0-16-15,0 0-15 0</inkml:trace>
  <inkml:trace contextRef="#ctx0" brushRef="#br0" timeOffset="33765.04">19953 10308 122 0,'46'-36'95'15,"-44"36"-17"-15,-2 0 21 16,0 0-1-16,0 0-22 15,0 0 5-15,0 3-3 16,0 16-8-16,0 15 8 16,0 3-5-16,-2 2-27 0,0 2-16 15,2-3-6-15,0-1-10 16,0-6-1-16,0 3-6 16,0-4-4-16,0-2 5 15,0-2 0-15,0-7-7 16,0-3 1-16,0-8-2 15,0-6 0-15,0-2 1 16,0 0-1-16,0 0 0 16,0-14-4-16,0-17 0 15,0-11 4-15,2-11-2 16,5-8 0-16,-2 1-4 16,-1 2 6-16,1 8 0 15,-4 8 3-15,-1 8 0 0,0 12-2 16,0 8 4-1,0 6 14-15,0 8 0 0,0 0 1 16,0 0-5-16,0 0-15 16,0 0 6-16,0 0-4 15,0 11 2-15,0 22 0 16,0 12 0-16,0 10 8 16,0 1 5-16,0-5-1 15,-4-3-6-15,-3-12 1 16,5-13 2-16,0-7 1 15,2-10-6-15,0-6 1 16,0 0-5-16,0 0 4 0,0 0 6 16,0-23-7-16,0-17-2 15,0-17-4-15,0-7-1 16,5 2 1-16,4 9-1 16,-5 16 0-16,0 16 0 15,-4 12 1-15,0 6-1 16,0 3-2-16,0 0-2 15,0 8-5-15,0 24 1 16,0 20 7-16,0 7 1 16,0 1 13-16,0-8 4 15,-2-14-10-15,2-10-7 16,0-8-2-16,0-8-36 16,0-8-109-16,11-4-233 15,-7 0-256-15</inkml:trace>
  <inkml:trace contextRef="#ctx0" brushRef="#br0" timeOffset="38648.8">19756 5655 22 0,'0'0'28'16,"0"0"8"-16,0 0 29 16,0 0-3-16,0 0-20 15,0 0 7-15,0 0-2 16,-7 0-11-16,7 0-10 16,0 0-16-16,0 0-10 15,0-2-1-15,0-1-5 16,0 3 6-16,0 0 0 0,0-1 5 15,0 1 35 1,0 0 37-16,0 0 36 0,0 0 44 16,0 0-15-16,0 0-42 15,0 0-30-15,-1 0-23 16,1 0-19-16,0 0 1 16,0 0-20-16,17-2-3 15,14-3 16-15,4 2 0 16,4 0-13-16,-6-1-7 15,1 2 6-15,-3 2-5 16,2 0 3-16,1 0-4 16,1 0-1-16,2 0 0 15,-5 0 0-15,0 2-2 16,-6 1 1-16,-1-2 0 16,-7 2 0-16,-7-1 0 15,-3-2 1-15,-4 0 0 16,-4 0 0-16,0 0 9 0,0 0 1 15,0 0 5-15,-10 0-4 16,-15 0-6-16,-6 0-6 16,-2 0-1-16,-3 6 1 15,3-3 0-15,2 0 0 16,2-3 4-16,0 0-4 16,4 0 1-16,2 0 0 15,8 0 0-15,7-3 1 16,3 0 2-16,5-2 2 15,0 2-6-15,0-4-4 16,11-3-11-16,16-4 8 16,6 0 0-16,3 4-16 0,-3 4-5 15,-2 5 18-15,-4 1 2 16,0 0-6-16,-7 0-1 16,-4 7-3-16,-3 5-2 15,-6 2 11-15,-5 0 5 16,-2 3-1-16,0 1 4 15,0-4 1-15,-6 2 1 16,-13-5 5-16,2-2 5 16,-3 1 7-16,-3-7 10 15,-4 1-15-15,-2-4 4 16,3 0 1-16,1 0 1 16,3 0-4-16,7-4-8 15,1-2 5-15,2-5-7 16,7 3-1-16,-1 0-2 0,6 0-2 15,0-2 0-15,0 0-7 16,0 2 0-16,15-3 5 16,8 5-6-16,7 0 5 15,1 3-2-15,1 3-5 16,-3 0 6-16,-4 0-3 16,-4 0 2-16,-5 3-4 15,-5 2-3-15,-8-4 2 16,2 2 6-16,-5-3-1 15,0 2 5-15,0-2 3 16,0 0 5-16,-8 1 13 0,-19-1-6 16,-9 0-6-16,-3 0 0 15,-2 0-1-15,5 0 1 16,5 0-5-16,6 0 4 16,8 0 0-16,-1 0-6 15,7 0 0-15,2 0-2 16,3 0 0-16,5 0 0 15,1 0-3-15,0 0-4 16,0 0-3-16,14 0-5 16,17 0 4-16,5-1 10 15,8-1-3-15,1-1-2 16,-3 3-2-16,-5 0 1 16,-7 0 4-16,-9 0 3 0,-9 0-2 15,-5 0-1 1,-7 0-2-16,0 0 5 0,0 0 9 15,-14 0 8-15,-19 0 1 16,-11 0-11-16,-2 0 1 16,7 0 0-16,7 0 1 15,8 0-4-15,11 0-1 16,1 0-4-16,10 0-8 16,2-4-37-16,0-4-80 15,14-2-194-15,10 2-158 16</inkml:trace>
  <inkml:trace contextRef="#ctx0" brushRef="#br0" timeOffset="40244.31">21007 6304 37 0,'0'0'457'15,"0"0"-361"-15,0 0 6 0,0 0 77 16,0 0-41-16,0 0-47 15,-9 0-27-15,9 0-12 16,0 0-15-16,0 0-16 16,9 0-6-16,6 0 7 15,7 4 2-15,1 2-12 16,-1-2-3-16,5 0-9 16,6-2 1-16,-4 1 2 15,4-3-2-15,-4 0 2 16,-4 0-3-16,-7 1 0 15,-7-1-3-15,-8 0 3 16,0 3 0-16,-3-3 1 0,0 0 0 16,0 0 1-16,0 0 7 15,0 0 0-15,0 0 2 16,0 0 6-16,-4 0 12 16,-13 0-9-16,-12-4-14 15,-10-1-1-15,-3 1-5 16,-5 4 0-16,0 0-1 15,10 0 1-15,-3 0 0 16,8 0 3-16,3 0 1 16,3 0-3-16,1 0 5 15,9 0 0-15,5 0 0 16,5 0 2-16,6 0-1 16,0 0-2-16,0 0-5 0,8 0-10 15,28 0-7 1,11-2 14-16,11-4 3 0,-1 0 2 15,-3 4-1-15,-7 0-2 16,-11 2-5-16,-9 0 4 16,-10 0 2-16,-7 0-4 15,-8 0 0-15,-2 0 4 16,0 0 3-16,0 0 7 16,-9 0 5-16,-17 0-2 15,-9 0-10-15,-5 0 4 16,-4 0 2-16,1 0-9 15,5 0 2-15,2 0 0 16,8-3 1-16,2 2 0 0,12-3-3 16,4 0-11-16,10 2-35 15,0-4-54-15,0-4-105 16,12-4-242-16,5 2-174 16</inkml:trace>
  <inkml:trace contextRef="#ctx0" brushRef="#br0" timeOffset="49976.49">15721 7822 1 0,'0'0'253'16,"0"0"-246"-16,0 0 90 15,0 0-8 1,0 0-33-16,0 0-24 15,0 0-16-15,-8 0-16 16,8 0-3-16,0 0-4 16,0 0 0-16,0 0 1 15,0 0-6-15,0 0 3 16,-4 0 8-16,4 0 1 0,-3-2 3 16,1-4 34-16,-3 2 19 15,2-2 0-15,-1 2-5 16,2-1 1-16,0 2-1 15,0 1-13-15,0 2-5 16,-1 0-1-16,1 0-6 16,0 0-5-16,2 0 1 15,0 0-4-15,0 0-1 16,0 0-5-16,-2 0-3 16,-1 10-9-16,-2 26-7 15,-1 16 7-15,-3 14 6 16,2 6-3-16,0-2 2 15,4-8 0-15,2-3-1 0,-1-6-1 16,0-12 0-16,-1-5 1 16,3-11 0-16,0-10-1 15,0-5-3-15,0-6 3 16,0-4-1-16,0 0 2 16,0 0 9-16,-2 0 7 15,-2-15 5-15,-4-15-10 16,-5-15-5-16,1-8-7 15,2-6-3-15,4-2 4 16,-2 2-4-16,5 9 1 16,-4 3 1-16,3 12 0 15,1 5 4-15,1 6-3 0,0 5-2 16,2 7 4 0,0 2-5-16,0 6 0 0,0 2-2 15,0 2-1-15,-2 0 3 16,2 0-4-16,0 0 1 15,0 0 1-15,0 10-3 16,0 18 2-16,0 17 3 16,0 11 20-16,0 8 4 15,0-2-8-15,0-2-12 16,0-12 0-16,2-7-4 16,-2-13 2-16,0-8-2 15,2-10 0-15,-2-6 2 16,0-4-1-16,0 0 2 0,0 0 1 15,0 0 8-15,0-28-12 16,0-19 5-16,2-19-4 16,5-10 4-16,0 0-3 15,-4 12 2-15,0 6-1 16,-3 9 4-16,0 9 5 16,0 6-6-16,0 11-1 15,0 4-1-15,0 11-2 16,0 5 2-16,0 3-1 15,0 0-3-15,0 0 0 16,0 0-5-16,0 14-2 16,0 19-11-16,0 18 18 15,0 16 1-15,0 2 4 16,0-8-3-16,0-5 7 0,0-14-9 16,0-13 0-16,0-10 0 15,0-8 2-15,0-5 0 16,0-6-2-16,0 0 2 15,0 0 12-15,0-4 2 16,0-26 5-16,0-20-15 16,-3-18-5-16,0-6-1 15,-1 6 0-15,4 15-3 16,0 21 3-16,0 17 0 16,0 10 1-16,0 5-1 15,0 0-5-15,0 2-1 16,0 24-11-16,0 14 6 0,6 12 11 15,3 3 2 1,-3-4-2-16,4-7 0 0,2-7-59 16,6-9-62-16,2-15-159 15,1-13-191-15</inkml:trace>
  <inkml:trace contextRef="#ctx0" brushRef="#br0" timeOffset="51808.03">13982 6724 414 0,'0'0'243'0,"0"0"-146"0,0 0 8 16,0 0 40-16,0 0-61 15,0 0-38-15,4 59 14 16,11-27-9-16,1 5-31 16,-1-1-17-16,1-3-1 15,-5-1-2-15,-1 1-19 16,-6-3-52-16,-4 4-50 0,0-1-75 15,-10-4-61-15,-7-7-61 16</inkml:trace>
  <inkml:trace contextRef="#ctx0" brushRef="#br0" timeOffset="51998.97">13928 7217 340 0,'0'0'405'15,"0"0"-256"-15,0 0-28 16,0 0 17-16,0 0-63 16,122-147-29-16,-58 87-41 0,-1 6-5 15,-9 11-32 1,-12 8-81-16,-11 9-129 0,-15 6-177 16</inkml:trace>
  <inkml:trace contextRef="#ctx0" brushRef="#br0" timeOffset="52621.55">14422 6328 359 0,'0'0'279'0,"0"0"-192"16,0 0 22-1,0 0 42-15,0 0-79 0,0 0-33 16,0 94-12-16,0-60-20 16,0 0-7-16,0-3-8 15,0-5-62-15,0 0-93 16,0-6-64-16,0-3-131 16</inkml:trace>
  <inkml:trace contextRef="#ctx0" brushRef="#br0" timeOffset="52975.54">14716 6718 502 0,'0'0'225'15,"0"0"-116"-15,0 0 41 16,0 0-51-16,0 0-47 0,-136 138-9 15,101-80-23-15,8 0-14 16,12-4-6-16,8-3-11 16,7-10-29-16,0-9-67 15,0-10-187-15,8-12-260 16</inkml:trace>
  <inkml:trace contextRef="#ctx0" brushRef="#br0" timeOffset="53152.81">14591 7150 657 0,'0'0'151'0,"0"0"-26"15,0 0 12-15,0 0-65 0,125-28-44 16,-84 15-21 0,4-5-7-16,3-6-29 0,-8-4-77 15,-7 0-115-15,-14 3-160 16</inkml:trace>
  <inkml:trace contextRef="#ctx0" brushRef="#br0" timeOffset="53305.91">14788 6938 398 0,'0'0'262'0,"0"0"-177"15,-25 123 51-15,25-74-45 0,0-5-82 16,0-9-9-1,16-7-55-15,2-10-110 0,0-13-149 16</inkml:trace>
  <inkml:trace contextRef="#ctx0" brushRef="#br0" timeOffset="53605.6">14973 7160 450 0,'0'0'179'0,"0"0"-109"16,-2 107 40-16,2-70-18 15,0-4-57-15,0-7-10 16,15-6-5-16,3-7-20 0,-2-10-3 16,4-3-8-1,0-11-3-15,-1-23 14 0,-6-7 5 16,-5-5-2-16,-8 0 5 15,0 3 3-15,-11 10-11 16,-9 12-11-16,-3 15 6 16,-3 6-44-16,6 4-73 15,-1 22-96-15,11-2-124 16</inkml:trace>
  <inkml:trace contextRef="#ctx0" brushRef="#br0" timeOffset="53889.119">15160 6721 449 0,'0'0'120'0,"0"0"-115"15,0 0 55-15,51 108-7 16,-34-47-15-16,-4 9 26 15,-8 4-29-15,-2 1 3 16,-3-6-14-16,0-4-17 16,-3-13-3-16,-12-10 1 0,-2-8 0 15,3-12-5-15,1-5 0 16,6-9-56 0,0-8-81-16,5 0-137 0</inkml:trace>
  <inkml:trace contextRef="#ctx0" brushRef="#br0" timeOffset="54089.65">15418 6921 672 0,'0'0'173'0,"0"0"-130"16,0 0 19-16,0 0-39 15,0 0-17-15,0 0-6 16,134 0-17-16,-116 9-118 16,-12 3-139-16,-6-2-231 15</inkml:trace>
  <inkml:trace contextRef="#ctx0" brushRef="#br0" timeOffset="54227.59">15328 7150 696 0,'0'0'229'16,"0"0"-160"-16,0 0 21 16,0 0-43-16,0 0-47 15,0 0-5-15,113 79-128 0,-82-79-285 16</inkml:trace>
  <inkml:trace contextRef="#ctx0" brushRef="#br0" timeOffset="54679.09">15715 6984 343 0,'0'0'281'0,"0"0"-186"15,0 0 37-15,0 0 9 16,0 0-61-16,0 0-9 16,53-31-37-16,-22 6-19 15,3-9-7-15,4-4-8 16,-10-7-4-16,-5 3-5 16,-8 0-7-16,-9 6-9 15,-6 8-2-15,0 10 23 16,0 10 4-16,-4 8 7 15,-15 0-2-15,-8 28-5 16,-8 25-8-16,-4 22 3 16,1 20 5-16,5 6 3 15,8 2 29-15,6-9 27 0,5-10-17 16,5-23-6 0,5-10-13-16,-3-18-18 0,4-13-3 15,-1-7-1-15,0-13-1 16,4 0-48-16,0-8-81 15,0-20-187-15,0-7-401 16</inkml:trace>
  <inkml:trace contextRef="#ctx0" brushRef="#br0" timeOffset="55381.59">16134 6679 217 0,'0'0'475'0,"0"0"-327"16,0 0-27-16,0 0-20 15,-101 132-20-15,68-63-34 16,4 3-24-16,11-2-5 16,8-3-13-16,10-14-5 0,0-6-5 15,3-13-39 1,19-8-58-16,5-14-71 0,0-12-111 16,0 0-160-16</inkml:trace>
  <inkml:trace contextRef="#ctx0" brushRef="#br0" timeOffset="55592.47">16151 7070 739 0,'0'0'127'0,"0"0"-55"0,0 0 22 16,0 0-37-16,0 0-17 15,0 0-26-15,152-86-14 16,-108 55-9-16,-5 2-77 16,-9 4-125-16,-14 4-108 15</inkml:trace>
  <inkml:trace contextRef="#ctx0" brushRef="#br0" timeOffset="55748.659">16259 6894 556 0,'0'0'147'0,"0"0"-39"16,-21 114 63-16,21-67-85 15,0-5-71-15,0-7-15 16,5-7-26-16,13-7-79 0,-3-16-166 16,1-5-180-16</inkml:trace>
  <inkml:trace contextRef="#ctx0" brushRef="#br0" timeOffset="56102.04">16457 7025 420 0,'0'0'132'0,"0"0"-46"0,0 0 96 15,0 0-29 1,0 0-57-16,0 0-27 0,-45 131-29 16,39-101-15-16,5-3-21 15,1-7 1-15,0-6-3 16,0-4-2-16,10-6-2 16,3-4-7-16,7 0-13 15,-1-21-1-15,4-8 13 16,-7-10-2-16,-10 3-1 15,-6 3 5-15,0 5-6 16,-11 8-22-16,-11 12-11 16,0 8-52-16,-5 0-86 15,2 14-84-15,6 9-185 16</inkml:trace>
  <inkml:trace contextRef="#ctx0" brushRef="#br0" timeOffset="57250.82">16617 6589 170 0,'0'0'276'16,"0"0"-227"-16,0 0-2 16,0 0 67-16,0 0-14 15,0 0-20-15,64 159-27 16,-54-94-7-16,-5 8-25 15,-1-1-5-15,-4 3-6 16,0-3-1-16,-7-5-6 0,-11-8-3 16,1-9-54-1,0-10-136-15,1-10-254 16</inkml:trace>
  <inkml:trace contextRef="#ctx0" brushRef="#br0" timeOffset="64495.34">15692 7945 5 0,'0'0'34'0,"0"0"-30"15,0 0-4-15,0 0-7 16,0 0 1-16,0 0 2 15,0 0 4-15,0-6 0 16,0 6-2-16,0 0-16 16,0 0 13-16,0 0 4 15,0 0 1-15,2 0 0 16</inkml:trace>
  <inkml:trace contextRef="#ctx0" brushRef="#br0" timeOffset="64554.11">15692 7945 25 0,'7'-6'54'0,"-7"6"-19"16,0 0-35-1,0 0-3-15,0 0-41 0,0 0-23 16</inkml:trace>
  <inkml:trace contextRef="#ctx0" brushRef="#br0" timeOffset="67184.23">15744 7874 13 0,'0'0'43'0,"0"0"11"15,0 0-21-15,0 0-20 16,0 0 4-16,0 0 9 16,0 0 13-16,0 0-2 15,0 0 20-15,0 0 9 16,0 0-8-16,0 0-2 16,0 0-15-16,0 0-2 15,0 0-10-15,0 0-15 16,0 0-14-16,0 0 4 15,-2 0-2-15,-5 0 28 0,2 0-15 16,0 2 6-16,-2 3 4 16,-2-2-1-16,-1 6-2 15,-1-1-9-15,0 1-8 16,-3 2-5-16,3-1-2 16,3 2 1-16,-2-2 0 15,3-2-7-15,3-1 4 16,-1 2 4-16,0-1 0 15,-1-3 0-15,2 1 1 16,0 0-1-16,1-1 2 16,-2 1-2-16,4-1 0 15,-3 1-2-15,-1 2 2 0,-2 0 0 16,-3 4 0-16,0-1 3 16,-1 1-3-16,0 1 0 15,2-2 2-15,0 0-1 16,2-2-1-16,0-1 0 15,1 0 0-15,0-2 2 16,-1-1-2-16,2-2 2 16,1 1 12-16,-5 0-9 15,-1 2 9-15,0 0-5 16,-1 0-2-16,-3 2-1 16,1-2-6-16,1-2 9 15,1 2-1-15,1 0-3 0,-2 0-1 16,1 0 1-1,-1-2 1-15,-1 0 2 0,1 2-2 16,-5 2 3-16,2 0-7 16,-1 3-1-16,1-2 0 15,-1-1 0-15,1 3-1 16,-2-3 5-16,3-2 5 16,-2 2-3-16,1 0 2 15,-4-2-6-15,2 3 0 16,-3-1-3-16,-1 0 0 15,4 4 0-15,-3-1 0 16,-2 2 0-16,6-1 1 16,-5-1 1-16,4 1-2 15,-2 1 0-15,5-4 0 0,-7 1 1 16,2 0 0-16,2 0 6 16,-2 2-4-16,-2 1 3 15,0-1 2-15,-1 1-7 16,1 3 3-16,-4-2-4 15,6 0 0-15,-4-2 1 16,6 0 0-16,-1-1-1 16,2-3 1-16,0 3 1 15,-1 0-2-15,0 3 0 16,0 0 0-16,0 0 0 16,-4 3-1-16,2-3 1 15,7-3-1-15,-3 0 2 16,3-3 0-16,-2 3 1 0,-1-3-1 15,0 2 0-15,-1-2 5 16,1 2-1-16,-1-1-5 16,1-1 4-16,1-1 2 15,-1 0 3-15,-1-2-6 16,1 4 3-16,-4-4-6 16,2 5 1-16,-1-5 9 15,-5 1 0-15,4 0-7 16,-2 1-2-16,1 1 1 15,3-4 0-15,1-1-1 16,1 4 0-16,-2-3-1 16,2 0 1-16,1 0 1 15,-2-1-4-15,1 4 2 0,-4 0 0 16,1 0 0-16,-1 1 0 16,4-1 2-16,-1 1-1 15,0-2-1-15,4 0 3 16,-3 2-1-16,5 0-2 15,-3-2 0-15,0-1-1 16,2 4 1-16,-3-4 0 16,1 6 0-16,-4-5 0 15,7-1 0-15,-2 1 1 16,2-3 1-16,1 0-1 16,2-1 0-16,1 0 4 15,6-2 0-15,0 0 5 16,0 0-4-16,0 0 0 15,0 0-6-15,0 0-7 0,0 0 2 16,0 0-5-16,0-2-2 16,0-8 10-16,10-3 2 15,4-3 2-15,2 2-2 16,1-2-8-16,-2 2 8 16,3 0 3-16,1-1-3 15,-4 5 0-15,3-2 0 16,-3 4 1-16,0-2-1 15,1 1 0-15,0 1 2 16,-1 0-2-16,1 2 1 16,-3-3 0-16,1 1-1 15,-1 2 1-15,2-4 1 0,1 3-1 16,1-4 1-16,0 1 0 16,1 0-2-16,0-2 0 15,-4 2 4-15,0-1-3 16,-1 3 3-16,-4 2 2 15,0 3-4-15,-1 0 0 16,-7-1-2-16,4 3 1 16,-1-2-1-16,-1 1-2 15,1 1 0-15,-3-1 4 16,3-1-3-16,-4 3 1 16,3 0-1-16,-1-2 0 15,-2 1 0-15,0-2-7 16,0 1-13-16,1-6-40 0,13-6-90 15,8-7-73-15,3-6-21 16</inkml:trace>
  <inkml:trace contextRef="#ctx0" brushRef="#br0" timeOffset="72728.89">13751 9100 61 0,'0'0'96'15,"0"0"-11"-15,0 0 18 16,0 0 1-16,0 0-35 16,0 0-12-16,0 0-5 0,5-29-6 15,0 27 8 1,4-6-12-16,-1 3-14 0,2-4-3 15,5 4-4 1,-4-4 6-16,0 1-1 0,3 0-3 16,-2 1-4-16,0-1-6 15,-1 1 7-15,-2 1-4 16,2-2-9-16,-2 0 9 16,3-1-7-16,1-3 3 15,0-1 5-15,1 3-7 16,-4 0 0-16,1-1-2 15,0 3-4-15,-2 1-1 16,6-1 0-16,-5 0-2 16,1 0-1-16,3 0 0 0,-1 0 1 15,3-4-1-15,-1 3 0 16,3-4 1-16,-3 1 1 16,2 2 4-16,-2 1 0 15,-2-2 5-15,-3 1 1 16,2 1-7-16,0 3-3 15,-3 0 4-15,-3 3-5 16,4-2 1-16,-5 2-1 16,4-3 0-16,-1-2 3 15,5-3-4-15,-4 3 6 16,2-1-4-16,0-4 6 16,0 1-1-16,3-2-1 15,-1 3-1-15,2-3-2 0,1 0 2 16,-2 1-3-1,1 1-2-15,0 4 4 0,-3-2-4 16,1 0 1-16,-1 2 0 16,-5 0-1-16,3 2 4 15,-6 0-3-15,4 1 0 16,-3 2-1-16,3-3 1 16,0 0-1-16,3-2 2 15,3-1-2-15,2-4 1 16,4 1-1-16,0 0 1 15,-1 2-1-15,0 0 1 16,-1 2 0-16,-8 0-1 0,4 2 0 16,-5 2 1-1,-2-1-1-15,-2 2 2 0,3-2-1 16,-1 1 1-16,2 1 0 16,-1-4-1-16,4 1-1 15,1 0 0-15,-2 1 0 16,3-1 0-16,-3 0 1 15,2 1-1-15,-4-1 0 16,0 2 0-16,-1 0 1 16,2-2-1-16,1 1 0 15,-1-1 2-15,7 0-4 16,-4-2 2-16,3 2 0 16,-3 0 0-16,-2 2 0 15,-2 0 0-15,0 2-2 16,-2-2 2-16,4 0 0 0,0-2 0 15,3 1 1 1,0-1 0-16,5-2 1 0,-2 2-2 16,4-3 1-16,-4 0 0 15,0-1 1-15,0 2-1 16,-4 2 0-16,-2 2 2 16,-4 0-2-16,0 0 1 15,-1 0-2-15,1 0 1 16,-2-2 0-16,6 2-1 15,-4-2 1-15,5-2 0 16,2 0 0-16,-1 2 1 16,1-1-1-16,-1-1 0 0,1 1 0 15,-4 1 1-15,1 0 5 16,-1 3-7-16,-4-2 4 16,3 1-2-16,0 0-1 15,-2-2-1-15,2 3 1 16,-1-3-1-16,2 1 1 15,-1-1-1-15,-1 0 1 16,3 0-1-16,0-1 0 16,1 1 0-16,-4 0 1 15,2 3 0-15,-4-4 0 16,1 3 0-16,-1 1-1 16,0-2-1-16,0 2 1 15,1-4 5-15,3 1-5 16,2-2 0-16,1 2 1 0,1-2-1 15,-1 1 0-15,0-1-2 16,3-3 0-16,-1 4 3 16,1-1-1-16,-1-2 0 15,1-1 0-15,-2 3 0 16,3-1 0-16,-4 1 1 16,1 1-1-16,-3-1-2 15,3 0 2-15,-1-2 2 16,1 0 0-16,0 0-4 15,3-1 4-15,-2 2-2 16,1 1 0-16,-3 0 0 0,-3 2-1 16,3 0 1-1,0 0-1-15,1 1 1 0,1-1 0 16,-4-2 0-16,0 2 0 16,0-1 0-16,1 1 0 15,1 3 0-15,1-6 1 16,7 1-1-16,0-2 0 15,1-2 0-15,-2 1 0 16,2 4 0-16,-5-1-1 16,-3 1 2-16,-1 1-3 15,-3 0 4-15,1 3-4 16,-3 1 2-16,2-3 0 16,-1 1 1-16,1 1-1 15,0-2 1-15,-1 2 1 16,-1-2 0-16,2 2-2 0,3-1 0 15,-2-2 0 1,0 2 0-16,2-2 0 0,-2 0-2 16,3 1 2-16,-1 0 3 15,1 1-3-15,-3-2 0 16,-1 2 2-16,2-2 0 16,-3 2 1-16,2-3-3 15,0 4 1-15,0-2-1 16,0-1 0-16,-1 3 0 15,0-3 0-15,-1 3 0 16,1 0-1-16,0-4 2 16,3 3-1-16,1-4 0 0,3 0 1 15,2 0-1 1,3 0 0-16,1-2 0 0,-3 0 0 16,4-1 0-16,-3 2 0 15,0 1 1-15,-6 5-1 16,1-1 0-16,-4-1 0 15,-1 2 0-15,3-4 1 16,-4 3-1-16,3-1 1 16,2-1 0-16,-1-1-1 15,2 0 0-15,-1 0 0 16,-1 1 0-16,-3 0 0 16,2 0 1-16,1 0 0 15,-2 0-1-15,5-1 1 16,-4 1-1-16,1-2 0 0,1-1 0 15,3 1 0-15,-3 0 1 16,1 2-1-16,-3 0 0 16,-1-1 0-16,-1 2 1 15,-2-1 0-15,1 0-1 16,2-2 4-16,1 1-3 16,1-2 4-16,-1-1-2 15,-2 2-3-15,3 0 0 16,-4 2 1-16,0 2-1 15,1-3 0-15,-3 4 0 16,2-6 0-16,0 3 1 16,2-2-1-16,2-2 0 15,-1 2 0-15,0 1 0 0,0-1 0 16,-2 2 1 0,-1 1-1-16,-2 2 0 0,1-4-1 15,1 5 1-15,-2-3 0 16,3-2-1-16,2 2 0 15,1 0 0-15,-1 0-1 16,3 1 2-16,-2-1-2 16,3 0 1-16,-3-1 2 15,-3 0-1-15,0 1 1 16,-4 2-1-16,2 1 0 16,-5-1-1-16,1 0 1 15,3-2 1-15,-3-1-1 16,4 3 0-16,0-3 1 0,1-1 1 15,4 1-2 1,-3 0 0-16,3 0-2 0,-3 0 2 16,-2 0 0-16,4 2 0 15,-6 0 0-15,4 0 0 16,-5-2 0-16,6 2 0 16,-1 0-2-16,2-2 2 15,3 0-2-15,2 0 2 16,2-2 0-16,7-1 0 15,3-2 0-15,3 0 1 16,6-2-1-16,-1-1 1 16,-3 2-1-16,1-2-1 0,-7 3 0 15,-7 2 1 1,1 2-1-16,-6 1 1 0,2-2 0 16,-5 2 1-16,4-2 0 15,0-1-1-15,1 1 0 16,-1-1 0-16,-5 4 1 15,-3 0-2-15,0 1 2 16,-1-1-1-16,1-1 0 16,4-2 0-16,-1 0 0 15,1-1 0-15,1 1 0 16,-1-1 0-16,3 2 0 16,-2 0 0-16,3-1 0 15,-1 0 0-15,0-1 0 16,3-3 0-16,-2 2 1 15,0 2 0-15,1 0-1 0,-1 0 0 16,3-1 0 0,-1 1-1-16,-2 1 0 0,2-1 1 15,-7 2 0-15,3-2 1 16,-3 2-1-16,-1-2 1 16,-4 5-1-16,1-4 2 15,-2 3-2-15,2 2 0 16,-3-2 1-16,2 0-1 15,1 0 0-15,1 0 0 16,-1-2 0-16,-1 0 0 16,2 3 0-16,-1-4 1 15,0 1-1-15,1 2 0 0,-1-4 0 16,5 2 0-16,-1 0-2 16,1-5 5-16,2 3-3 15,3-2 0-15,2 1 0 16,0-2 0-16,0 3 0 15,-6-1 0-15,1 1 0 16,0 2 0-16,-4-2 1 16,3-1-1-16,-3 4 0 15,-2-4 0-15,3 4 0 16,0-1 0-16,-2 0 0 16,1-2 0-16,-1 2 0 15,0-2 0-15,-2 2 0 16,5-3 0-16,-3 1 1 0,-1 2-1 15,7-2 0-15,-5 0 0 16,7-2 0-16,-2 0 1 16,1 0-2-16,2-1 1 15,-3 2 0-15,2 0 0 16,-2-2-1-16,-1 6 1 16,-4-6 1-16,5 3-1 15,-1-1 0-15,0-2 1 16,1 1-1-16,1-2 0 15,-1 1 0-15,4 2-5 16,-1-4 4-16,0 4 1 16,-2-2 0-16,0 3 0 0,-3 0-2 15,-4 0 2-15,0 2 0 16,-1 1 2-16,3-2-2 16,0 2 0-16,2-4 0 15,4 0 0-15,1 1 0 16,-3-4-3-16,3 4 2 15,-4 1 0-15,-2 0-2 16,-7 3-1-16,3 0 4 16,-3-1 0-16,0 1 1 15,-1 0 0-15,0 0 0 16,3-2-1-16,0-1 0 16,3 0 0-16,0-1 0 15,-2 0 1-15,0 0-1 0,3 2-2 16,-2 0 0-1,-1-1 1-15,3 2 1 0,-1 0-1 16,0-2 1-16,-1 4 0 16,-2-3 0-16,1 0 1 15,-1-1-1-15,2 1 1 16,3-2-1-16,-1 2 2 16,-1-3-2-16,1-2 2 15,0 3-2-15,1-3 0 16,1 3-1-16,3-1 0 15,0-2 0-15,0 2-1 16,0-4 3-16,-3 5-2 16,1 0 2-16,-3 1-4 15,5 2 6-15,-5-2-3 16,1 3 0-16,-1-2-1 0,-3 2 1 16,3 0 0-16,-2 0 0 15,1-4 1-15,0 3 0 16,1-2 0-16,-3-1 0 15,3 1 0-15,-3 2 0 16,2 1-1-16,-1-1 0 16,-2 0 0-16,0-1 0 15,1-1 1-15,2-1-2 16,2 0 2-16,-1 2-2 16,5-2 1-16,-3-2 0 15,1 2 1-15,-1 1-1 16,0-2 0-16,-1-1 0 0,2 2 0 15,-1-4 0-15,2 3 0 16,-2-2 1-16,3 0-1 16,2 3 0-16,0-5-2 15,2 1 2-15,-1 2-1 16,-2-2 0-16,1 3 1 16,-2 0-2-16,0-1 2 15,0-1 0-15,-3 2 0 16,-1-5 1-16,3 3 0 15,0-2 0-15,0 1 0 16,1-4 0-16,1 2-1 16,4 2 0-16,-3 0 0 0,0 4-1 15,1 0 0 1,-1 2 0-16,-1-1 0 0,-4 1 2 16,-3 2-2-16,0-1-1 15,-4 2 2-15,-1-1 0 16,-2 3 0-16,4 1 0 15,-5-5 0-15,2 4 0 16,3-4-3-16,3-1-30 16,1 4-32-16,5-4-48 15,-3 0-59-15,-6-4-171 16</inkml:trace>
  <inkml:trace contextRef="#ctx0" brushRef="#br0" timeOffset="74413.84">15403 8038 232 0,'0'0'159'0,"0"0"-11"15,0 0 7-15,0 0 13 0,0 0-49 16,0 0-35-16,-25-123-13 16,25 101-19-16,7 1-27 15,11 5-16-15,7 2-9 16,0 4-6-16,7 4 2 15,1 4 4-15,-4 2-4 16,-4 0-15-16,-7 5-1 16,-9 14-4-16,-5 3 7 15,-4 4 7-15,0 7 10 16,-13-1 7-16,-13-3 5 16,-2-1 1-16,-8-3 6 15,3-5 11-15,-4 0-8 16,-2-6 8-16,6-4-6 0,9-7-14 15,6-3 9-15,3 0-6 16,6-13-5-16,9-17-8 16,0-11-6-16,9-3 1 15,21 1 4-15,3 7 1 16,2 7 0-16,-2 9-1 16,-2 11-5-16,0 4 3 15,-4 5-4-15,-5 0-14 16,-2 12-15-16,-5 12-3 15,-5 7 22-15,-4 2 11 16,-6 2-7-16,0-6 6 16,0-1 7-16,-8-3 1 0,-15-3 2 15,-4-4 1-15,-2-4 5 16,2-6 12-16,0-6-3 16,4-2 5-16,-2 0-11 15,0-22 12-15,3-12-10 16,9-7-14-16,5-4 0 15,8-3 1-15,0 5 3 16,18 7-4-16,9 8-1 16,5 10-5-16,-1 7 4 15,5 5-1-15,4 6-8 16,-4 0-1-16,-3 0-5 16,-6 19-9-16,-9 9 3 15,-3 4 10-15,-11 1 6 0,-4-3 2 16,0 0 2-16,0-6 2 15,-20-2 1-15,-7-5 5 16,-4-3 9-16,-4-3 13 16,1-9-2-16,3-2 7 15,4 0-1-15,6-8-11 16,5-14-6-16,7-5-14 16,9-4-9-16,0 0-5 15,9 3-22-15,13 8-74 16,-1 10-90-16,-4 4-175 15</inkml:trace>
  <inkml:trace contextRef="#ctx0" brushRef="#br0" timeOffset="78051.62">15523 7968 249 0,'0'0'24'16,"0"0"10"-16,0 0 72 15,0 0-19-15,0 0-39 16,0 0 0-16,0-1 4 16,0 1 8-16,0 0-1 15,0 0 2-15,0 0 3 16,0 0-20-16,0 0-9 0,2 0-13 15,7-2-5-15,7 2 19 16,1-2-2-16,6-2-12 16,0 2-5-16,-1-2 0 15,0 2-2-15,-2 0 2 16,-1 2-9-16,0 0 2 16,-2 0 0-16,-1 0-10 15,2 0 6-15,2 0 0 16,0 0-1-16,3 0 3 15,-2 0-3-15,1 0-2 16,5 0 1-16,-2 0-3 16,-1 0 1-16,1 0 1 0,-1 0-1 15,1-2 3-15,-3 2 4 16,2-2-7-16,-1 0-2 16,-3-1 3-16,0 3 3 15,-2-1-3-15,0 1-2 16,0 0 2-16,0 0-2 15,-1 0-1-15,1 0 3 16,-4 0-2-16,6 0 1 16,-4 0 0-16,2 0 0 15,4 0 2-15,-5 0 1 16,1 0-2-16,-2 0-3 16,1 0 0-16,-1 0 2 15,2 0 1-15,2 0-3 0,-1 0 0 16,2 0 2-16,-1 0 0 15,-2-2 0-15,0 2 0 16,-4 0-2-16,3 0 2 16,-2 0-2-16,1 0 1 15,1 0-1-15,-1 0-2 16,3 0 1-16,-4 0 2 16,3 0 2-16,-1 0-3 15,4 0 1-15,-2 0-1 16,2 0 0-16,-1 0 1 15,2 0-1-15,-4 0-2 16,0 0 2-16,-3 0 3 0,1 0-3 16,-1 0 0-1,-1 0 0-15,1 2 0 0,2-2 0 16,0 1 0-16,2-1 0 16,5 0 0-16,-4 3 0 15,6-3-3-15,1 0 7 16,-6 0-6-16,5 0 4 15,-8 0-1-15,4 0-1 16,0 0 0-16,-2 0 0 16,2 0 2-16,1 0-2 15,-2 0 0-15,3 0-3 16,4 0 6-16,-1-3-6 16,1 2 3-16,-1-3 0 15,-2 1 1-15,-3 2-1 16,3-1 0-16,-1 2 1 15,1-2 0-15,2 0-1 0,1 2 1 16,-1-4-1-16,0 1 1 16,2 2 0-16,0-1 1 15,-2 0 1-15,0 2-3 16,-7-3 1-16,2 3-2 16,-2 0 2-16,-5 0-1 15,5 0 0-15,-3 0-3 16,2 0 2-16,-3 0 2 15,0 0-2-15,2 0 2 16,3 0-1-16,-1 0 1 16,-1 0-1-16,0 0 1 0,-1 0 0 15,3 0 0 1,-4 0 0-16,1 0-1 0,-1 0 0 16,3 0-1-16,3 0 2 15,-3 0-1-15,7 0 1 16,-3 3-1-16,5-3 0 15,2 0 0-15,1 0-2 16,-3 0 2-16,-2 0 0 16,-3 2 0-16,-2 0 0 15,3-1 4-15,-5 2-4 16,5-1 0-16,-4 0-1 16,2-2 1-16,1 0 5 15,1 0-5-15,-1 0 2 0,1 0-2 16,-1 0 2-16,-4 0 0 15,0 0 1-15,-4 0-3 16,-1 0 0-16,-2 0 0 16,-1 0 0-16,3 0 1 15,-1 0-1-15,2 0 0 16,4 0 0-16,-2 0 0 16,1 0 1-16,2 0-1 15,-2 0 1-15,-2 0-1 16,1 0 0-16,-1 0 0 15,-4 0 0-15,2 2 1 16,0-2-1-16,0 0 0 16,1 0 0-16,-1 0-3 15,3 0 6-15,1 2-6 0,0-2 6 16,1 0-5-16,2 0 4 16,-2 0-3-16,0 0 2 15,-2 0-1-15,-2 0 1 16,3 0-1-16,-3 0 2 15,3 0-1-15,-4 0-1 16,1 0 1-16,-3 0-1 16,0 0 0-16,3 0 0 15,-4 0-1-15,3 0 1 16,0 0-1-16,-1 0 1 16,3 0 0-16,1 0 1 15,5 0-1-15,1 2 0 16,6-2 0-16,5 0 0 0,-2 1-1 15,-3-1 1 1,3 0 0-16,-4 0 0 0,-8 0 3 16,0 0-3-1,-3 0 0-15,-5 0 0 0,-4 0 0 16,4 0 0-16,0 0 0 16,3 0 0-16,-3 0-1 15,1 0 1-15,-1 0 0 16,-4 0 0-16,-3 0 0 15,2 0 0-15,-3 0 1 16,3 0-1-16,-2 0 0 16,-3 0-1-16,4 0 1 0,-1 0-2 15,3 0 2 1,-1 0 3-16,4 0-3 0,-1 0 0 16,-1 0 0-16,0 0-1 15,-1 0 1-15,-5 0 0 16,3 0-1-16,0 0 1 15,0 0 0-15,-1 0 0 16,-2 0 0-16,1 0 0 16,-3 0 0-16,1 0 0 15,-3 0 1-15,0 0-1 16,0 0-6-16,0 0-5 16,0-1-12-16,0-1-31 15,-14 0-115-15,2 2-79 0,-1 2-48 16,5 22-218-1</inkml:trace>
  <inkml:trace contextRef="#ctx0" brushRef="#br0" timeOffset="79786.78">19901 8434 36 0,'0'0'40'0,"0"0"-37"15,0 0-3-15,0 0-19 16,0 0-12-16,0 0 14 0,38 5 17 16,-38-5 42-1,0 0 36-15,0 0-2 16,0 0-4-16,0 0 11 0,0 0 7 15,0 0-14-15,2 0-17 16,0 0-16-16,0-7 5 16,6-7 9-16,-3 2-28 15,5-5-9-15,-4 0 5 16,1 1 1-16,0-3 13 16,-1 2 6-16,1-3-8 15,-2-2-12-15,-1-3 3 16,1 1 8-16,-3 2-10 15,1 0-5-15,-3 1 0 16,0 3-2-16,0-3 4 16,0 1-4-16,0 3-11 0,0-6-4 15,1 3-1 1,-1-2 2-16,3 0-2 0,-1-2-1 16,-2 1 3-16,0 1 1 15,2 3 3-15,-2 1 5 16,0 1 0-16,0-1-4 15,0 0-4-15,0-2-5 16,0 1 1-16,0-6-1 16,0 0 0-16,0-2 0 15,0-2-1-15,0 4 3 16,0 0-1-16,0 2 2 16,0-1 0-16,0 2 0 15,0 0 0-15,0 1-1 16,0-1 1-16,0-2 4 15,0 0 0-15,0-1-7 0,0 3 2 16,0 0-3-16,0-3 4 16,0-1 0-16,0-1-4 15,0 2 1-15,0 2-1 16,0 0 0-16,0 3 0 16,0 2 1-16,0-1-1 15,0 4 1-15,0-4 0 16,0-1-1-16,-2 2 0 15,2-3 1-15,0-1-1 16,-2-3 0-16,2 0-2 0,0-4 2 16,0 3 0-1,0 3 0-15,0 3 0 0,0-1 0 16,0-1 0-16,0 1 0 16,0-2-1-16,0 1 0 15,0 0 1-15,0 1 0 16,2 3 0-16,1-1 0 15,0 2 0-15,-3 0 2 16,3-2-2-16,-1-1 1 16,-1 0-1-16,2 4 1 15,-3 0-1-15,2-1 1 16,-2 2-2-16,3-2 1 16,-3-4 0-16,0 1 1 15,0 0-1-15,0 0 0 16,2-2 0-16,1 0-1 0,-1 1 1 15,-2 3 0-15,0 3 0 16,0 0 0-16,0 4 1 16,0-1-1-16,0 1 0 15,0-3 0-15,0-2 0 16,0-2 0-16,0-2 0 16,0-1 0-16,0 3 0 15,0-1-1-15,0 3 1 16,0 2 0-16,0 0 0 15,0 0 0-15,0-3 0 16,0 1 0-16,0-1 0 16,0-2-1-16,0 0 1 0,2-2-1 15,-2 2 1-15,0 2-1 16,0 2 1-16,0-2 0 16,0-1 0-16,2 2 0 15,-2-2-1-15,0 2 2 16,0 1-2-16,0-2 1 15,0-1 0-15,0 3-2 16,0-2-1-16,0 3 1 16,0 0 2-16,0 1-1 15,0 4 1-15,0-4 2 16,0 1-2-16,0-4 0 16,0 3-1-16,0-3 1 15,0-3-1-15,0 2-1 16,0-2 1-16,0-1 0 0,2 3-1 15,-2 0 2-15,3 5-1 16,-3 2 1-16,0 2 1 16,0 0 0-16,0-1 0 15,0-3 0-15,0-4-1 16,0-1 0-16,0 1-1 16,0-4 0-16,0 1 2 15,2-1-2-15,-1 3 1 16,2 3 0-16,-1-1 0 15,0 5 0-15,0-3 0 16,2 3 0-16,-4 0 0 16,0 2 0-16,0-1 4 15,0-2-1-15,0-1 1 0,0 2-2 16,0 1-2-16,0 6 0 16,0 0-1-16,0 1-12 15,0 2-52-15,0 0-130 16,-13 2-250-16</inkml:trace>
  <inkml:trace contextRef="#ctx0" brushRef="#br0" timeOffset="83518.27">13878 9067 245 0,'0'0'38'0,"0"0"15"16,0 0 21-16,0 0-2 16,0 0-28-16,0 0-4 15,0 0-17-15,81-78 8 16,-64 67-1-16,1-6 20 16,2 1-1-16,0 0-4 15,1-5-2-15,2 4 6 16,3-5-6-16,1 0-14 15,3 0-2-15,-3-2-6 16,-1 2-17-16,-3 1 2 16,-2 3-5-16,-2 2 4 0,-3 0-5 15,2 2 0-15,2 2-2 16,-1-3 1-16,6 1 2 16,0-7 0-16,2 4 0 15,0-3 5-15,-4-1 1 16,0 3 10-16,-7 2-3 15,-2 0-7-15,1 6 2 16,-4 0 6-16,-2-2-5 16,2 1-2-16,4-3-5 15,6-3-1-15,3-1 0 16,3 0-2-16,2-1 1 16,-2 4 3-16,-3-1-2 15,-2 5 0-15,-6 1-2 16,-4 6 2-16,-3 2 0 0,-4-2-1 15,3 2 2-15,-2-4-3 16,7 1 0-16,5-5 3 16,5-3-2-16,5-1 0 15,6-3 1-15,0-2-2 16,-1-1 8-16,-2 0-1 16,-4 6-2-16,-6 0 4 15,-3 6-1-15,1 0-2 16,-4 0-2-16,1 0 0 15,-2 2 2-15,5-3-1 16,3-5 1-16,3 0 0 16,4-7-4-16,3 1 5 0,-2 2-1 15,-3 2-5-15,-3 2 5 16,-4 3-6-16,1 1 2 16,-3 2 0-16,-4 1 2 15,4-1 1-15,-4 2-3 16,-1 0 1-16,1 0 1 15,2-2-2-15,1-2 0 16,4-2 1-16,-2 2-3 16,-1 0 0-16,3-3 1 15,0 1-1 1,0 2 0-16,4-4-1 0,-3 2 3 16,2-2-2-16,3 1 1 0,-7 2 2 15,0-1 0-15,-4 3-3 16,0-2 3-16,-1 1 2 15,1 1 1-15,-1-2-2 16,-1 1 0-16,1 3-1 16,3-4-3-16,6-3-2 15,7-3 2-15,3 1 1 16,6-4 0-16,0 0-2 16,-4-1 1-16,-3 1-1 15,-6 4 1-15,-5 4 2 16,-3 1-2-16,-7 3 0 15,-1 2 0-15,0 0 2 16,-1 3-2-16,0-6 2 16,2 1-2-16,3 0-2 15,1-3 2-15,4 0 0 0,4-1 0 16,3-4 0-16,1 5 0 16,5-3 0-16,0 0 2 15,-4 3-1-15,-2 0-2 16,-4 0 3-16,2 1-2 15,-2 0 1-15,6-1 2 16,0-3-2-16,4-3-1 16,3-2 2-16,-3 2 0 15,0-1-2-15,-4 2-1 16,-4 2 1-16,0 4 3 16,-7 2-3-16,-3 4 0 15,1-4 0-15,-4 4 1 0,5-4 4 16,0 0-5-16,3-3 0 15,2-3 2-15,5 3 0 16,0-3 0-16,0-5-2 16,4 2 0-16,-2-1 0 15,-4 5 1-15,-4 4 2 16,0-1-2-16,-3 1 3 16,-1 4-4-16,-1-4 1 15,0 5-1-15,-2-3 0 16,0 2 0-16,5-1-1 15,-4-2 1-15,5 0 0 16,-1-2 1-16,2 2-1 16,0-2 0-16,-1-1 3 0,0 2-1 15,4-3-1-15,3 2 0 16,-2 2 0-16,-1-4 1 16,3 2-2-16,7-4 1 15,1 0-1-15,3-2 2 16,4 0 0-16,0-3-2 15,-4 5 1-15,0 2-1 16,-3 2 1-16,-3 3-2 16,-1-6-1-16,-2 4 2 15,0-4 1-15,4 4 0 16,-4-5-1-16,4 1 0 16,-1-3 0-16,1-2 0 15,6 0 1-15,0-3-4 16,-1 6 3-16,0-1 0 15,0 0 3-15,-2 2-3 0,-5 2 0 16,0 1-4-16,-7 0 5 16,-1 1-1-16,-1 0 2 15,-3-3 1-15,4 1-3 16,0 2 0-16,-3-2-2 16,-1 3 2-16,3-4 1 15,2 1-1-15,-1-1 0 16,0 3-2-16,-5-3 2 15,-6 5-1-15,1 2 0 16,-5 1 0-16,1-1-2 16,1 1 6-16,-2-2-6 15,3 0 3-15,3-1 0 0,1 1 3 16,3-6-2-16,4-1-1 16,3 0 0-16,1-4-1 15,3 2 1-15,3 0-1 16,-5 1 1-16,-4 2-1 15,-1 4 1-15,-5 1-1 16,1-1-1-16,-3-1 2 16,6 1 0-16,-2-2 0 15,8-3 0-15,0 0 0 16,4-3 0-16,-1 1 0 16,0 0 1-16,-3 3-1 15,-3 3 0-15,-4-2 0 16,1 1 1-16,-3 2-1 0,3-1 1 15,2-2-1 1,1-2 0-16,3 0 0 0,1-3 1 16,5 1-1-16,-3-3 0 15,0 5-1-15,-5 2-1 16,-4-1 2-16,-6 6 0 16,1-4 0-16,-6 6 1 15,0-6 1-15,4 3-2 16,-1-1 1-16,1-2-1 15,-1 0-1-15,0 2 1 16,2-2-2-16,2 2 2 16,-1-1 0-16,-1-2-2 0,0-1 2 15,2 2 1 1,0 1 1-16,0 0-2 0,-4 2 0 16,3 0 0-16,1-2 0 15,0 0 0-15,4-1-3 16,3-3 6-16,3 5-7 15,0-5 7-15,-2-3-3 16,5 3 0-16,-4-2 0 16,3 2 0-16,-2 0-2 15,-2 0 2-15,-2 3 1 16,-8-1 2-16,1 1-2 16,-3 3-1-16,0 0 0 15,-2 0 0-15,0 2 1 0,-2-2 0 16,0 2 0-16,-2 0-1 15,1-5 0-15,1 0 0 16,1-1 0-16,-2-1 4 16,1 2-1-16,-2 0-3 15,0 0 1-15,-1 3 0 16,1 2-1-16,-3-2 0 16,4 2-1-16,-4 0 1 15,2 0 0-15,3-2 0 16,1-4 0-16,0 0 0 15,3 0 0-15,1-3-1 16,4 1 1-16,-2 1-1 16,-1 0 0-16,-3 1 0 15,0 4-1-15,-1 0-12 0,1 1-23 16,-1 1-10-16,-3 1-21 16,2 2-26-16,-7 1-78 15,-3 2-179-15</inkml:trace>
  <inkml:trace contextRef="#ctx0" brushRef="#br0" timeOffset="86019.209">19634 5693 298 0,'0'0'330'0,"0"0"-197"16,0 0-14-16,0 0 27 16,0 0-45-16,0 0-51 15,-5-4-28-15,43 0-21 16,17 0 2-16,22 0-2 15,5 4-1-15,-1 0 0 16,-11 0 0-16,-5 0 0 16,-11 4 0-16,-10 4-1 15,-13-2 1-15,-13-2-3 16,-11-3 2-16,-7 2 1 16,0-3 0-16,0 0 9 0,-2 0 7 15,-19 0 23-15,-7 0-14 16,-10 0-24-16,-7 0 2 15,-7 0-2-15,-3 0-2 16,-8 0-2-16,-5 0 3 16,1 0 2-16,-2 0-2 15,7 0 3-15,8 0-3 16,13 0 2-16,22 0 11 16,15 0-7-16,4-3-5 15,0 3-1-15,17 0-15 16,28 0-12-16,22 0 27 15,7 0 0-15,5 0-5 16,-13 0-7-16,-11 0 3 16,-11 0 3-16,-13 0 4 15,-10 0 2-15,-15 0 0 0,-4 0 0 16,-2 0 4-16,0 0 2 16,0 0 3-16,-17 0 15 15,-16 0-16-15,-10-3-6 16,-6-3-2-16,2 0 0 15,-4 2 0-15,4 2 0 16,3 2 1-16,7-2-1 16,16 2 0-16,9-2 0 15,12 2 0-15,0 0-5 16,17 0-17-16,33 0-1 16,13 0 23-16,8 0-3 15,-2 0 1-15,-11 0-15 0,-12 0 2 16,-9 0 11-16,-16 4-7 15,-7 0-1-15,-12-2 1 16,-2-2 5-16,0 0 6 16,0 0 12-16,-8 0 29 15,-8 0-24-15,-3 0-8 16,2 0-9-16,3-2-7 16,3 2-24-16,3 0-48 15,-5 0-129-15,4 0-178 16</inkml:trace>
  <inkml:trace contextRef="#ctx0" brushRef="#br0" timeOffset="87872.22">21024 6314 349 0,'0'0'304'0,"0"0"-263"16,0 0 36-16,0 0 97 16,0 0-98-16,0 0-51 0,0 0 23 15,56-12 1-15,-28 7-22 16,4 4-19-16,-5-3-4 15,-5 4-3-15,-7 0 1 16,-3 0-1-16,-5 0 0 16,-5 0-1-16,-2 0 0 15,0 0 0-15,0 0-24 16,0 0-58-16,-23 0-151 16,-12 0-405-16</inkml:trace>
  <inkml:trace contextRef="#ctx0" brushRef="#br0" timeOffset="98740.55">7283 4573 63 0,'0'0'112'15,"0"0"-112"-15,0 0-30 16,0 0-53-16,0 0 21 0</inkml:trace>
  <inkml:trace contextRef="#ctx0" brushRef="#br0" timeOffset="99062.739">7283 4573 173 0</inkml:trace>
  <inkml:trace contextRef="#ctx0" brushRef="#br0" timeOffset="99213.23">7283 4573 173 0,'63'2'318'0,"-65"-5"-182"0,-1 3 22 0,0 0-18 0,3 0-57 16,0 0-34 0,0 0-16-16,0 7-21 0,16 12-5 15,9 1 31-15,4 2-18 16,0 0-6-16,-1-2-6 15,-2 0-4-15,-1-4-3 16,-6-2-2-16,1 0-45 16,-7-3-83-16,-1 4-124 15,-12 0-110-15</inkml:trace>
  <inkml:trace contextRef="#ctx0" brushRef="#br0" timeOffset="99415.73">7392 5009 574 0,'0'0'282'0,"0"0"-240"0,0 0 55 15,0 0 43-15,66-141-68 16,-15 74-42-16,2 6-30 16,-8 11-5-16,-9 14-56 15,-7 10-93-15,-10 12-119 16,-7 10-158-16</inkml:trace>
  <inkml:trace contextRef="#ctx0" brushRef="#br0" timeOffset="102199.68">7808 4779 225 0,'0'0'255'0,"0"0"-199"15,0 0 4-15,0 0 98 0,0 0-37 16,0 0-45-16,0-5-22 16,0 5 10-16,0 0-6 15,0 0-33-15,0 0-17 16,0 17-4-16,-8 7-4 16,2 4-2-16,2 0 2 15,4-7 0-15,0-5-2 16,0-6-6-16,0-1 4 15,4-7 1-15,5-2-2 16,4 0 5-16,1 0 0 16,8-21 20-16,-2-10 6 15,-1-8-4-15,-5 3-6 0,-11 2-11 16,-3 12 1 0,0 6 10-16,0 7-7 0,-8 8-9 15,-2 1-2-15,-8 0-25 16,-2 8-23-16,0 12-27 15,5 6-48-15,9-4-91 16,6-9-108-16</inkml:trace>
  <inkml:trace contextRef="#ctx0" brushRef="#br0" timeOffset="102700.81">8277 4589 940 0,'0'0'178'15,"0"0"-108"-15,0 0 39 16,0 0-36-16,0 0-58 16,0 0-14-16,27-5-2 15,-6 5-3-15,5 0 4 16,-1 0-79-16,-6 0-110 15,-9 10-161-15,-10 5-130 0</inkml:trace>
  <inkml:trace contextRef="#ctx0" brushRef="#br0" timeOffset="102873.23">8231 4766 701 0,'0'0'345'0,"0"0"-272"0,0 0-2 16,0 0 22-16,0 0-86 15,0 0-4-15,66 6-4 16,-26 1 1-16,-1-1-29 16,-4-3-65-16,-4 5-91 15,-9 1-78-15,-12 1-107 0</inkml:trace>
  <inkml:trace contextRef="#ctx0" brushRef="#br0" timeOffset="103655.18">8683 4757 467 0,'0'0'346'15,"0"0"-244"-15,0 0-31 16,0 0 47-16,0 0-25 16,0 0-28-16,0 0-21 15,127-123-15-15,-81 64-17 16,6-7-6-16,-8-4-6 15,-11 4 2-15,-8 6-5 16,-13 14 2-16,-8 14 0 16,-4 12-2-16,0 12-5 0,0 6 6 15,-14 2-15-15,-7 0 8 16,-10 38-7-16,-10 26-7 16,-1 24 19-16,0 17 4 15,3 4 0-15,12-5 4 16,9-1-2-16,7-11 2 15,4-11-3-15,4-17 0 16,0-18 1-16,3-20-2 16,0-14 1-16,0-10-1 15,0-2 1-15,0 0 3 0,0 0 4 16,0-17-8-16,0-19-24 16,9-5-27-16,15-7-63 15,6 4-58-15,-3 5-122 16,-7 10-117-16</inkml:trace>
  <inkml:trace contextRef="#ctx0" brushRef="#br0" timeOffset="104036.56">9431 4200 283 0,'0'0'469'15,"0"0"-322"-15,0 0-16 16,0 0-24-16,0 0-60 16,-119 149-11-16,87-77-1 15,7 3-26-15,6-6-8 16,9 0 0-16,8-11-1 0,2-7-27 16,0-7-26-16,20-10-48 15,4-10-76-15,1-11-128 16,0-8-143-16</inkml:trace>
  <inkml:trace contextRef="#ctx0" brushRef="#br0" timeOffset="104255.19">9490 4762 560 0,'0'0'376'15,"0"0"-315"-15,0 0 49 16,0 0-31-16,0 0-27 0,135-116-34 16,-99 86-18-16,2 3-1 15,-4 3-8-15,-3 4-55 16,-8 4-72-16,-6 4-132 16,-13 4-141-16</inkml:trace>
  <inkml:trace contextRef="#ctx0" brushRef="#br0" timeOffset="104514.05">9549 4587 690 0,'0'0'116'0,"0"0"-36"16,0 0 93-16,0 143-85 15,0-96-58-15,0-6-29 16,0-4-1-16,8-7-8 16,10-10-67-16,-1-9-109 15,1-6-173-15</inkml:trace>
  <inkml:trace contextRef="#ctx0" brushRef="#br0" timeOffset="104923.29">9808 4799 0 0,'0'0'634'0,"0"0"-521"16,0 0 37-16,0 0 9 15,0 0-94-15,0 0-44 16,-38 69 5-16,27-30-8 15,6-1-11-15,5-4-7 16,0-6 0-16,0-7 0 16,8-7-2-16,4-6-5 15,1-8 3-15,6 0-5 16,1-11-1-16,1-21 0 16,0-4 5-16,-10-3-9 15,-6 6-1-15,-5 5 0 16,0 6-17-16,-12 11-49 15,-14 11-143-15,-9 0-177 16</inkml:trace>
  <inkml:trace contextRef="#ctx0" brushRef="#br0" timeOffset="105639.62">10176 4734 536 0,'0'0'121'16,"0"0"-5"-16,0 0 39 16,0 0-48-16,0 0-46 15,-16 146-36-15,9-105-24 16,7-9-1-16,0-12-43 16,0-10-73-16,18-10-121 15,7 0-140-15</inkml:trace>
  <inkml:trace contextRef="#ctx0" brushRef="#br0" timeOffset="105883.07">10418 4378 384 0,'0'0'408'0,"0"0"-318"15,0 0-27-15,0 0 26 16,0 0-50-16,0 0-11 16,61 145-26-16,-41-93-2 15,2-1-9-15,0-4-121 0,-9-7-139 16,-3-3-149-16</inkml:trace>
  <inkml:trace contextRef="#ctx0" brushRef="#br0" timeOffset="106062.459">10409 4975 736 0,'0'0'231'0,"0"0"-89"16,68-140-27-16,-27 82-60 15,7-1-35-15,2 5-19 16,-3 13-1-16,-7 12-37 15,-8 14-129-15,-16 15-185 16,-16 0-233-16</inkml:trace>
  <inkml:trace contextRef="#ctx0" brushRef="#br0" timeOffset="106447.15">10745 4905 469 0,'0'0'273'0,"0"0"-152"15,0 0 20-15,-38 108-8 0,28-73-58 16,10-6-42-16,0-6-25 15,1-6-6-15,21-5-4 16,1-10 2-16,8-2-11 16,6-6 0-16,1-27-11 15,-3-4-9-15,-6-7-20 16,-17 0 2-16,-12 1 21 16,0 5 8-16,-12 4-39 15,-15 13-15-15,-7 13 15 16,-2 8 0-16,6 0-77 15,1 8-90-15,11 13-87 16</inkml:trace>
  <inkml:trace contextRef="#ctx0" brushRef="#br0" timeOffset="106739.87">11114 4227 372 0,'0'0'507'0,"0"0"-470"16,0 0-34-16,0 0 46 16,28 103-39-16,-12-34-3 15,-1 6 16-15,0 1 7 16,-6 2-14-16,-6-4-13 15,-3-5 1-15,0-8 8 16,-4-5-3-16,-16-6 0 16,-2-7-9-16,-5-5-1 15,0-10-60-15,-4-5-187 16,-2-4-292-16</inkml:trace>
  <inkml:trace contextRef="#ctx0" brushRef="#br0" timeOffset="111815.06">8061 4081 396 0,'0'0'371'0,"0"0"-247"15,0 0-17-15,0 0 53 16,0 0-47-16,0 0-45 16,0 0-38-16,0 0-13 15,0 26-8-15,0 13-4 16,0 14-5-16,0 0-7 15,0-3-106-15,0-2-175 16,0-5-284-16</inkml:trace>
  <inkml:trace contextRef="#ctx0" brushRef="#br0" timeOffset="118967.93">6691 4640 80 0,'0'0'348'15,"0"0"-282"-15,0 0 10 16,0 0 64-16,0 0 2 16,0 0-62-16,0 0-15 15,-9-2 13-15,9-2-4 16,0-6-1-16,0-5-3 16,0-15-36-16,4-7-24 15,21-5-4-15,11 0-1 0,2 9-2 16,-3 11-3-1,-2 10-3-15,-8 7-1 0,0 5-6 16,-4 0 0-16,3 0 4 16,2 3 1-16,-4 8-1 15,3 5 3-15,-3-2 3 16,1 1 1-16,3-2-1 16,1-4 1-16,2-2-1 15,2-7 0-15,5 0-15 16,-5 0-19-16,-3 0-41 15,-2-13-51-15,-11 5-35 16,-13 5-125-16,-2 3-222 16</inkml:trace>
  <inkml:trace contextRef="#ctx0" brushRef="#br0" timeOffset="119514.27">6689 4815 321 0,'0'0'188'0,"0"0"-123"16,0 0 65-16,0 0 22 15,0 0-80-15,0 0-34 16,-4 0-6-16,4-5-10 16,0-6-17-16,12-3 12 0,11-3-4 15,-4 5-4-15,2 2-6 16,-1 2 6-16,-3 4-9 16,4 2-1-16,4 2-4 15,1 0-1-15,0 0 2 16,3 0 4-16,0 2 0 15,-2 6 1-15,-2 0-2 16,-2-1 0-16,-6 4 1 16,-3-2-1-16,1-4 0 15,-4 1 2-15,5-3 1 16,6-3-2-16,11 0-14 16,12-27-34-16,6-11-45 15,-1 0-110-15,-15 9-150 0</inkml:trace>
  <inkml:trace contextRef="#ctx0" brushRef="#br0" timeOffset="120371.04">7326 4411 181 0,'0'0'157'0,"0"0"-111"16,0 0 23-16,0 0-14 16,0 0-48-16,0 0-3 15,0 0-4-15,0 0 0 0,0 0 0 16,0 0 16-16,7 0 4 15,-2-6 5-15,11-4 16 16,1 0-14 0,-2 2-13-16,3 2-13 0,-5-1-1 15,1 6-4-15,-4-1-30 16,-3 2-77-16,-7 0-184 16</inkml:trace>
  <inkml:trace contextRef="#ctx0" brushRef="#br0" timeOffset="129228.14">19799 5736 93 0,'0'0'51'0,"0"0"-17"15,0 0-15-15,0 0 17 16,112 0-1-16,-59 4 2 15,4 4-17-15,0 3-15 16,-7 2-4-16,-3-2-1 16,-7 1-7-16,-6-2-29 15,-5 0-24-15,-9-4-44 16</inkml:trace>
  <inkml:trace contextRef="#ctx0" brushRef="#br0" timeOffset="131197.15">20053 5759 107 0,'0'0'65'0,"0"0"13"15,0 0 15-15,0 0-15 16,0 0-16-16,0 0-20 16,-15-12-28-16,12 20 13 15,-3 15 16-15,5 8 43 16,-3 5-26-16,1 0 5 15,2 0-5-15,-2 1-28 16,1 5-3-16,-2 0 0 0,3 3-10 16,-1 4-7-1,-4-1 0-15,3-1-8 16,-3-2 6-16,-3-3 3 0,2 0 6 16,2-3-3-16,3-8-8 15,0-1-3-15,2 0 2 16,-2-3-6-16,0-1 3 15,2 0 2-15,-2-1 2 16,-2 2 5-16,3-5-1 16,-1-4-2-16,0 0-8 15,2-3 1-15,0 2 0 16,0 2 2-16,0-2-2 16,0 3-2-16,0 0 4 15,0 0-4-15,-3-2 5 16,3 4-2-16,-3-1-1 0,1 3 1 15,0 1-4-15,0 0 9 16,-2 3-5-16,2 0-3 16,-3 0 0-16,3-2 1 15,2-2-1-15,0-1 0 16,-2-6-1-16,2 3 0 16,-6-2 1-16,6-4-1 15,-1 3 0-15,1-1 2 16,0-2-1-16,0 2-1 15,0 0 0-15,-3 2 1 16,1 2-1-16,-1 0 0 16,2 0 0-16,-1-1 0 0,2 1 1 15,-2 2 0-15,-1-7-1 16,-1 1 0-16,2 0 0 16,-1 3 0-16,2 0 4 15,1 2-1-15,-3 1-1 16,3-5-2-16,0 2 0 15,0-1-2-15,0-2 0 16,0-2 2-16,0 0 1 16,0 2-1-16,0-3 0 15,0 3 1-15,0-2-1 16,0 2 2-16,0 3-1 16,0-3-1-16,0 0 2 0,0-2-2 15,0-1 0 1,0 1 0-16,3 0 0 15,-2 1 0-15,-1 1 0 0,3 2 0 16,-3 0-1-16,2-2 2 16,-2-2-1-16,2-1 0 15,-2-2 1-15,0 0-1 16,2-1 0-16,-2 2 0 16,0-2-1-16,3 2 2 15,-3-2-1-15,0 0 0 16,0-1 0-16,0 1 0 15,0-1 0-15,0-1-1 16,0-3-1-16,0 1 2 16,0-1-1-16,0-2 1 0,0 2-5 15,0-4 1-15,2-1 2 16,-2 3-7-16,2-3-4 16,-2 0 3-16,0 0 9 15,0 0 1-15,0 0 0 16,0 0-2-16,0 0 2 15,0 0-7-15,0 0-2 16,0 0-11-16,0 0-8 16,0-6 8-16,0-2 6 15,0-4-22-15,0-1-6 16,0-1-20-16,0-2-27 16,-2-1-31-16,0-1-9 15,2 2 83-15,0 2 30 16,0 2 14-16,0 4-1 0,0-3-16 15,0 3-12-15,0 0-12 16,0-2-56-16,5 0-65 16</inkml:trace>
  <inkml:trace contextRef="#ctx0" brushRef="#br0" timeOffset="133556.19">3961 3597 232 0,'0'0'124'0,"0"0"-31"0,0 0-3 16,0 0 28-16,0 0 26 15,0 0-16-15,-13-34-15 16,13 34-9-16,-2 0-31 16,2 0-42-16,0 25-31 15,15 8-10-15,14 19 10 16,5 5 11-16,-3-1-7 16,-2-5-4-16,-4-7 2 15,-3-8-2-15,-7-8-13 16,-3-9-25-16,-6-2-68 15,-6-5-100-15,0-1-118 16,-2-5-157-16</inkml:trace>
  <inkml:trace contextRef="#ctx0" brushRef="#br0" timeOffset="133856">3861 4377 585 0,'0'0'246'15,"0"0"-140"-15,0 0 36 0,73-136-36 16,-7 69-57-16,9-2-15 15,-1-2-18-15,-1 4-14 16,-12 6-2-16,-11 6-11 16,-11 14-33-16,-10 6-60 15,-10 6-80-15,-12 8-171 16</inkml:trace>
  <inkml:trace contextRef="#ctx0" brushRef="#br0" timeOffset="134449.4">4291 4137 32 0,'0'0'606'0,"0"0"-514"15,0 0-50-15,0 0 34 16,0 0-15-16,0 0-30 16,123-81-8-16,-96 59-7 0,-8 6-15 15,-5 8 1-15,-7 4-2 16,-7 4-1-16,0 0-1 16,0 6-7-16,0 20-3 15,-9 10 10-15,-3 7 4 16,6-1-1-16,0-5-1 15,6-4-6-15,0-7-64 16,0-7-51-16,0-10-64 16,0-9-141-16</inkml:trace>
  <inkml:trace contextRef="#ctx0" brushRef="#br0" timeOffset="135321.26">4763 3984 687 0,'0'0'272'16,"0"0"-159"-16,0 0 22 16,0 0-60-16,0 0-54 15,0 0 7-15,93 0-3 0,-48 0-16 16,-2 0-9-16,-8 0-3 15,-4 0-44-15,-8 0-94 16,-12 0-179-16,-11 0-209 16</inkml:trace>
  <inkml:trace contextRef="#ctx0" brushRef="#br0" timeOffset="135606.17">5166 3641 410 0,'0'0'321'0,"0"0"-238"15,0 0 50-15,0 0-11 16,0 0-87-16,0 0-34 15,37 54 25-15,-15-10-2 16,0 9-14-16,1-3-10 16,-4-5-16-16,-3-1-45 15,-4-8-73-15,-9-5-59 16,-3-3-114-16</inkml:trace>
  <inkml:trace contextRef="#ctx0" brushRef="#br0" timeOffset="135852.76">5051 4478 387 0,'0'0'358'15,"0"0"-281"-15,0 0 65 16,0 0 13-16,84-107-47 15,-14 33-41-15,7-13-38 16,4 0-18-16,-6 4-11 16,-16 16-7-16,-16 19-74 0,-18 15-99 15,-10 13-150-15,-11 13-226 16</inkml:trace>
  <inkml:trace contextRef="#ctx0" brushRef="#br0" timeOffset="136290.43">5606 4182 327 0,'0'0'298'0,"0"0"-266"15,0 0 25-15,0 0 32 16,0 0-47-16,-17 123-8 15,17-89 7-15,0-9-16 16,0-6-10-16,0-9 3 16,8-6-16-16,5-4-2 0,2 0 0 15,6-12 1-15,-1-20 43 16,-2-10 0-16,-4 0-23 16,-10 5-12-16,-4 7-4 15,0 8-5-15,0 8-52 16,-13 12-111-16,-10 2-220 15</inkml:trace>
  <inkml:trace contextRef="#ctx0" brushRef="#br0" timeOffset="136988.57">3752 4371 548 0,'0'0'193'0,"0"0"-110"15,0 0 46-15,0 0-13 16,0 0-68-16,147-18-34 16,-105 14-14-16,1-4-2 15,-3-6-96-15,-9-3-172 0,-11-5-348 16</inkml:trace>
  <inkml:trace contextRef="#ctx0" brushRef="#br0" timeOffset="137539.78">4364 3695 126 0,'0'0'399'0,"0"0"-294"15,0 0 6-15,0 0-57 16,123 0-22-16,-90 0-14 16,-1 0-18-16,-9 0-48 0,-5 0-139 15,-9 0-267-15</inkml:trace>
  <inkml:trace contextRef="#ctx0" brushRef="#br0" timeOffset="138018.79">3855 3516 524 0,'0'0'111'0,"0"0"-47"16,0 0 49-16,0 0-63 15,0 0-7-15,0 0-26 16,129 0-17-16,-87 0-2 16,-1 0-92-16,-10 0-155 15,-10 0-273-15</inkml:trace>
  <inkml:trace contextRef="#ctx0" brushRef="#br0" timeOffset="138684.87">4977 3593 397 0,'0'0'135'0,"0"0"-78"16,0 0 78-16,0 0 23 16,0 0-56-16,0 0-36 15,114 0-43-15,-78 0-20 0,0 0-3 16,-9 0-36-16,-1 4-99 15,-10 1-140-15,-14 3-177 16</inkml:trace>
  <inkml:trace contextRef="#ctx0" brushRef="#br0" timeOffset="139320.97">5448 3767 453 0,'0'0'105'0,"0"0"-6"0,0 0 46 16,0 0-55-16,0 0-51 15,0 0-14-15,100 19-18 16,-71-16-7-16,-2 0-3 15,-3 1-56-15,0-2-80 16,-7 0-61-16,-6 0-156 16</inkml:trace>
  <inkml:trace contextRef="#ctx0" brushRef="#br0" timeOffset="140117.15">5022 4383 356 0,'0'0'153'0,"0"0"-108"15,0 0 60-15,0 0 31 16,0 0-51-16,0 0-45 16,121 17-29-16,-88-17-11 15,3 0-23-15,-5 0-101 16,-2 0-87-16,-11 0-105 0</inkml:trace>
  <inkml:trace contextRef="#ctx0" brushRef="#br0" timeOffset="141052.01">5715 4210 159 0,'0'0'4'15,"0"0"20"-15,0 0 30 16,0 0-52-16,0 0 4 0,0 0 9 16,4 0 0-1,-4 0 24-15,0 0 17 0,0 0 12 16,0 0-25-16,0 0-27 15,0 0-2-15,0 0 13 16,-3-2 0-16,-6 2-3 16,1 0 24-16,-3 0 6 15,0 0-38-15,0 0-3 16,2 0-13-16,-2 0-1 16,0 5-27-16,1 4 17 15,1 4-24-15,8-2-28 16,1 3-81-16,0-5-136 15</inkml:trace>
  <inkml:trace contextRef="#ctx0" brushRef="#br0" timeOffset="144589.51">3440 4673 48 0,'0'0'68'0,"0"0"-27"16,0 0-10-16,0 0-7 16,0 0 13-16,0 0 20 0,0 0 37 15,-20-9 20-15,16 7-19 16,1 2 10-16,1 0 0 16,2-2-4-16,0 2-24 15,0 0-4-15,0-1-10 16,0 1-15-16,0 0-13 15,0 0-5-15,0 0-14 16,0 0-9-16,2 0 3 16,14 0-6-16,4 1 7 15,1 7 0-15,9-2-7 16,1 1 4-16,0-3-4 0,1 1-2 16,-2-3 7-1,2-2-3-15,-5 1 5 0,0 2-4 16,0-1 0-16,-1-1 1 15,1 2-6-15,0-1-2 16,-4 0 2-16,0-2 0 16,1 1-2-16,2-1 0 15,2 0 4-15,4 0-4 16,-3 0 2-16,1 0 0 16,-4 0-1-16,1 0-1 15,3 0 3-15,-5 0-2 16,-1 0 3-16,-2 0-1 15,1 0-3-15,-2 0 3 16,3 3-3-16,-1-1 1 16,2-2 4-16,2 1-5 0,-4 2-1 15,1-3 1-15,-2 2 3 16,1-2-2-16,3 0-1 16,-1 0 0-16,2 0 0 15,0 0 3-15,2 0-1 16,-3 0-1-16,-2 0-1 15,0 0 0-15,2 0-2 16,1 0 2-16,-2 0 2 16,7 0 1-16,2-2-1 15,-3-2-1-15,2 2 0 16,-5-2 6-16,-2 2-6 16,1 0-1-16,-3-1-1 0,-1 3 1 15,3-1 0 1,-2-1 2-16,1 2 0 0,1-3-2 15,1 2 0-15,-1 1 0 16,4-2 1-16,-3 2 0 16,4 0-1-16,-4-2 0 15,2 2 0-15,-3 0 0 16,1 0 0-16,1 0 0 16,4 0-1-16,4 0 2 15,-4 0-1-15,5 0 0 16,-1 0 0-16,-3 0 0 15,1 0 0-15,-2 0 0 16,4 0 0-16,0 0 0 0,2 0-3 16,2 0 3-1,1 0 0-15,4 0 0 0,3 0 0 16,3-3 0-16,3 0 2 16,1-1 2-16,-1-1-3 15,-5 2 0-15,0 0 1 16,-10 3 0-16,-4 0 0 15,-7 0-2-15,-6 0 2 16,-4 0-2-16,-7 0-6 16,-1-3-56-16,-7-5-118 15,-3 2-198-15</inkml:trace>
  <inkml:trace contextRef="#ctx0" brushRef="#br0" timeOffset="149164.7">15667 7986 343 0,'0'0'223'15,"0"0"-146"-15,0 0-40 0,0 0 46 16,0 0-27-16,0 0-27 15,0 0 0-15,17 0 18 16,7 0 1-16,0 0-13 16,5 0-3-16,-2 0 3 15,-2 0 3-15,4 0-12 16,0 0-7-16,2 0-3 16,0 0-6-16,4 0-5 15,-3 0 2-15,2 0 2 16,-2 0-5-16,-1 0 2 15,-1 4 0-15,-6 0-6 16,3-2 7-16,2 3-6 16,-2-4 0-16,0 1 1 0,0 1 0 15,-1-2 0-15,0 1-2 16,-1 1 0-16,0-1 2 16,0 4-2-16,-2-3 1 15,4 3-1-15,0 2 0 16,2-1 0-16,0-1 0 15,2 0 0-15,2-3 0 16,-3 4 1-16,-1-3-1 16,0 0 0-16,-2 0 0 15,-1-1 0-15,-2-2 1 16,2 4-1-16,0-4 0 16,-4 1 1-16,1-2-1 0,-4 0 1 15,-1 0-2-15,2 0 2 16,0 0-1-16,1 0 0 15,-1 0 0-15,4 0 0 16,1 0 1-16,-1 0-2 16,3 0 1-16,1-3-1 15,2-3 1-15,-2 1-3 16,-1-1 3-16,-2 4-1 16,-3 0 2-16,0 2-1 15,0 0 0-15,1 0 0 16,2 0 3-16,-1 0-3 15,3 0-2-15,-1 0 1 16,1 0 1-16,0 0 1 16,-2-2-1-16,1 0 0 15,-1 2-1-15,-1 0 1 0,-2 0 0 16,1 0 0 0,3 0 0-16,0 0 0 0,-1 0 0 15,4 0 0-15,-1 0 0 16,3-3-2-16,0 2 2 15,-3-1 0-15,2 2-2 16,-3-3 2-16,-2 3 0 16,6-2 0-16,-5 2-1 15,6-1 0-15,1-1 1 16,2-1 2-16,3 0-2 16,-5-2 0-16,1 2-4 15,-1 0 4-15,-4 3 0 0,0 0 1 16,0 0-1-16,0 0 1 15,2 0-1-15,3 0 0 16,-1-2 0-16,-2 1 0 16,-1 1 0-16,0-5 0 15,-3 5 0-15,-2-1 2 16,-2 1-2-16,-1-2 0 16,4 2 0-16,-1 0 0 15,4 0 0-15,4 0 0 16,-1 0 1-16,4 0-1 15,0 0 0-15,2 0-1 16,1 0 2-16,-4 0-1 16,5 0 0-16,-1 0 0 0,-3 0 0 15,3 0 1-15,-8 0 1 16,-1 0-2-16,-3 0 0 16,0 0-1-16,-1 0 0 15,-3 0 1-15,0 0 0 16,-1 0 0-16,-1 0 0 15,-2-3-1-15,0 1 0 16,-4-1 0-16,1 0 0 16,-1 1 1-16,1 2 0 15,-1-1-1-15,0 1 1 16,1-3 0-16,2 1-1 16,0 2 1-16,0 0 0 0,2-1 0 15,2-1 0 1,-2-3 0-16,1 4-2 0,3 1 2 15,-4 0-6-15,5 0 1 16,1 0 0-16,-3 0 1 16,-2 0 3-16,2 0 0 15,-5 0-1-15,-3 0 1 16,-1 0 1-16,-1 0 1 16,0 0-1-16,-2 0 0 15,-2-3 0-15,2 3 0 16,-1 0 0-16,-1 0 0 15,-1 0 0-15,-3 0-2 16,0 0 0-16,-3 0-1 0,2 0 1 16,1 0 2-1,-3-2 0-15,2 2 2 0,-4 0-2 16,2 0-2-16,-2 0 2 16,0 0 3-16,0 0-3 15,0 0 0-15,0 0 1 16,0 0-1-16,0 0-2 15,0 0 2-15,0-2 5 16,2 2-5-16,-2 0 0 16,0 0-5-16,2 0 4 15,-2 0 1-15,3 0-1 16,-3 0 1-16,0 0-1 0,0 0-3 16,0 0-17-1,0 0-17-15,0 0-27 0,0-7-74 16,-7-4-187-16</inkml:trace>
  <inkml:trace contextRef="#ctx0" brushRef="#br0" timeOffset="152267.84">3837 5348 546 0,'0'0'296'0,"0"0"-193"16,0 0-7-16,0 0-28 15,0 0-33-15,104-114-7 16,-66 91-4-16,2 1-8 16,3 3-7-16,-7-1-5 15,-3 4-4-15,-5 2-3 16,-5 3-30-16,-3-1-36 16,-4 1-72-16,-12 0-132 15,-4 3-172-15</inkml:trace>
  <inkml:trace contextRef="#ctx0" brushRef="#br0" timeOffset="152447.73">3958 5048 347 0,'0'0'335'0,"0"0"-245"16,0 0-9-16,0 0 11 15,0 105-24-15,5-45-33 16,9 2-21-16,3 1-14 15,6-8-7-15,0-8-62 16,1-7-63-16,-3-16-109 16,-6-10-74-16</inkml:trace>
  <inkml:trace contextRef="#ctx0" brushRef="#br0" timeOffset="152848.81">4360 5356 600 0,'0'0'331'0,"0"0"-272"16,0 0-16-16,0 0-14 0,0 0-6 15,134-71-6-15,-87 43-13 16,0 2-1-16,-9 8-3 16,-14 7-2-16,-11 4-9 15,-13 7-11-15,0 0 9 16,0 8-23-16,0 23 9 15,-8 8 25-15,-2 8 4 16,1 1 2-16,7-4-4 16,2-4-48-16,0-7-42 15,0-10-115-15,2-9-69 16</inkml:trace>
  <inkml:trace contextRef="#ctx0" brushRef="#br0" timeOffset="153133.31">4883 5257 870 0,'0'0'155'16,"0"0"-68"-16,0 0-8 16,0 0-30-16,117-4-17 0,-75 4-24 15,1 0-8-15,-3 0-7 16,-5 0-91-16,-8 0-176 16,-18 0-239-16</inkml:trace>
  <inkml:trace contextRef="#ctx0" brushRef="#br0" timeOffset="153481.96">5316 5537 786 0,'0'0'161'0,"0"0"-71"16,0 0 20-16,0 0-38 15,0 0-41-15,149-139-27 16,-105 105-1-16,-3 4-3 16,-2 10-14-16,-7 6-81 0,-7 4-94 15,-12 1-133-15,-11 6-206 16</inkml:trace>
  <inkml:trace contextRef="#ctx0" brushRef="#br0" timeOffset="153683.76">5403 5217 673 0,'0'0'257'0,"0"0"-217"16,0 0 22-16,2 112 12 15,11-53-69-15,3-1-5 0,0-3-10 16,-1-12-48-16,1-7-80 15,-3-12-112-15,-4-10-73 16</inkml:trace>
  <inkml:trace contextRef="#ctx0" brushRef="#br0" timeOffset="154032.44">5719 5468 642 0,'0'0'179'0,"0"0"-55"0,0 0 16 15,0 0-60-15,-39 124-12 16,38-86-17-16,1-1-28 15,0-5-14-15,7-12-4 16,11-6-5-16,4-8-2 16,2-6-1-16,3 0 3 15,3-17 6-15,-3-19 3 16,-5-5-7-16,-14-2 3 16,-8 1-5-16,0 11-7 0,-31 10-18 15,-11 21-52 1,-15 2-127-16,-8 40-367 0</inkml:trace>
  <inkml:trace contextRef="#ctx0" brushRef="#br0" timeOffset="163185.44">3804 3364 179 0,'0'0'115'0,"0"0"-100"0,0 0 2 15,0 0 20-15,0 0 15 16,0 0-15-16,0 0-11 16,-52-50-16-16,47 46 22 15,0 3-6-15,2-4 9 16,1 3 5-16,-2 0 28 16,3-2 10-16,-3 3 3 15,0-2-19-15,-2 2-19 16,0-1 7-16,-1 0-16 15,-2 2-10-15,-1-3-6 16,2 2 6-16,-1-1 6 16,-1-1-3-16,2 1-6 0,-2 1-9 15,1 1-3-15,1-2 1 16,4 2-6-16,-2-3 1 16,4 3-1-16,-5-1-4 15,0 1 0-15,0 0-3 16,1 0 3-16,-3 0-1 15,5 0 4-15,2 0-5 16,-1 0 4-16,1 0 0 16,2 0 0-16,0 0 0 15,-3 0 3-15,3 0 0 16,-2 0 3-16,0 0 0 16,-2 0-6-16,-3 0-1 15,-1 18-1-15,-4 5-2 0,0 12 1 16,2 1 0-1,7 0 1-15,3 0 0 0,-2-4-1 16,2-1 2-16,0 4 0 16,-3 2-1-16,3 1 4 15,-1 3 1-15,-1 3-5 16,2-3 1-16,-3-1 0 16,3-3 3-16,-3-1-4 15,3 3 0-15,0-4 1 16,0-1-1-16,0-5 1 15,0-1-2-15,0 1 1 16,0-6 0-16,0 2 0 16,0-3 0-16,0-2 3 15,0-3-3-15,3-1 3 16,0 1-3-16,0-1 0 0,-3-2 0 16,3 3 0-16,-1 0 1 15,0 0-1-15,-1-4 0 16,-1-3 0-16,5-2 0 15,-3 0 0-15,0-3 0 16,-2 3 0-16,0-1 0 16,0 4 0-16,0 3 1 15,1 0-1-15,2-1 1 16,-3-7-1-16,2-3 1 16,-2-3-1-16,0 0 0 15,3 0 0-15,-3 0 0 16,0 0-1-16,0 5 1 0,1-1 0 15,2 4-4-15,-1 3 2 16,1-3 4-16,1-2-4 16,1-3 2-16,-1 0 0 15,-4-1-1-15,2-2 1 16,0 0 0-16,-2 0 0 16,0 2 0-16,0-2 0 15,0 0 0-15,0 0 0 16,0 0 0-16,0 0 1 15,0 0 1-15,0 0-1 16,0 0 0-16,0 0 4 16,0 0-2-16,2 0-1 15,-2 0 4-15,0 0-2 0,0 0-4 16,0 0 3 0,0 0-2-16,0 0 0 0,0 0-1 15,3 0-2-15,-3 0 1 16,0 0-1-16,0 0 2 15,0 0 4-15,0 0-4 16,0 0 0-16,0 0 3 16,0 0-3-16,0 0 7 15,0 0 3-15,0 0-2 16,0 0-1-16,0 0-6 16,0 0 7-16,0 0-2 15,0 0-4-15,0 0-2 16,0 0 4-16,0 0-2 15,0 0-2-15,0 0 1 0,0 0 0 16,0 0-1-16,2 0 0 16,-2 0-1-16,0 0 1 15,4 0 0-15,3 0-2 16,9 0 2-16,4 0 1 16,1 0 2-16,9 0-3 15,1 0 3-15,8 0-3 16,0 0 0-16,6 0 4 15,2 0-3-15,-3 0 4 16,-3 0 1-16,-4 0-4 16,-1-2 4-16,-3 2-2 15,-3 0-2-15,0 0 6 16,2 0-7-16,-8 0 0 0,5 0 1 16,-2 0-1-16,-1 2-1 15,-1 2 1-15,-5-2 0 16,1-2-2-16,-4 1 2 15,1-1 0-15,-3 2 1 16,-1 1-2-16,-1-3 0 16,1 2-2-16,-1-1 2 15,2-1-1-15,-1 0 5 16,-3 3-6-16,0-3 5 16,-1 0-3-16,4 0 0 15,2 2 0-15,1-2 0 16,-1 0 0-16,1 0 1 0,-4 0-1 15,-7 0 0-15,1 0-3 16,-5 0 3-16,3 0 0 16,-3 0 4-16,-2 0-4 15,2 0-1-15,-1 0-1 16,5 0 2-16,-3 0 0 16,2 0-1-16,-2 0 1 15,-2 0 0-15,2 0 2 16,0 0 0-16,-3 0-2 15,0 0 0-15,0 0 0 16,0 0 4-16,0 0 2 16,0 0-1-16,0 0 1 0,0-5 1 15,3-12-3 1,5-10 4-16,0-7-8 0,4-6-2 16,-4 4 2-16,-1 6 2 15,-2 2-2 1,-1 5 3-16,-2-1-4 0,-2 1 3 15,0-7-1-15,0-4-1 16,0-6 0-16,0-4 4 16,0-1-4-16,0 3 2 15,0 2-5-15,0 5 6 16,0 8-3-16,0 2 0 16,0 8-3-16,0 0 3 15,0 0 0-15,0 1 2 16,0-2-2-16,0-1 1 15,0-1 0-15,0 1-1 0,0-4 0 16,0-1-1 0,-2-2 1-16,2 2-1 0,0-4 1 15,0 2 0-15,0-1 0 16,0 5 0-16,0 4 0 16,0 1 0-16,0 3 1 15,0 0-1-15,-2 2 1 16,2-2-1-16,0-1-1 15,0 3 1-15,0-2 0 16,0 1 0-16,0 0 0 16,0-2 0-16,0 1-1 15,0-3 1-15,0 6 0 16,0 3 0-16,0-1 0 0,0 4 1 16,0-1 1-16,0 0-2 15,0 1 4-15,0 0-4 16,0-1 0-16,0 0 0 15,0 1 0-15,0 1 0 16,0 4 1-16,0 0-1 16,0 0 2-16,0 0-2 15,0 0 1-15,0 0 1 16,0 0-1-16,0 0 1 16,0 0-2-16,0 0 6 15,0 0 0-15,0 0-5 16,-2 0 6-16,-1 0-3 0,1 0 6 15,-5 0-6 1,1 0 3-16,-3 0-5 0,-3 0 4 16,0 0 0-16,-6 0-5 15,0-2 3-15,-4 2-4 16,-1 0 0-16,1 0 2 16,-1 0-2-16,6 0 0 15,0 0 0-15,5 0 0 16,-2 0 0-16,3 0 1 15,-2 0-1-15,-5 0 5 16,1 0-5-16,-3 0 0 16,-3 0-2-16,4 0 2 15,-4 0 1-15,0 0-1 16,1 0 1-16,-2 0-1 16,4 0 1-16,-3 0-2 0,4 0 1 15,-2 0 0-15,3 0 0 16,1 2 0-16,2-2 0 15,5 1 0-15,-1-1 0 16,2 0 1-16,-2 3-1 16,-2 0 0-16,-1-3 0 15,-1 3-1-15,1-1-1 16,3 1 2-16,0-2-1 16,2-1 0-16,-2 2 2 15,-4 1-1-15,3 0 1 0,-4-1-1 16,0 3 0-1,1-4-2-15,4 4 1 0,0-4 1 16,1-1 1-16,4 2 0 16,-2-2-1-16,1 0 1 15,0 0 0-15,-1 3-1 16,3-3 1-16,-2 2-1 16,-4-2 0-16,2 1-1 15,0 1 1-15,1-2 0 16,-2 3 0-16,2-3 0 15,1 0 0-15,-3 0 0 16,4 0 0-16,-1 1 2 16,1 1-1-16,0 1-1 15,-4-3 0-15,-1 2 0 16,3-2 0-16,-2 0-1 0,3 0 1 16,0 0-1-16,6 0 1 15,-1 0 0-15,2 0 1 16,0 0-2-16,0 0 3 15,-2 0-2-15,2 0 0 16,-4 1 0-16,4-1 1 16,-1 0 0-16,1 0-2 15,0 0 0-15,0 0 0 16,0 0 1-16,0 0-1 16,0 0-3-16,0 0 1 15,0 2-1-15,0 1-21 16,0-1-49-16,0 4-88 0,9-5-173 15,4-1-296-15</inkml:trace>
  <inkml:trace contextRef="#ctx0" brushRef="#br0" timeOffset="169101.87">6070 6397 10 0,'0'0'21'0,"0"0"4"15,0 0 28-15,0 0-13 16,0 0 10-16,0 0 7 16,0 0-5-16,-55-36-3 15,52 34 33-15,0-1 4 16,0 3-5-16,3 0 9 16,0-1-22-16,0 1-4 15,0 0-4-15,0 0-21 16,0 0-21-16,0 0 4 15,0 0-9-15,0 0 0 16,0 0 1-16,0 22-14 16,14 10 7-16,11 12 11 0,2 0-9 15,2 2 0-15,-2-2-9 16,-2-2 0-16,2 0 4 16,-2-1-4-16,0 3 3 15,-1 2 0-15,-1 6 3 16,3 4 2-16,-1 4-4 15,-3 3-4-15,1-4 7 16,-4-3-6-16,2 0 0 16,-3 1 9-16,1-3 9 15,-3-1-8-15,-1 6-2 16,6 2-2-16,-6 1 2 16,3 1-6-16,-1-10-2 15,2-1 3-15,-1 0 2 0,1-4-2 16,4 4 7-16,-1 5-2 15,1-2 5-15,3 0-8 16,-4-7 4-16,3-6-10 16,-2-5 0-16,-2 4 0 15,6 1 4-15,4 3-1 16,-2 2 2-16,2 3 1 16,1 3 0-16,-6-3 4 15,-1-2-3-15,0 0 3 16,-6-4-7-16,6 2 0 15,-3-2 16-15,0-1-14 16,0-1-4-16,1 0 2 16,0 0 1-16,-5 0 1 15,4-2-3-15,-8-5-1 0,3 2 7 16,-2-1-5-16,1 7 4 16,-3 0-5-16,3-3 0 15,-3 2 0-15,3 2 1 16,-1-7 0-16,-1 1-3 15,1 2 7-15,1-2-6 16,1 2 0-16,2 7 0 16,1 3 6-16,0 9-7 15,0 2 6-15,-3 3 2 16,1 5-1-16,1-7-1 16,-2-6 5-16,1-3-11 15,-1-8 1-15,4 3-1 0,-3 1 6 16,0 1-5-16,4 1-1 15,-5 4 2-15,0-1 4 16,3-2 7-16,-5-2-12 16,1 1 1-16,-1-7-2 15,0 1 2-15,1 2 1 16,0-3-3-16,-1 2 0 16,-1-4 1-16,-3 2 0 15,2-4 3-15,-1 2-4 16,-2-6 1-16,4 0 1 15,-1 1-2-15,0 5 0 16,5 8 0-16,-3 4 6 16,-1 0-3-16,-1 1-2 0,1-6-1 15,-1 0-3 1,-2-5 3-16,3-3 0 0,-3 2 3 16,0-5 0-16,0-2-3 15,0-1 2-15,1-6 2 16,-2 4-3-16,1 0 3 15,1 2-3-15,-1 1 1 16,1 0 0-16,1 0 1 16,-2-3-2-16,0 4 0 15,2-1-1-15,-1 2 0 16,-1 4 2-16,4 1 2 16,-1 1 4-16,-3-2-7 0,3-3 3 15,-3 0-4-15,1-3 1 16,2 6 1-16,-1 4-1 15,1 1 7-15,1-1-8 16,-1-6-3-16,-3-3 3 16,3-5 0-16,-6-1-1 15,1-6 1-15,2 0-1 16,-2-2-1-16,0 0 2 16,-2-4-2-16,-1 0-1 15,-1-3-2-15,0-4-3 16,-3-1 7-16,1-2 1 15,0-3-4-15,-3 1 3 16,2 1-4-16,-2-1 3 16,3 4 1-16,-2 3 1 15,-1 3 1-15,3 2-1 0,-3-2 0 16,2 3 0-16,0 1 2 16,-2-1-1-16,3 0-1 15,-3 4 0-15,2 4 0 16,4 4-1-16,1 4 1 15,0-2 0-15,2-2 1 16,0-1 0-16,0 0-1 16,3 3 0-16,-2 2 0 15,3 0 3-15,-1-3-3 16,-1-7 1-16,-3-4-1 16,0-11 0-16,-2 0 0 15,-4-8-1-15,1 0 0 0,-2-3 1 16,-1 0-1-16,0 0 1 15,0 0 0-15,0 0 0 16,0 0 0-16,0 0 0 16,0 0 0-16,0 2-2 15,0-2 0-15,0 0 0 16,0 0 1-16,0 0 1 16,0 0 0-16,0 0 0 15,0 8-3-15,0 7 0 16,0 2 3-16,5 10 0 15,-3-4 0-15,5-1 0 16,0 3 0-16,-1-6 1 16,4 1 0-16,-2 0-2 0,-1-1 1 15,2-3 0-15,-3-2 0 16,0-4 0-16,0-2 0 16,-4 0 2-16,-2-5-4 15,3 1 2-15,-3-2 0 16,2-2 0-16,0 0 0 15,-2 0-1-15,0 0-6 16,0 0-1-16,0 0 1 16,0 0-2-16,0-8 0 15,0-4 2-15,-15-3-2 16,-3-6 5-16,-5-2 4 16,0-5-1-16,4-3-1 0,-1-4 1 15,-1 3-3-15,2 3 3 16,-2 3-3-16,3 4 1 15,3 4 2-15,1 5 2 16,6 2-1-16,-1 5 1 16,1-2 0-16,5 2-1 15,-3 1 0-15,5-2-1 16,-4-1 1-16,1 0 0 16,-2 0 3-16,1 4 1 15,3 2 3-15,2 2 3 16,0 0-1-16,0 0-1 15,0 0-4-15,0 0-3 16,0 0 0-16,-3 0 0 16,3 0-1-16,0 0 0 15,-2 0-2-15,-3-2 2 0,1-1-5 16,-4 2-3-16,1-1 3 16,0 0 0-16,-2 0 0 15,7 0 5-15,-2 0 0 16,4 2 2-16,0 0-1 15,0 0 0-15,0 0 4 16,0 0-3-16,0 0 3 16,0 0-5-16,0 0-6 15,0 8-1-15,18 14 7 16,8 7 5-16,4 9 7 16,4 4-7-16,0-3 4 15,0 0-7-15,-3-6 0 0,-1-5 2 16,-5-6-1-16,-4-5 0 15,-3-10-3-15,-9 0 1 16,0-6 0-16,-3-1-1 16,-4 0 0-16,-2 0 0 15,0 0 2-15,0 0-1 16,3 0-1-16,4-3-4 16,15-31 3-16,10-23 1 15,9-22 11-15,3-15-6 16,-6 7-2-16,-4 6-1 15,-7 13-2-15,-6 16 0 16,-8 10-2-16,-4 11-12 16,-4 8-60-16,-5 1-59 0,0 12-144 15,0 10-234-15</inkml:trace>
  <inkml:trace contextRef="#ctx0" brushRef="#br0" timeOffset="173650.33">3275 5508 180 0,'0'0'75'0,"0"0"-21"0,0 0-7 16,0 0 52-16,0 0 13 15,0 0-16-15,0 0 10 16,-42-76 14-16,42 76-28 16,0 0-28-16,0 0-31 15,0 28-33-15,0 25-10 16,0 12 10-16,0 6 5 16,0-17-5-16,0-10 6 15,1-14-6-15,7-9-1 16,-4-5 1-16,1-10 0 15,-4-3 0-15,2-3-3 16,1 0 3-16,6 0 0 16,9 0 0-16,9 0 4 0,12 0 3 15,6 0-2-15,4 0-3 16,2-2-2-16,2 2 1 16,0 0 1-16,2 0 3 15,-4 0 7-15,2 0 0 16,2 0 1-16,1 0 1 15,4 0 3-15,4 2-14 16,-2 3 1-16,3-4 2 16,1 1-2-16,-1 1-2 15,2-1-2-15,1-1 6 16,0 4-2-16,2-2 1 0,-3 2 1 16,2-2-5-16,-4 1 1 15,2 3 0-15,-6-4-1 16,2 3-1-16,-1-1 1 15,4-4-1-15,4 1 3 16,3-2-3-16,0 3 1 16,-5-1 1-16,-3 1-2 15,-8 3-1-15,-2-5 1 16,0 2 0-16,-1-3 1 16,2 0 4-16,2 0-5 15,-3 0 9-15,1 0-6 16,-2 0 6-16,-5 0-9 15,2 0 2-15,-1 0 3 16,2 0-3-16,1 2 3 16,2 0-3-16,-1-1 1 0,-2-1-4 15,2 0 2-15,-2 0 1 16,1 0-1-16,-7 0 4 16,-1 0 3-16,-1 0 4 15,1 0-5-15,-3 0-5 16,1 0 12-16,4 0-9 15,7 0-1-15,8 0 1 16,9 0 3-16,-1-3-2 16,1-3-6-16,1-2 9 15,2 2 2-15,2-3-2 16,0-2-6-16,2 1-1 16,-1 2 0-16,-2 1 7 0,-4-1-8 15,-1 1 4 1,-4 3-4-16,8-2-1 0,-4 1 2 15,5 4 0-15,0-4 0 16,-3 2 0-16,4 1-1 16,-6-1 1-16,2 3-1 15,-2 0 0-15,5-1-1 16,0 1 3-16,6 0-3 16,-1-2 1-16,-2 2 1 15,0-6-3-15,-6 1 2 16,1-1-2-16,-1 1 2 15,6-1-2-15,-2 0 1 16,-2-1 0-16,-4 6 0 0,-1-1 0 16,-4 2 2-1,7 0-1-15,-4 0-1 0,-2 0-2 16,5 0 2-16,-2 0 1 16,1 0 0-16,-4 0 0 15,0 0-1-15,-3 0 0 16,8 3 2-16,1 4-3 15,4 0 3-15,-4 0-4 16,-1 1 3-16,1-4-2 16,-7-1-1-16,-1-1 1 15,-6 1 1-15,5-3-2 16,-4 0 1-16,-2 0 1 16,-3 0 0-16,-6 0 0 15,1 0 0-15,-9 0 0 0,1 0 1 16,-1 0 0-16,-3 0-1 15,-3 0-1-15,1-3 1 16,3 0 0-16,0-2 0 16,5 4 0-16,6-1 0 15,1-1 0-15,-2 1 0 16,-6 2-3-16,-6-1-1 16,-10-1 2-16,-9 2 2 15,-7-3 1-15,-4 1 1 16,-5 2-2-16,-2-1 1 15,2 1-1-15,0-2 0 16,3-2 0-16,3-1 2 16,5-6-2-16,3-6 1 0,0-6-1 15,2-12 0 1,-5-2-2-16,-2-10-5 0,-6-1-17 16,-5 2-22-16,0 2-96 15,-11 9-221-15,-22 16-268 16</inkml:trace>
  <inkml:trace contextRef="#ctx0" brushRef="#br0" timeOffset="185678.44">6387 15654 364 0,'0'0'135'0,"0"0"-67"0,0 0 7 16,0 0 33-16,0 0-31 15,0 0-29-15,0 0-7 16,-33-17-10-16,29 17-8 15,-2-5 1-15,0 5 3 16,4 0-2-16,-4-3-11 16,-3 0 9-16,-2 1-4 15,-5 1 0-15,-4 1-1 16,-3-3-2-16,0 3-6 16,-2 0-4-16,2 0 1 15,6 0 6-15,1 0-10 0,1 0-1 16,1 0 0-16,-1 0-2 15,0 0 2-15,1 0 3 16,0 0-3-16,1 0 13 16,0 0 4-1,1 4-6-15,4-2-3 0,-3 4-3 16,-1-1-1-16,3-5-2 16,1 3 2-16,-2 0 1 15,4-1-1-15,-1-2-3 16,5 1 1-16,0-1-2 15,2 5-2-15,0-5 0 16,0 0-2 0,0 0-1-16,0 3 2 15,0-3-3-15,0 6 2 0,0 13-6 0,0 6 8 16,0 8 4-16,0 6 2 16,0 0-1-16,0 1-2 15,4-4 1-15,6 5-3 16,0-6 1-16,1-5-1 15,0 3-1-15,-1-1 1 16,1 3 1-16,-1-1-2 16,0 7 1-16,-2-1 1 15,1 7 0-15,-4 0 2 16,-1 3 0-16,1-1-3 16,0-9 3-16,-1-5-4 15,0 1 1-15,1-5-1 16,-1 5 0-16,-3-8 0 0,5 7 0 15,-4-8 2-15,3-5 0 16,-3 0-2-16,0-3 0 16,-2-5 0-16,0-2 1 15,1-2 0-15,-1 2 0 16,0-2 1-16,3 4-4 16,0-2 4-16,-3-3-2 15,2 4 0-15,-2-7-3 16,1-6 3-16,2 3 3 15,-3-3-3-15,2 0 0 16,-2 0-2-16,0 0 1 16,0 0-1-16,0 0-2 0,2 0 2 15,4 0-3 1,-1 0-2-16,4 0 7 0,8 0-2 16,2 0 0-16,6 0 2 15,4 0 0-15,2 0 3 31,-2 0-3-31,2 0 1 16,-3 0 1-16,2 0 0 0,2 0-3 0,1 0 3 16,2 0-1-16,5 0-1 15,3 0 1-15,-3 0-2 16,-2 0 1-16,0-3 0 16,0-2 1-16,-3 5-1 15,3-1 0-15,-5 1 1 16,0 0-1-16,3 0 0 15,1 0 0-15,-1 0 1 0,3 0-1 16,-1 0 1-16,2 0-1 16,0-8 0-16,0 3 0 15,0 2 0-15,-2 3 0 16,-2 0 2-16,-2 0-4 16,1 0 2-16,-2 0 0 15,0 0 2-15,3 0-1 31,5 0-1-31,-2 8 1 16,4-5 2-16,2 2-2 0,-3-5 4 0,0 1-3 0,1 4 1 16,-2 3-3-1,5-5 4-15,-2 3-1 0,3-1-2 16,-1-2 1-16,4 2-1 16,-1-2 0-16,1 0 0 15,2 0 0-15,4 2 0 16,-3-2 1-16,1-3-2 15,-1 0 1-15,-4 0 4 16,0 0-4-16,-4 0-1 16,-2 0 3-16,0 0-1 15,0 5-1-15,-3-4 0 16,0-1 0 0,1 5-1-1,-4-5 0-15,-1 0 0 0,-1 0 0 0,-1 0 3 16,-5 0-3-16,-2 0-1 0,-7 0 1 15,-3 0 0 1,-1 0 1-16,-1 0 0 16,-1 0-1-1,1 0-1-15,-1 0 1 0,-1 0 1 0,1 0-1 16,4 0 3-16,0 0-3 16,-1 0 2-16,6 0-1 15,-1 0 0-15,5 0 0 16,2 0 0-16,4 0 0 15,7 0-1-15,0 0 0 16,7 0 1-16,0 0 0 16,-2 0-1-16,1 0 1 0,-1 0-1 15,-3 0 2 1,-1 0-1-16,1 0-1 0,-5 0 0 16,-1 0 1-16,-3 0 1 15,-2 0 0-15,1-5-1 16,-3 4 1-16,-3-4-2 15,-5 2 0-15,-2 3 0 16,-3-5 1-16,-5 5-1 16,-2-3 0-16,0 0-1 15,-4 3 1-15,1 0 2 16,1 0-2-16,-2 0 0 16,1 0-1-16,1 0 1 0,-1-3 0 15,-3950 3 3-15</inkml:trace>
  <inkml:trace contextRef="#ctx0" brushRef="#br0" timeOffset="191939.889">6188 15534 192 0,'0'0'45'0,"0"0"-18"15,0 0 8-15,0 0 29 16,0 0-17-16,0 0-2 15,0 0 7-15,0 0-5 16,0 0-2-16,0 0-9 16,0 0-4-16,0 0-18 0,0 0-2 15,13 0 29 1,5 0 1-16,1 0-7 0,3 0-8 16,4 0-5-16,2-3 2 15,2 3-5-15,3-2-5 16,4-1-2-1,4 2-10-15,-1-4 10 0,0 5-3 16,-4-4-7-16,-1 4 4 16,1-4 2-16,-2 4-2 15,6 0-2-15,0-6 5 16,-2 4-1-16,2 0 2 16,2-2-6-16,-2 4 12 0,1-4-11 15,1 4-1 1,-5-4 5-16,1 4-6 15,-3-2 1-15,2 0-3 0,-2 0 0 16,1 2 8-16,3 0 2 16,5 0-3-16,-3 0 1 15,4 0-2-15,0 0-2 16,-2 0 5-16,2-4-3 16,0 4 2-16,1-4-6 15,2 0 5-15,1 4 1 16,3 0-7-16,-6 0 2 15,3 0-2-15,2 0 6 16,-2 0-6-16,1 0-1 0,-4 0 2 16,1 0 3-16,0 0-5 15,-5 0 7-15,3 0-3 16,-3 0-2-16,1 0 2 16,-4 0 1-16,1 0-3 15,-2 4-3-15,3-4 2 16,-4 0-1-16,4 4 1 15,1-4 0-15,-3 0 0 16,6 0-2-16,-2 0 1 16,1 0 3-16,1 4-5 15,-4-2 1-15,2 0 0 16,-5 0-4-16,2 2 4 16,-2-4 1-16,1 4 0 15,5-4 1-15,-5 2 0 0,1 0 2 16,1-2-4-16,-1 2 2 15,5 0-1-15,-1 4 0 16,4-2 4-16,-2 0-5 16,1 1 4-16,-1-1-3 15,1 1 0-15,0 0-1 16,0-5 1-16,-3 1 0 16,1 2 2-16,4-3 2 15,-2 2-5-15,-1 0 2 16,4 4-2-16,-2-2 1 15,4 0-1-15,-2-3 1 16,2 2 3-16,0 2-4 16,-5-5 2-16,-1 5-1 0,4-1 1 15,0-4 0-15,4 2 0 16,3 0 0-16,2-1-1 16,-3 4 4-16,-1-1-5 15,-2-4 0-15,-1 4 0 16,2 0 0-16,1 1 2 15,1 4 0-15,4-6-2 16,0 3 2-16,2 2-4 16,-1-3 2-16,-2-4 0 15,-2 4 5-15,-1-2-4 16,-4 2 0-16,1-2 0 16,-3 2 0-16,1-2-1 0,-2 0 0 15,-1 0 1-15,2 5-4 16,0-3 3-16,0 1 0 15,4 2 1-15,0-2 3 16,0 2-4-16,-4-4 0 16,8 4 0-16,0 2-1 15,5-6 1-15,1 4 0 16,1 3 0-16,-1-8 3 16,-2 2-3-16,-3-4 0 15,1 4-1-15,-5-2 1 16,-1-3 0-16,-1 6 0 15,1-3 0-15,3 5 0 16,4-3 0-16,-1-1 0 0,-2-4 0 16,-2 2 1-16,-3 0 0 15,-1-1-1-15,-5 4 0 16,-3-5 1-16,-5 4-1 16,-1-4 1-16,1 4 0 15,-3-3-1-15,1 2 0 16,1-1 0-16,2-2 0 15,3 4 1-15,2-4-1 16,1 0 0-16,1 0 2 16,-3 0-2-16,3 0-1 15,0 4 1-15,2 0 1 16,2-4 0-16,3 0-1 16,2 0 2-16,-1 4 0 15,0-3-2-15,1 2 0 16,-4-1-3-16,-2-2 3 0,2 0 0 15,-5 0 1-15,2 0-1 16,0 0 0-16,1 0 0 16,1 0 0-16,2 0 1 15,-2 0 0-15,-1 0-1 16,-2 0 1-16,1 0 0 16,-2 0-1-16,5 0 2 15,0 0-2-15,2 0 1 16,2 0 3-16,-2 0-4 15,-2 0 0-15,0 0 2 16,0 0-2-16,-6 0 0 16,-3 0 1-16,-3 0-1 0,-7-2 1 15,-2-1-4-15,-3 3 3 16,-2 0 0-16,-1 0 0 16,-4 0-1-16,2 0 1 15,-1 0-1-15,0-1 1 16,5-1 0-16,2 0 1 15,0 2-1-15,4-4 0 16,5 4 0-16,0-4 0 16,2 0 1-16,-4 4-3 15,-2-2 0-15,2-1 0 16,-4 2 2-16,0 1 0 16,-1 0-2-16,0-4 1 15,1 4 1-15,-1 0-1 0,-1-4-1 16,2 4-3-1,4 0 2-15,-1-5 0 0,5 5 3 16,3-1-6-16,1 1 6 16,0 0 2-16,1 0-2 15,-3 0-5-15,-5 0 3 16,2 0 2-16,-3 0-2 16,-3 0-4-16,-2 0 6 15,-4 0 0-15,0 0 0 16,-5 0 0-16,0 0-3 15,-5 0 5-15,0 0-4 16,-1 0 2-16,1 0-6 16,-1 0 4-16,-2 0 2 15,1 0-1-15,-2 0 0 0,1 0-2 16,-1 0 5-16,-2 0-2 16,5 0 0-16,-3 0 0 15,2 0 0-15,1 0-2 16,0 0-1-16,-1 0 2 15,-1 0-4-15,-3 0-6 16,-2 0 0-16,-8 0-2 16,3 0 8-16,-2 0 5 15,-2 0 4-15,2 0 1 16,-2 0 6-16,1 0-6 16,-1 0-3-16,3 0-2 15,-1 0 4-15,-2 0-4 0,3 0 0 16,-3 0-1-1,2 0 0-15,-2 1 0 0,2-1 1 16,0 5 2-16,-2-5-1 16,0 0 4-16,0 0-1 15,0 0 1-15,0 0 0 16,0 4 7-16,2 4-10 16,4 8 1-16,-2 8 2 15,2 8 10-15,-4 1-9 16,3-2 0-16,-3 3 0 15,0-7-1-15,-1 5-2 16,-1-2 3-16,0 3-3 16,3 1-3-16,0 7 4 0,1-1-3 15,3-4 4-15,-2 4-4 16,0-4 4-16,0 0-5 16,3-5 2-16,-2 1 0 15,-1-1-2-15,1 0 9 16,-2 0-5-16,1 0 7 15,0-4-5-15,-3 1-1 16,3-3 2-16,-1-1-4 16,-4-2 0-16,2 0-1 15,0 0-2-15,0-3 1 16,0-5-1-16,-2 2 1 16,3-2 1-16,-3 0-2 0,2-1 0 15,0 8 0 1,-2-4 0-16,0 2 5 0,3-5-5 15,-3-6 0-15,0-2 0 16,0-6 0-16,0 0 0 16,0 0 0-16,0 0 1 15,0 4-1-15,0-4 5 16,0 0-1-16,0 0-2 16,0 0 4-16,0 0 3 15,0 5 0-15,-14 0-9 16,-1-1 1-16,-3 1-1 15,0-2 1-15,-4-3 1 16,-1 5-2-16,-1-5 2 16,-1 0-1-16,-2 0 7 15,3 0 0-15,-1 0-1 0,1 0-1 16,1 0 0-16,0 0-4 16,-2 0 0-16,-2 0-1 15,2 0 0-15,-1 0-1 16,-1 0 1-16,3 0-3 15,1 0 4-15,1 0 6 16,5-5 0-16,-5 2-3 16,1-2-2-16,1 5 3 15,-3-6-3-15,-1 6 0 16,-1-3 2-16,1-2 0 16,-2 5 1-16,-1-4-3 15,2-1 1-15,0 4 0 16,1-4 0-16,2 5-3 0,0-8-1 15,-3 2 0-15,0 3 0 16,0-2 1-16,1 2-1 16,-2-2 2-16,1-1-1 15,-4 6 0-15,-2 0 2 16,0 0-2-16,-3 0 0 16,1 0 0-16,0 0 0 15,-3 0-1-15,0 0 0 16,-5 3 0-16,0 0 0 15,-4-3 0-15,-1 5 0 16,-3-2-1-16,4 2 1 16,2-2 0-16,3 3 0 0,3-6-1 15,-1 5 0 1,3-2 1-16,-2-3 2 0,2 0 1 16,-1 0 1-16,1 0 0 15,-3 0-2-15,-3 5-1 16,3-5 0-16,-1 0-1 15,1 0 4-15,2 0-4 16,2 0 0-16,0 1 2 16,2 4-1-16,-2-5 0 15,3 0-1-15,1 4 0 16,3-4 0-16,-1 0 3 16,1 0-3-16,1 0 2 15,-3 0-1-15,4 0 0 16,-1 0 0-16,1 0-1 0,0 0 2 15,1 0 2-15,-3 0 0 16,-1 0 1-16,-3 0-5 16,-1 0 0-16,1 0 0 15,2 0 0-15,-1 0 0 16,4 0 0-16,-1 0 0 16,1 0-1-16,-1 0 1 15,1 0 0-15,-1 0 0 16,0 0 3-16,2 0-3 15,0 0 0-15,1 0 0 16,-5 0 0-16,3 0 0 16,-1 0 0-16,0 0 0 15,-3 0 0-15,2 0 0 0,-1 0-1 16,-2 0 1-16,0 0 0 16,-2 0 0-16,1 0-4 15,1 0 4-15,0 0 0 16,0 0 0-16,0 0 0 15,-1 0-1-15,0 0 1 16,2 0 0-16,-1 0-1 16,-2 0 1-16,-3 0 0 15,2 0 0-15,-1 0 0 16,3 0 0-16,0 0 0 16,2 0 0-16,1 0 0 15,2 0 3-15,5 0-3 0,0 0 1 16,-3 0-1-16,3 0 0 15,0 0 0-15,-3 0 0 16,3 0-1-16,0 0 0 16,-1 0 1-16,3 0 1 15,1 0 0-15,-3 0-1 16,5 0-1-16,-3 0 1 16,0 0 1-16,2 0-1 15,1 0 0-15,-2 0 0 16,2 0 0-16,-1 0 0 15,3 0 0-15,-1 0 0 16,1 0 1-16,1 0-1 16,-3 0 0-16,-2 0-1 0,-1 0 1 15,-4 0 0-15,-1 0 0 16,-1 0 0-16,-3 0 0 16,2 0-4-16,2 0 3 15,3 5 0-15,2-2 1 16,-3-3 0-16,6 0 0 15,-5 0 0-15,-1 0 1 16,-4 0 1-16,-2 0-4 16,-2 0 4-16,-8 0-2 15,1 0 2-15,-12 0-2 16,0 2 0-16,-3 2-2 16,-1 1-1-16,10-2 3 0,0 2-3 15,4-2 3 1,3-3 0-16,1 0 0 0,0 0 0 15,-2 0-1-15,-4 0 1 16,-4 0-1-16,-2 0 1 16,-1 0 0-16,-3 0-1 15,3 0 4-15,1 0-3 16,-1 0 0-16,4 0 0 16,1 0-2-16,1 0 2 15,5 0 0-15,1 0 0 16,3 0 0-16,-1 0 0 15,-1 0 0-15,0 0 0 16,0 0 0-16,-1 0 0 16,-3 0 0-16,2 0 0 15,-1 0 0-15,2 0 0 0,4 0-2 16,4 0 1-16,0 0-2 16,0 0 2-16,-4 0 0 15,3 0 1-15,-4 0 1 16,-2 0 1-16,0 0-2 15,-9 0-5-15,3 0 1 16,-3 0-2-16,0 0-3 16,5 0 5-16,2 0 2 15,5 0-1-15,-1 0 3 16,5 0-1-16,-1 0 0 16,3 0 1-16,7 0 0 15,-5 0 0-15,5 0 0 0,-2 0-1 16,1 0 0-16,1 0-1 15,3 0 0-15,-3 0 2 16,-1 0-2-16,2 0 1 16,-2 0 1-16,1 0 0 15,3 0-2-15,-1-3-1 16,0 3 3-16,1 0-2 16,3 0 3-16,0 0-3 15,4-5 4-15,-4 5-2 16,1-3 0-16,-3 3 0 15,-3 0 0-15,1 0 0 16,0 0 1-16,-5 0-3 16,3 0 2-16,-1 0-2 0,2 0 0 15,3 0-2 1,1 0 4-16,2 0-2 0,-1 0 3 16,1 0-1-16,1 0 0 15,1 0-2-15,3 0 2 16,-4 0-9-16,3 0-24 15,1 0-41-15,1 0-87 16,1 0-190-16,0 0-234 16</inkml:trace>
  <inkml:trace contextRef="#ctx0" brushRef="#br0" timeOffset="197987.13">10925 15896 9 0,'0'0'35'0,"0"0"6"15,0 0 2-15,0 0-15 16,0 0-17-16,0 0-11 16,0 0-23-16,-5-22-24 15,5 22-2-15,0 0 23 16,0 0 16-16</inkml:trace>
  <inkml:trace contextRef="#ctx0" brushRef="#br0" timeOffset="199711.84">10925 15896 148 0,'-45'-13'94'0,"43"13"-28"16,2 0 20-16,-3 0 31 15,1 0-26-15,2 0-8 16,0 0 1-16,0 0-5 0,0 0-27 16,0-6-37-1,-2-2-8-15,2-4 0 0,-2-2 15 16,2 0-9-16,0 1-5 16,0 4-6-16,0-1 5 15,0 1-7-15,0 0 6 16,0-2-2-16,11 0-3 15,2-3 1-15,1 2-2 16,1 0 0-16,1 2 0 16,1-4 0-16,-2 6-1 15,1 0 1-15,-4 5-3 16,-1 0 3-16,0-2 1 16,0 5 0-16,0-3-1 15,5 0 1-15,-1 1 0 0,6 1-1 16,1 1 0-16,4-5 3 15,2 5 2-15,2 0-1 16,3 0 0-16,4 0 3 16,1 0 3-16,-1 0 1 15,3 0-3-15,-3 0 0 16,-4 0-6-16,-4 0-2 16,0 0 2-16,-1 0 1 15,-1 0 0-15,-2 0 0 16,-1 0-1-16,3 0 3 15,-4 0 2-15,5 0-2 16,1 0-4-16,0 0 8 16,2 0-8-16,0 5 7 15,-2-4-8-15,-2 1 0 0,-4 1 1 16,-1 0 0-16,-2-3 1 16,-4 5 0-16,3-5 1 15,1 0 1-15,2 3 1 16,4-3 2-16,-3 0-5 15,4 3 0-15,0-3-1 16,2 2-1-16,1-2 2 16,5 0 4-16,0 0-2 15,-1 0-3-15,-3 0 1 16,-3 0-2-16,-1 0 1 16,1 0-1-16,-4 0-1 15,-2 0 1-15,2-2 0 0,1-9 0 16,2 2 3-16,-2-7 0 15,-3 2-2-15,-4 0 4 16,-2 0-1-16,-3 2 2 16,-3-2-2-16,4 0 2 15,-5 0-4-15,0-2 1 16,0 1 1-16,2-1-4 16,-2 2 0-16,5 0 1 15,-7 0-1-15,2 0 1 16,-1 6-1-16,-7 2 1 15,3 4 0-15,-4 1-1 16,0 1 1-16,0-2-1 16,0 2 0-16,2-3 0 15,0-5 0-15,-1 0 1 0,2 2 0 16,-1-2-1-16,-2 7 0 16,0 1 1-16,0 0 2 15,0 0-3-15,0 0 0 16,0 0 1-16,0 0-1 15,0 0-1-15,0 0 1 16,0 0-2-16,0 0 1 16,0 1 1-16,0 4 4 15,0-5-1-15,0 5-3 16,0 4 0-16,0 2 0 16,0 0 4-16,4-2-1 15,-1 3 0-15,-1-4-3 0,1 2 0 16,1 0 0-16,2 2 1 15,-1-6-1-15,-1 2 0 16,3 4-1-16,0-3 0 16,0 1 0-16,2-2-2 15,-1 2-3-15,2-6-3 16,-3 0 5-16,2 1-1 16,4-5 0-16,-2 5 3 15,-3-5-1-15,5 0 3 16,-1 0 0-16,1 0 0 15,1 4 0-15,-1-4 3 16,3 0-3-16,-3 0 1 16,3 0 1-16,-1 0-1 0,-1 0 2 15,1 0 0-15,1 0 1 16,-1 0 4-16,-1 0-4 16,-1 0 0-16,1 0 1 15,-1-4-1-15,2 4 1 16,3-5-4-16,0 5-1 15,0-3 1-15,0 1-1 16,1-1 1-16,0 3-1 16,-1-1 0-16,-1 1 0 15,1 0 0-15,-3 0 0 16,1 0-1-16,0 0 0 16,0 0 1-16,-6 0 0 0,1 0 0 15,0 0 0 1,-1 4 0-16,1-2 0 0,0 1 0 15,0 2 0-15,3-1 0 16,-1 0-1-16,1 2-3 16,1 2-3-16,-2 0 5 15,-1 5-6-15,-2 1-2 16,1 5 5-16,-2-2-2 16,-4 10 7-16,-2-1-11 15,1-2 9-15,-4-1-11 16,0-8 4-16,0-5-22 15,0-4-18-15,2-4-9 16,-2-1-37-16,0-1-58 16,0 0-63-16,-2 0-328 15</inkml:trace>
  <inkml:trace contextRef="#ctx0" brushRef="#br0" timeOffset="203522.56">13237 15213 525 0,'0'0'102'16,"0"0"-71"-16,0 0 89 15,0 0 4-15,0 0-79 16,0 0-14-16,0 0 15 16,17-27-8-16,-3 6-13 0,7-11 15 15,7-8 2 1,-1 3-22-16,-4 7-16 0,-6 1-2 16,-3 11-2-16,-8 1 0 15,-2 0-2-15,-4 1-1 16,0-2 3-16,0 0 0 15,0 2 4-15,0 4 0 16,-10 2 2-16,0 6-3 16,-1 0-1-16,1 4 6 15,-4 0-8-15,1 0-1 16,-2 10-7-16,-2 20-2 16,-2 12-5-16,2 4-1 0,4 6 12 15,2-8-7-15,5-6-8 16,1-2 5-16,0-10 9 15,3-6 4 1,0-3 1-16,2-7 0 0,-2-10 1 16,2 0-1-16,0 0 4 15,0 0-1-15,0 0-1 16,0 0-2-16,0 0-5 16,0-5 2-16,0-8 2 15,18-5 1-15,0-1 3 16,4 1-3-16,-2 5 0 15,-3 6 1-15,0 5-1 16,-2 2-1-16,1 0 1 0,3 0-2 16,4 0 2-16,-1 10-2 15,-3 6 0-15,2 4-2 16,-5 1 1-16,-1 1-14 16,-2-2-32-16,-1 2-64 15,-3-1-113-15,-7-7-166 16</inkml:trace>
  <inkml:trace contextRef="#ctx0" brushRef="#br0" timeOffset="205838.13">13783 15147 113 0,'0'0'87'16,"0"0"-26"-16,0 0 18 16,0 0 8-16,0 0-5 0,0 0 1 15,2-10-3 1,-2 10 8-16,0 0-8 0,0 0-14 15,0 0-25-15,0 0-1 16,0 0-8-16,0 0-1 16,-7 4-7-16,-3 6-16 15,-2 8-8-15,-1 4-1 16,4 9-5-16,-1-1 2 16,4 4 3-16,3-1 0 15,3-4 0-15,0-2 1 16,0-5-3-16,0-5 0 15,0-6 1-15,9-3-4 16,3-1 3-16,-3-7 0 16,2 0 3-16,3 0 0 0,1 0 2 15,6-13 6-15,3-17 0 16,1-6-4-16,-2-6 2 16,-4-2 0-16,-6 9-2 15,-8 0 5-15,-5 12 7 16,0 0 6-16,0 5-3 15,-9 2-9-15,-11 4-10 16,-7 6-1-16,-10 6-33 16,0 0-45-16,-5 26-70 15,0 10-202-15</inkml:trace>
  <inkml:trace contextRef="#ctx0" brushRef="#br0" timeOffset="214028.08">7537 17026 174 0,'0'0'184'0,"0"0"-54"16,0 0-32-16,0 0 4 16,0 0-6-16,0 0-30 15,0 0-28-15,0-4-9 16,0 4 2-16,0 4-10 15,0 10-11-15,0 12-3 16,0 10 20-16,0 5 1 16,2 10-7-16,4-1-8 15,-2 1 1-15,0 1-10 16,1-8 2-16,1-1-2 16,1-4 0-16,-2 0 0 15,-1 0-2-15,-1 2 3 0,3 1-2 16,-3 3 3-16,0-6-3 15,-3 1 2-15,2-7-3 16,1 0 1-16,-1-8-3 16,1-4-1-16,1-3 0 15,0 0 1-15,1 3 0 16,-1-1 2-16,-4 0 0 16,0 0-2-16,2-2 2 15,-2 1-1-15,0-9-1 16,0-2 2-16,2-5-2 15,-2 0-1-15,0 2 1 16,0-2 2-16,0-3-1 16,2 5-1-16,1-5-2 0,0 0 1 15,-3 0-1-15,2 0 0 16,-2 0-2-16,0 0 4 16,1 0-2-16,7 0 2 15,1 0 0-15,9 0 2 16,-1 0 2-16,4 0 2 15,5 0 2-15,2 0 4 16,4 0-5-16,-1 0 4 16,3 0-2-16,1 0 1 15,3 0 0-15,3 0 5 16,-4 0-4-16,3 0-2 16,-7 0-1-16,1 0 1 31,-1 2 1-16,-5-2-4-15,2 2-1 0,-3 0 0 16,-2-2-2-16,-6 0 0 0,2 0-1 0,-3 0 0 16,-1 3 4-16,3-3 2 0,1 5-2 15,-1-1 0-15,4-4-5 16,-1 5-1-16,1 0 1 16,0-2 1-16,7-3-1 15,0 5 5-15,6-5-5 16,-2 4 2-16,1-4 0 15,-2 2-3-15,5-2 7 16,0 0-7-16,0 3 1 16,1-3 4-16,0 0-4 15,1 0 0-15,-1 0 1 0,-2 0 1 16,4 0-2-16,-2 0-1 16,-3 0 3-16,1 0-2 15,1 0 2-15,-1 0 3 16,-3 0-2-16,3 0 3 15,-1 0-1-15,1 0-4 16,1 0-1-16,-2 0 0 16,1 0 0-16,2 0 2 15,-2 0-3-15,0-3 0 16,-2-3 0-16,-4 6 2 16,0-5-2-16,2 5 0 15,-6-3 0-15,1 3 1 0,2 0 2 16,-4 0-2-16,3 0-1 15,1 0 1-15,2 0-1 16,3-5 0-16,0 5 1 16,0-1-1-16,-3-3 0 15,0 4 1-15,-2 0-3 16,1-4 5-16,-1 4-5 16,-4 0 2-16,1 0 0 15,2 0 1-15,-3 0-1 16,4 0 1-16,-2 0 0 15,2 0-1-15,0 0 6 16,2 0-6-16,-1 0 0 0,1 0 0 16,2 0 0-16,-2 0 1 15,1 0 1-15,-1-5 1 16,1 5-3-16,-1-3 0 16,-2 3 1-16,-2-2-1 15,0 0 0-15,0 0 3 16,-4-3-3-16,2 5 1 15,2 0 0-15,0 0-1 16,7 0 1-16,-1 0-1 16,1 0 1-16,4-3-1 15,-2 3 1-15,0-5-1 16,-1 2 0-16,4 0 0 16,-3 0 0-16,-3 3 1 0,-2 0-1 15,1 0 0-15,-1 0 0 16,0 0 0-16,3 0 0 15,-3 0 0-15,2 0 0 16,-3 0 0-16,2 0 0 16,0 0 1-16,-2 0-1 15,2 0 1-15,-2 0-2 16,1 0 2-16,-2 0-1 16,1 0 2-16,3 0-1 15,-6 0-1-15,2 0 0 16,-4 0-1-16,0 0-1 15,0 3 2-15,-2 0 3 16,5-3-3-16,-7 0-4 0,7 0 4 16,-3 0 1-16,2 0-1 15,0 0 0-15,4 0 0 16,-1 0 0-16,1 0 2 16,2 0-2-16,-1 0 0 15,1 0-2-15,0 0 5 16,-2 0-6-16,-2 0 2 15,0 0 1-15,-2 0 1 16,-2 0-1-16,0 0 0 16,-4 0 0-16,2 0 0 15,-2 0 0-15,0 0 0 16,0 0 2-16,4 0-2 16,0 0 0-16,0 0 0 0,2 0 1 15,0 0-1-15,1 0 0 16,0 0 0-16,-3 0 0 15,2 0 1-15,-2 0-1 16,1 0 0-16,1-3 0 16,-2 3 1-16,0-3 0 15,0 3-1-15,-3 0 0 16,3 0 0-16,-4 0-2 16,0 0 5-16,2 0-3 15,-2 0 0-15,-3 0 0 16,6 0 0-16,-3 0 0 15,-1 0 1-15,2 0-1 16,1-5 0-16,-3 5 1 0,0-3 0 16,0 3-2-16,-1-4 2 15,-1 4-1 1,-5 0 0-16,3 0-1 0,-3 0-1 16,1 0 2-16,0 0 0 15,-2 0 1-15,-2 0 1 16,5-2-1-16,-5 2-1 15,5-1 0-15,-4 1 0 16,0-2-1-16,-2-3 1 16,2 5 0-16,-1 0 0 15,3 0-2-15,-1 0 2 16,-1-4 0-16,3 4 0 16,-1 0 0-16,-3 0 0 0,5 0 0 15,-4 0 0-15,1 0 4 16,-4-4-8-16,3 4 4 15,-3 0 0-15,-1 0 0 16,1 0 1-16,-2 0-1 16,1 0 0-16,-1 0-1 15,4 0 1-15,-3 0 0 16,2-4 0-16,-1 4 0 16,6 0 2-16,4 0-2 15,1 0 0-15,-1 0 1 16,0 0-1-16,0 0 0 15,-1-2 0-15,-1 2 0 16,3 0 0-16,-1 0 1 16,2 0-4-16,3 0 4 15,-1 0-3-15,3 0 3 0,0 0-1 16,-3 0 1-16,1-4 0 16,0 4-1-16,-4 0 1 15,2 0-1-15,-1 0 0 16,2 0 0-16,1 0 0 15,-3 0-1-15,3 0 3 16,-2 0-2-16,-2 0 1 16,0 0 0-16,-4 0 0 15,1 0 0-15,-5 0-1 16,-2 0 1-16,-1 0 0 16,-3 0-1-16,3 0 0 15,-3 0 0-15,-2 0 1 0,0 0-1 16,0 0 1-16,-2 0-3 15,2 0 5-15,-3 0-4 16,0 0 2-16,0 0-1 16,-2 0 1-16,0 0 0 15,2 0-1-15,-2 0 0 16,0 0-1-16,0 0 1 16,0 0 0-16,0 0 0 15,0 0 0-15,0 0 0 16,0 0 1-16,0 0 1 0,0 0-2 15,0 0 1 1,0 0-1-16,0 0 0 0,0 0-1 16,3-4-2-16,0-10 3 15,2-8 2-15,5-9 1 16,-4 0 0-16,-1-5-2 16,-1 2-1-16,0-2 1 15,-2-1-1-15,1 1 0 16,-1 5 0-16,-2-4 1 15,0 3 0-15,0-1-1 16,0 8 2-16,0-2 0 16,-2 6-2-16,-5 2 1 15,5-3 0-15,-2-1-1 16,1-4 0-16,3-4-1 16,-2 4 1-16,2-5-1 0,0 7 1 15,0-2 0-15,0 5 1 16,0 4-1-16,-2 4 1 15,2 0-1-15,-2 1 0 16,2-1 0-16,-2 0 0 16,0-3 0-16,-2-9 0 15,2-1-1-15,0 4 1 16,0-8 0-16,-1 9 0 16,2 0 0-16,1 5 0 15,-2-2 1-15,-1 10-1 16,3-4 0-16,-2-1 0 15,2 6 0-15,0-6 1 16,0 5 0-16,0 3-1 16,0 3 0-16,0 3-1 0,0 0 1 15,0 0 0-15,0 0 0 16,0 0-7-16,0 0-20 16,0 0-45-16,0 0-90 15,-9 0-191-15,-10 0-403 16</inkml:trace>
  <inkml:trace contextRef="#ctx0" brushRef="#br0" timeOffset="-214246.46">7566 17172 29 0,'0'0'9'0,"0"0"-9"16,0 0-38-16</inkml:trace>
  <inkml:trace contextRef="#ctx0" brushRef="#br0" timeOffset="-198094.44">9082 17835 134 0,'0'0'10'0,"0"0"-4"0,0 0 31 15,0 0-16-15,0 0-17 16,0 0 16-16,0 0 4 16,0 0 29-16,0 0 1 15,0 0-10-15,0 0-12 16,0 0-13-16,0 0-15 16,0 0-1-16,0 0 12 15,0 0 21-15,0 0 1 0,0 0 0 16,0 0 12-16,0 0 1 15,-5 0-7-15,-2 3-4 16,1 2-9-16,-1 1 12 16,-2 2 8-16,2-4-19 15,1 1-4-15,2-1 11 16,-1 0-1-16,1 0-6 16,2-4 5-16,-1 0-11 15,-1 0 2-15,4 0-10 16,0 0-5-16,0 0 6 15,0 0-8-15,0 0-7 16,0 0 2-16,0 0-5 16,0 5-2-16,0-2-6 0,18 3 1 15,0 2 7 1,10 2 3-16,-1-1-3 0,1-6 1 16,2 2 2-16,-3-4 0 15,-2 4 4-15,-1-2-1 16,-2-3 0-16,-2 5 3 15,0-5 0-15,1 3-5 16,7 0 2-16,3-3-1 16,0 0-4-16,0 0-1 15,1 0 1-15,-1 0 1 16,-2 0-1-16,0-3 1 16,-2-5-2-16,-3 5 4 0,-4 3-4 15,-2-5 1 1,-5 5 0-16,-3 0 3 0,-4 0-3 15,-3 0 5-15,-3 0-6 16,3 0 8-16,-3 0-2 16,0 0 3-16,0 0 2 15,0 0 13-15,0 0-2 16,0 0 3-16,0 0 2 16,0 0 0-16,-12 0-3 15,-6 0-16-15,0 0-5 16,-9 0 1-16,-4 0-3 15,-8 8 3-15,0 3 0 16,-3-3 7-16,-1 4-2 0,5-6-1 16,2 2 4-1,3-2 2-15,2 2-10 0,0-4 3 16,0 2-5 0,2 2-2-16,-1-4 2 0,3 1-2 15,1-2 0-15,4-1 2 16,0-2-2-16,3 4 0 15,4-4 0-15,0 0 0 16,6 3 1-16,-4 2-1 16,-1-5-1-16,-1 6 0 15,-1-6 1-15,2 3-1 16,1-3 0-16,4 5 2 16,3-5-2-16,3 0-1 15,1 0 2-15,-2 0-1 0,4 0 0 16,0 0-1-16,0 0 1 15,0 0-1-15,0 0 2 16,0 0-1-16,0 0 1 16,0 0 0-16,0 0-1 15,0 0-3-15,0 0 4 16,0 0-4-16,0 0-2 16,0 0 4-16,0 0-6 15,0 0 4-15,0 0-2 16,0 0-1-16,0 0 3 15,0 0 1-15,0 0 2 16,0 0-5-16,0 0 2 16,0 0 1-16,0 0-2 15,13 0-2-15,4 0 4 16,10 0 3-16,10 0-1 0,9 0 1 16,8 0 0-16,6 0-4 15,2-5 4-15,3 2 0 16,-7 0 0-16,-7 0-3 15,-2-2-10-15,-12 2 1 16,-1-3 0-16,-5-2 6 16,-6 0 0-16,-1 4 6 15,-5-2-4-15,-5 2 4 16,-5 0 0-16,-1 4-4 16,-6 0 4-16,0 0 1 0,-2 0-1 15,0 0 1 1,0 0 1-16,0 0 4 0,0 0-1 15,0 0 2-15,0 0-1 16,0 0-4-16,0 0 5 16,0 0-3-16,0 0 0 15,0 0-1-15,0 0-1 16,0 0-1-16,0 0 0 16,0 0-1-16,0 0 1 15,0 0 0-15,0 0 0 16,0 0 1-16,0 0 1 15,0 0 0-15,0 0 0 16,0 0 1-16,0 0-2 16,0 0-1-16,0 0-1 15,0 0 0-15,0 0-1 0,0 0 1 16,0 0 0-16,0 0-4 16,0 0-19-16,0 0-83 15,0 0-144-15,-12 0-246 16</inkml:trace>
  <inkml:trace contextRef="#ctx0" brushRef="#br0" timeOffset="-194678.43">6145 16758 114 0,'0'0'525'0,"0"0"-472"15,0 0-29-15,0 0 115 16,0 0-49-16,0 0-53 16,0 0-7-16,0-4 4 0,0 4 3 15,0 0-3 1,0 0-1-16,0 0-10 0,0 0-5 16,4 0-5-16,12 0-8 15,13 0 27-15,9 0-3 16,6 0-4-16,10 0-5 15,2 4-3-15,-1 0-9 16,0-4-4-16,-2 0 3 16,0 0-4-16,-5 0-2 15,-5 0 1-15,-3 0 1 16,-1 0 0-16,-4 0-3 16,-2 0 0-16,1 0 0 15,-5 0 3-15,-2 0-1 16,1 0-1-16,-2 0 0 0,-1 0 1 15,-2 0-2-15,-3 0 1 16,-7 0-1-16,-3 0 1 16,0 0-1-16,-5 0 0 15,-2 0 0-15,-3 0 7 16,0 0 1-16,0 0-1 16,0 0 14-16,0 0 3 15,0 0 5-15,0 0-2 16,0 0 4-16,-15 0-5 15,-9 0-13-15,-9 6-11 16,-10 2-2-16,-1 0 0 16,-3 2 0-16,0 0 6 15,1 2-4-15,5 1 3 0,-1 0 1 16,-2 1 0-16,0-5-2 16,2-1-4-16,0 3 0 15,5-3 1-15,3 0-1 16,3-2 2-16,7-2-2 15,3 1 1-15,4-2 1 16,2-3-2-16,3 2 1 16,0-2 1-16,4 4 2 15,-1-4-3-15,3 0-1 16,0 0 2-16,4 0-3 16,0 5 4-16,2-5-5 15,0 0 4-15,0 0-4 0,0 0 5 16,0 0-7-1,0 0 5-15,0 0-1 0,0 0 0 16,0 0-1-16,0 0-2 16,0 0 6-16,0 0-3 15,0 0 1-15,0 0-1 16,0 0-1-16,-2 0 0 16,-5 0 2-16,-1 0-3 15,-4 0 0-15,3 0 2 16,3 0 0-16,-2 0 0 15,5 0 0-15,0 0 0 16,0 0-1-16,3 0 1 16,-1 0 1-16,1 0-1 15,0 0 0-15,0 0-1 16,0 0-1-16,0 0 0 0,0 0-1 16,0 0-1-16,0 0-1 15,0 0 0-15,0 0 1 16,0 0-3-16,0 0-3 15,0 0-47-15,0 0-71 16,4-5-142-16,5-4-316 16</inkml:trace>
  <inkml:trace contextRef="#ctx0" brushRef="#br0" timeOffset="-178674.57">19563 5675 355 0,'0'0'119'0,"0"0"-23"16,0 0 27-16,0 0 11 15,0 0-42-15,0 0-27 16,0 0-16-16,-7-4-9 15,7 0 1-15,0 0-2 16,20 2 4-16,4 0-2 0,7 0-8 16,7 2-6-1,3 0-11-15,1 0 4 0,-2 0-9 16,-1 7-1-16,-3 0 2 16,-2-1-2-16,-5-2-4 15,-6-4-4-15,-4 2 1 16,-6-2-3-16,-1 0-1 15,-8 0-5-15,-4 0-57 16,0 0-137-16,0-2-213 16</inkml:trace>
  <inkml:trace contextRef="#ctx0" brushRef="#br0" timeOffset="-175562.88">20487 3798 458 0,'0'0'14'0,"0"0"38"16,0 0 39-16,0 0 0 0,0 0-11 16,0 0-19-16,86-85-11 15,-80 81-6-15,0 2-11 16,-2 0-12-16,1 0-1 16,2 1-7-16,1-4-6 15,6 1-5-15,6-1 5 16,5-2 5-16,6 3-6 15,2-2 1-15,3 2-6 16,-4 4 1-16,0 0 6 16,-3 0 3-16,0 0-3 15,-4 0-3-15,0 4 2 16,1 0 0-16,-3-4-2 16,5 0 0-16,-1 0-2 15,4-8-1-15,7-14-2 16,1-7-11-16,-1-4-36 0,-8 1-56 15,-15 8-92-15,-15 7-143 16</inkml:trace>
  <inkml:trace contextRef="#ctx0" brushRef="#br0" timeOffset="-174975.75">20596 4037 401 0,'0'0'226'0,"0"0"-152"15,0 0 47-15,0 0 7 0,0 0-77 16,0 0-1-16,43-56-7 15,-28 42-1-15,4-3-9 16,7 4-16-16,5-1-9 16,2 1 3-16,4 1-9 15,-1 0-2-15,-1 1 0 16,0 1 0-16,-9 4 0 16,-1 6-2-16,-4 0 2 15,-4 0-7-15,1 0 0 16,0 8 1-16,2 6 2 15,-2 5 4-15,7-2 0 16,-3-2 0-16,11-2 2 0,5-4-2 16,1-7 0-1,10-2-1-15,3-10-4 0,1-26-51 16,-6-9-76-16,-14 3-192 16,-17 8-254-16</inkml:trace>
  <inkml:trace contextRef="#ctx0" brushRef="#br0" timeOffset="-173934.23">20266 2989 433 0,'0'0'177'15,"0"0"-131"-15,0 0 55 16,0 0 34-16,0 0-52 15,0 0-15-15,130 8-13 16,-92-3-30-16,1 0-17 16,2 1 6-16,-3-2-12 15,-1 0 4-15,-3 0 2 16,-5-2-6-16,-9 1 1 16,-7-3-3-16,-9 2 0 15,-4-2 3-15,0 0 6 0,0 0 9 16,-21 0 26-16,-20 1-11 15,-13 5-24-15,-7 1 0 16,1 2 16-16,2-2-1 16,8-3-7-16,13 0-7 15,12-4 9-15,9 0 1 16,13 0 14-16,3 0-13 16,0 0-18-16,0 0-3 15,0 0-15-15,6 0-63 16,17 0-136-16,-5 10-266 15</inkml:trace>
  <inkml:trace contextRef="#ctx0" brushRef="#br0" timeOffset="-166216.02">21652 3069 199 0,'0'0'387'16,"0"0"-378"-16,0 0-4 15,0 0 74-15,0 0 34 16,0 0-50-16,0 0-10 16,0 0 6-16,14-7-5 15,-12 7-18-15,-1 0-6 16,9 0-3-16,7 0-1 15,10 0 6-15,7 2-2 16,8 4-11-16,3 1-11 16,5-4-5-16,0 1 0 15,0 0-1-15,-6-1-1 16,-6-2-1-16,-2 1 0 0,-10 0-1 16,-5 0-14-16,-3-2-38 15,-6 0-100-15,-12 0-133 16,0 2-152-16</inkml:trace>
  <inkml:trace contextRef="#ctx0" brushRef="#br0" timeOffset="-165222.52">22023 3088 395 0,'0'0'268'0,"0"0"-232"16,0 0 30-16,0 0 89 15,0 0-107-15,0 0-34 0,-55 96 1 16,51-52 9 0,2 3-20-16,2-6-2 0,0-1-2 15,0-1-1-15,0 1 1 16,0 2 5-16,0-1-1 16,0 7 7-16,0-3 11 15,0 1-2-15,0-1 27 16,-4 1-21-16,2-5-19 15,-1 6-2-15,0-3 5 16,3 1 2-16,0-3 8 16,0 1-5-16,0-1 2 15,0 1 4-15,0 1-4 16,0-4-6-16,0 2-5 0,0-2-6 16,0 2 8-1,0 4-4-15,0-4-1 0,0 1-1 16,0-7 8-16,0-6-8 15,0-1 0-15,0 1 1 16,0 5 0-16,0-1 1 16,0 0 0-16,0-6-2 15,0-5-2-15,0-2 4 16,0-5-4-16,0-2-1 16,0 2 1-16,0 0 1 15,0 3 0-15,0-2 0 16,0 2-1-16,0 1 0 0,0-3 0 15,0 2 1-15,0-4-2 16,0-1 1-16,0-1-2 16,6 1 2-16,-4 2-4 15,-1 4 4-15,2 2 2 16,-3 2-2-16,0 1-3 16,2-3-6-16,-2-5 7 15,3-1 2-15,-3-7-1 16,1-4 1-16,-1-2-1 15,3-1 0-15,-3-1 1 16,0 2-3-16,0-3 7 16,0 0-8-16,0 0 4 15,0 0-10-15,0 0 6 16,0 0-1-16,0 0-1 16,0 0-2-16,0 0-5 0,0 0 9 15,0 0 4-15,-13-9 0 16,-7-2 0-16,-5-3 0 15,-4 3-1-15,0 0 0 16,-4 5-3-16,1 5-2 16,1-3 1-16,4 4 1 15,6 0-1-15,3 0 5 16,9 0 4-16,4 0 1 16,2 0 0-16,3-3 7 15,0 2-11-15,0 1-1 16,0 0 0-16,11-2-12 15,21 0 12-15,9-4 2 0,10 0 5 16,-3 0-4-16,-3-1-2 16,-3 6 0-16,-1 1-1 15,-1-2 0-15,-2 2-2 16,-8 0 2-16,-5-3 0 16,-4 3-7-16,-6-3-36 15,-4-8-109-15,-9 0-148 16,-2-3-193-16</inkml:trace>
  <inkml:trace contextRef="#ctx0" brushRef="#br0" timeOffset="-154552.72">22434 3515 349 0,'0'0'231'0,"0"0"-217"16,0 0 45-16,0 0 60 15,0 0-52-15,0 0-29 16,0 0-10-16,-40 98-1 16,36-73 18-16,-3 8-12 15,-1 12-15-15,-1 9-2 16,0 5-1-16,-3-4-7 15,6-7-6-15,1-12 2 16,5-12-3-16,0-9 3 0,0-4-4 16,0-9 13-1,0-2-2-15,0 0 2 0,0-13 20 16,5-21-8-16,13-22 14 16,0-11-5-16,4-3-18 15,-5 6 8-15,-1 7-5 16,-3 11-1-16,-3 8-8 15,-2 8-3-15,-2 9-4 16,1 4 6-16,-2 4-1 16,0 1-4-16,3 1 3 15,5-1-2-15,3-2-3 16,5 1-1-16,-2 0 1 16,8 3 0-16,0-3-2 0,2 4 0 15,2 0 0-15,-2 1-7 16,-4 2-6-16,-7 2-35 15,-1 4-52-15,-4 0-82 16,-8 0-166-16,-5 0-249 16</inkml:trace>
  <inkml:trace contextRef="#ctx0" brushRef="#br0" timeOffset="-154343.37">22511 3445 681 0,'0'0'133'16,"0"0"-51"-16,0 0 52 0,0 0-36 15,0 0-53-15,0 0 1 16,57 51-24-16,-33-38-22 16,3-4-9-16,1-3-81 15,0-6-126-15,-11 0-182 16</inkml:trace>
  <inkml:trace contextRef="#ctx0" brushRef="#br0" timeOffset="-152627.22">22340 3983 539 0,'0'0'75'0,"0"0"18"16,0 0 64-16,0 0-57 15,0 0-37-15,0 0-17 16,103 6-4-16,-76-6-20 0,4 0-12 16,0-11-8-16,0-6-2 15,1-2-2-15,-7 0-3 16,-1-1 1-16,-7 1 0 16,-5-1-7-16,-3 0 5 15,-3 4-13-15,-4 3-4 16,-2 4 22-16,0 1 1 15,0 2 10-15,-4 3 2 16,-7 3 5-16,-5 0 5 16,1 0-6-16,-1 0-2 15,0 9-5-15,3 5 3 16,-1 3-6-16,5 5-1 16,4 2 1-16,0 4 0 0,0-3 0 15,5 0-5 1,0 0-1-16,0-5 0 0,0-4-2 15,12-2 2-15,3-5-2 16,0-4 2-16,2-4-2 16,7-1 0-16,1 0 0 15,6-5-4-15,-1-13 1 16,4-4 1-16,-2-1-2 16,-1-4 1-16,-2 2 2 15,2-11-4-15,-2 0-7 16,-2 2-5-16,-3-3 8 15,-2 1 5-15,1-3 1 16,-8 1-5-16,-4 6 3 16,-4 2 4-16,-7 8 1 0,0 7 2 15,0 7 6-15,0 5 18 16,-17 3-7-16,-6 0-6 16,-6 12-2-16,-2 16-8 15,2 8 7-15,2 11-7 16,0 7 0-16,7 4 8 15,0-2 1-15,2-4-4 16,7-7 3-16,1-14 0 16,9-7-3-16,1-10 3 15,0-10-9-15,0-2-4 16,0-2 3-16,0 0-4 16,11 0 3-16,11-14-2 15,3-9 3-15,-1 1-5 0,-1 0 0 16,0 6 2-16,-2 7-9 15,2 5-7-15,-3 4-14 16,-2 0 14-16,2 0 5 16,-5 4 1-16,1 10 5 15,-4 3 9-15,3 0 0 16,-3 4 1-16,3-2 9 16,0-1 3-16,-1-1-3 15,-4-6 2-15,0-3-3 16,3-4 10-16,-2-4-9 15,1 0-8-15,11 0 3 16,2-28 0-16,13-11 3 0,1-14-8 16,2-6-9-16,-1 7 5 15,-7 1 0-15,-1 11 1 16,-8 4 3-16,-3 3-15 16,-8 2 2-16,-5 0-7 15,0 4 20-15,-6-2-2 16,-2 7 6-16,0 2 8 15,0 5 11-15,0 6 2 16,-12 4 5-16,-1 4 3 16,-1 1-7-16,-4 0-2 15,-1 14-15-15,-4 16-9 16,1 8-2-16,-2 6-2 16,5 0 3-16,2 2-1 0,3 5 1 15,1-1 1 1,7-1 0-16,1-2 0 0,5-2-6 15,0-6 5-15,0-9-1 16,7-4-1-16,10-6-1 16,3-4 3-16,3-5-2 15,-3-3 2-15,0-4 0 16,3-2-2-16,-1-2 1 16,4 0-1-16,3-16-2 15,-2-9-4-15,4-3 3 16,-2-3-9-16,-4 5 13 15,-8-1-7-15,-5 7 8 0,-8 3-4 16,-4 0 0 0,0 1 5-16,0 5-8 0,-2 3 8 15,-9 5 7-15,-3 3-1 16,-1 0 8-16,-1 0-6 16,1 14-8-16,-2 13 9 15,5 2-8-15,0 3-1 16,6-1 5-16,4-6-5 15,2-1 0-15,0-2 0 16,0-4-1-16,0-1 1 16,5-5 0-16,8-6-3 15,-5-2 3-15,5-4-7 16,3 0-7-16,2 0 0 16,6-7 9-16,1-7 5 15,-2 0 2-15,-4 0 2 16,-1 4 5-16,-3 3-6 0,1 4 6 15,1 3 1-15,2 0 5 16,-1 0-3-16,4 0-1 16,0 8-8-16,1 8-1 15,-4 2-2-15,2 5-10 16,-3-5-57-16,-5-2-178 16,-4-2-388-16</inkml:trace>
  <inkml:trace contextRef="#ctx0" brushRef="#br0" timeOffset="53269.53">15590 7939 23 0,'0'0'61'0,"0"0"-13"16,0 0-13-16,0 0-2 15,0 0-3-15,0 0-15 16,0 0-2-16,0 0 14 0,-45 0 3 16,43 0-11-16,-3 0-1 15,5 0-4-15,-2 0-6 16,2 0-1-16,0 0-4 15,0 0 9-15,-2 0 9 16,0 0-2-16,-3 0-19 16,-1 0-1-16,-3-4-25 15,2 0-38-15,-2-4-39 16,4 2-9-16,2-2-18 16</inkml:trace>
  <inkml:trace contextRef="#ctx0" brushRef="#br0" timeOffset="54107.8">15481 8113 11 0,'0'0'309'0,"0"0"-171"0,0 0 5 16,-49-105 32-16,37 51-38 15,6 1-68-15,6 4-21 16,0 9-24-16,14 9-11 16,11 11-13-16,13 7 0 15,12 12-1-15,0 1-6 16,9 9 1-16,-3 24-7 16,-5 6-8-16,-9 1 3 15,-15 5-3-15,-11-7 8 16,-16-1 13-16,0-2 8 15,-11-7 24-15,-21-4 25 0,-6-8 15 16,-6-8 13-16,-10-6-18 16,-4-2-6-16,-2 0-23 15,5-12-3-15,8-8-10 16,9-6-16-16,11-2-4 16,11-2-5-16,16-2-4 15,0-3-5-15,25 3-3 16,24 2-5-16,9 6-5 15,7 7-8-15,1 10-1 16,-3 7-5-16,-3 0 3 16,-4 18 2-16,-8 14-9 15,-14 6-4-15,-14 5 5 16,-13 0 22-16,-7 1 12 0,-9-1 5 16,-23-8 10-1,-7-6 24-15,-6-5 12 0,-7-14 1 16,0-6 2-16,0-4-3 15,4 0-13-15,7-21-11 16,10-8-4-16,10-9-15 16,15-15-3-16,6-2-7 15,31-2-8-15,25 6-4 16,7 12-37-16,11 14 29 16,1 11-11-16,-7 9-11 15,-13 5-2-15,-14 0-3 16,-18 20 12-16,-21 12 5 0,-2 2 13 15,-27 5 4-15,-17-5-20 16,2-10-61-16,-3-12-126 16,7-11-172-16</inkml:trace>
  <inkml:trace contextRef="#ctx0" brushRef="#br0" timeOffset="55602.53">14044 8894 12 0,'0'0'24'0,"0"0"-15"16,0 0-1-16,0 0-7 0,0 0 0 15,0 0 1 1,0-19 7-16,0 19 6 0,0 0-5 15,-8 11-2-15,-7 2-4 16,-3 1-2-16,1 4-2 16,-6 3-11-16,1-1-27 15,0 0-15-15</inkml:trace>
  <inkml:trace contextRef="#ctx0" brushRef="#br0" timeOffset="57171.09">13641 9270 323 0,'0'0'143'0,"0"0"-113"0,0 0 8 16,0 0 45-16,0 0-10 15,0 0-16-15,0 0 5 16,0 0 3-16,0 0-10 15,0-6-15-15,6-7-8 16,14-4-7-16,6-11 4 16,5-4-11-16,5-6 6 15,2 2-8-15,5-3-6 16,6 3-1-16,0 3-2 16,2-1-1-16,-1 1-4 15,-4 7 2-15,-6 2 6 0,-2 2-5 16,-2-2 2-1,-5 2-6-15,0 3-1 0,-2-6 1 16,-2 0 0-16,1 2 1 16,1-4 0-16,2-1-2 15,2 5-3-15,4-4 2 16,-4 4 1-16,1 0 0 16,1 2 0-16,1 4 0 15,-3 1 1-15,-2 1-1 16,-2 1 0-16,0 1 0 15,-2-1 1-15,0 2 1 16,-2 1-2-16,-4 0 0 16,6-3 0-16,2 0 0 0,-1-3 0 15,2 1 0 1,-1 2 0-16,-2-2 1 0,-3 1-1 16,2 1 0-16,-8 2 0 15,0 4 1-15,0 0-1 16,-4 0 0-16,2 0 1 15,-3 2-1-15,3-2 0 16,2 1 0-16,-1-1-1 16,3-2 2-16,1 0-1 15,0 0 1-15,2-4-1 16,2 0 0-16,-2 0 0 16,2-1 1-16,0 0 2 15,2 1-3-15,-4 0 0 16,3 0 0-16,-1 0 0 0,-6-1-2 15,4 1 2 1,-3 0 0-16,-6-2 0 0,6 5 0 16,-5-3 0-16,-1 2 2 15,0-2-2-15,1 2-1 16,2 0 0-16,1-2 1 16,-1 0-1-16,6-3-1 15,-1 1 1-15,0 0 0 16,1 0-2-16,-1 2 2 15,1 0 1-15,-4 3-3 16,-1-2 2-16,0 1 1 16,-3 3-4-16,2-2 4 15,6 0-5-15,2-2-2 0,4-3-1 16,-2 0-4-16,4-3 6 16,-2 3 6-16,-1 0-3 15,-1 1 2-15,-2 1 2 16,0 0-4-16,-1 0 1 15,-1-2 2-15,1 2 2 16,-1 0-2-16,4-1-2 16,3 1 2-16,3-2 0 15,4-1-1-15,3 0-2 16,-3 1-3-16,-1 1-1 16,-5 1 5-16,-3 1 2 15,-1 2-1-15,-3 0 1 16,-5 2 0-16,2-6 0 15,10 1 0-15,1-4 1 0,4-4-1 16,6-1 1-16,1 0-1 16,-3-1-1-16,3 4 1 15,-5 0 0-15,1-2 1 16,-1 0-1-16,3-3 0 16,-2 0 0-16,4-3 0 15,-4 3-2-15,2 0-3 16,-3 4 0-16,-3 0-2 15,-1 4 3-15,-3-2 2 16,2 2 2-16,4-3-2 16,-2 0 0-16,3-2 1 15,1 2 1-15,7-5-2 16,-1 1 2-16,8 1 0 0,0-2 1 16,-6 3-1-1,0 0-4-15,-9 5 4 0,-4-2 1 16,0 3-1-16,0-2 0 15,-2 2-2-15,4-4 1 16,-1 0 1-16,0-2 2 16,-1 0 0-16,1 0 0 15,1-1 0-15,4 0 1 16,3-2-1-16,-3 1-1 16,6 1 0-16,-1-2-1 0,0 2 0 15,-1 1 0 1,-4 0 0-16,-2 2 2 0,-2-1-2 15,-1 1 1-15,1 0 0 16,-2-2 3-16,2 2 1 16,1-2-5-16,0-1 1 15,2-1-1-15,-2 2 1 16,-3 2-2-16,-1 5-25 16,-6 1-65-16,-16 1-155 15,-11 10-177-15</inkml:trace>
  <inkml:trace contextRef="#ctx0" brushRef="#br0" timeOffset="60542.14">15572 8024 313 0,'0'0'122'15,"0"0"-98"-15,0 0 28 16,0 0 57-16,0 0-56 15,0 0-19-15,0 0-5 16,0 0-2-16,0 0-7 16,0 0-15-16,0 0-2 15,0 0-1-15,0 0 2 16,0 0 4-16,0 0 3 16,0 0 1-16,0 0 7 15,0 0 6-15,0 0 9 0,0 0-1 16,0 0-9-1,0 0-12-15,0 0 10 0,0 0-5 16,0 0-5-16,0 0-3 16,0 0-4-16,0 0-1 15,0 0-4-15,0 0 1 16,0 0 4-16,0 0-3 16,0 0 2-16,0 0 1 15,0 0-2-15,0 0-2 16,0 0 0-16,0 0 0 15,0 0 1-15,0 0-1 16,0 0-1-16,0 0 3 16,0 0-3-16,0 0 2 15,0 0-2-15,0 0 1 16,0 0 5-16,0 0-6 0,0 0 1 16,0 0 0-16,0 0 0 15,0 0 1-15,0 0 0 16,0 0-1-16,0 0 0 15,0 0-1-15,0 0 0 16,0 0 2-16,0 0-2 16,0 0 0-16,0 0 2 15,0 0-1-15,0 0 1 16,0 0 3-16,0 0 1 16,0 0-6-16,0 0-4 15,0 0 3-15,0 0 0 16,0 0 1-16,0 0-2 0,0 0 4 15,0 0-2-15,0 0 0 16,0 0 0-16,0 0-1 16,0 0 1-16,6 0-1 15,2-6 1-15,2-4 0 16,1 1-2-16,0-2 2 16,-2 3 0-16,6-1 0 15,-5-3 0-15,8 0 2 16,-2-3-1-16,-1 4 0 15,2-1 0-15,0-2 0 16,-2 1 5-16,3 3 0 16,-2-2-1-16,2 2-1 15,1 2-2-15,4-2-2 0,1 0 0 16,3 2 0 0,-2-2 0-16,1 1 0 0,1-2 0 15,-3-1-2-15,3 1 2 16,0-2 0-16,-4 1 1 15,-4 4 0-15,-5-2-1 16,-1 2 6-16,1 0 7 16,-1-2-3-16,0-2 3 15,3-2-9-15,4-1-4 16,2-3 1-16,0 1-1 16,0 3 2-16,-2 0-2 15,1 1 1-15,-1 4-1 16,-1-1 0-16,4-2 3 15,0 1-2-15,4-1-1 0,1 1 1 16,6-2 0-16,1-1 0 16,1-2-1-16,-3 4 0 15,0-2 1-15,-6 2 0 16,-2 2-1-16,0 3 1 16,-4-6-1-16,2 4 0 15,-3-2 2-15,2-1-2 16,-3 4 0-16,3 0 0 15,-3-3 0-15,6 0 0 16,-1-3 0-16,6 0 1 16,-1-4-1-16,2-2 1 15,2 2-1-15,1-2 0 16,-5 6 0-16,2-2 0 16,-3 2 0-16,-3-3 0 15,2 6 1-15,-1-3-1 0,1-3 3 16,2 1-3-16,2 2 0 15,-2-1 0-15,0 0 0 16,-2 0-1-16,0 1 1 16,-2-1 0-16,-4 0 1 15,0 6-1-15,-3-1 0 16,-5 0 2-16,-4 3 0 16,0 1 1-16,0 1-1 15,2-4-1-15,2 0-1 16,3-2 0-16,0-3 1 0,3 1-1 15,6-3 0 1,2 2 1-16,2 0-1 0,4-2 0 16,1 0 2-16,1-1 3 15,0 1-5-15,0 4 0 16,-6 0-2-16,-1 2 1 16,-4 2 1-16,1 1-1 15,-1-1 1-15,-1-2-1 16,-3 4 2-16,-2-2 0 15,1 0-1-15,0-1 1 16,0 1 0-16,-1-2 0 16,3-2-1-16,3 0 2 15,0 0 2-15,1-2-3 0,-1 2 1 16,3 0-1-16,-2-2 1 16,2 2-1-16,-1 1 3 15,1-4 1-15,3 1-2 16,2 0 0-16,5-4-2 15,-2 1 0-15,1 3-1 16,-1-4 1-16,1 4-1 16,-3 0 0-16,-5 1 0 15,0 3 1-15,-9 2-1 16,2 2-1-16,-3 0 0 16,-4-2 2-16,3 2 1 15,-2 0-2-15,-1-2 0 0,-1 0 2 16,-1 0-1-1,-1 0-1-15,-2 1 0 0,1 1 1 16,0 2-1-16,-4-2 1 16,1 0-1-16,2 0 2 15,0-2-2-15,3 2 0 16,5-4 0-16,-2-1 0 16,5 2-1-16,5-5 1 15,-1 0 0-15,0 0 0 16,-4 3 0-16,-1 0 0 15,-4 3 2-15,1 2-2 16,-3-2 0-16,1 0 1 16,-1-1-1-16,-3 1 1 15,3 0-1-15,-3 1-1 16,1-1 1-16,-1 0 0 16,0 0 0-16,-3 2 0 0,3-2 0 15,-2 2 0-15,-1-1 0 16,1 1 0-16,4-1 1 15,-3-1-1-15,2 0 0 16,-1 0 0-16,4-4-1 16,2 2 1-16,-1-2 0 15,2 1 0-15,2-1 0 16,-1 1 0-16,3-2-2 16,-2 1 2-16,-1 2-2 15,-1 2 2-15,-3-1 1 16,-1 2-1-16,1-1 0 15,1 0 0-15,0 2-1 0,2-2 1 16,2 0 0-16,-2-1 0 16,7 1-2-16,-8-3-2 15,3 2 2-15,0 1 2 16,-1 0-2-16,1-1 1 16,2 1 2-16,-3-3-2 15,3 2 1-15,0-2-1 16,-2 0 1-16,2 0-1 15,1 0 0-15,-2-2 0 16,0 3 1-16,0-3 0 16,-3 5-1-16,4-4-1 15,-5 4 1-15,-1 0 1 0,-3 0 0 16,1 2 0-16,-5 2-1 16,1 0 0-16,1 0 1 15,-4-1 0-15,1 4 0 16,-6-2 0-16,2 3 0 15,-1 0 0-15,0-2 1 16,4 0-1-16,0 1 1 16,-2-4-1-16,-1 5 0 15,-1-4 0-15,-2 2 0 16,0 0 0-16,0 2 0 16,0 0 0-16,4-1 0 15,-4-2 1-15,4 1-1 16,-3 0 0-16,4 2 0 15,-5-2 1-15,0 2-1 0,0 0 1 16,0 0-1-16,0 0 0 16,0 0 0-16,0 0 0 15,0 0-9-15,0 0-6 16,0 0-17-16,0 0-35 16,0 0-29-16,0 0-19 15,0 0-57-15,0 0-70 16,0 6-112-16</inkml:trace>
  <inkml:trace contextRef="#ctx0" brushRef="#br0" timeOffset="63091.17">20064 5085 135 0,'0'0'297'0,"0"0"-224"16,0 0-27-16,0 0 41 0,0 0 2 15,0 0-38 1,0 0-8-16,4 0 0 0,-4 0 4 15,4 6-23 1,4 14-2-16,0 8 23 0,3 8 5 16,1 2-14-16,1 6-1 15,-2 5-21-15,-2 4-5 16,0 0-1 0,0-1 1-16,-2 0 3 0,-5-2-4 15,0-3 11-15,-2 3-5 16,0 3 3-16,0 1-3 15,0 10 18-15,-2-3-6 16,-7-2-18-16,2 3-3 16,0-7-5-16,-2 1 0 15,5-5 0-15,-3-2 1 0,1-6 1 16,1-2-2 0,-1 1 4-16,2-4-4 0,-4-1-2 15,4 3 2-15,-3-2 10 16,5-2-7-16,0-5-2 15,0-1-1-15,0-2-1 16,2-5 1-16,0 2 0 16,0-2 1-16,0-4 1 15,0 0-2-15,0-3 2 16,0-3 0-16,0 1-4 16,0 0 5-16,0-1-4 15,0-2 5-15,-2 1-2 16,-2-2-2-16,4-1 0 15,-2-3-1-15,2 0 2 0,-2-2-1 16,2 0 0-16,0-2 0 16,-2-2 0-16,2 0 0 15,0 0 2-15,0 0 3 16,0 0-5-16,0 3 0 16,0-3-2-16,-3 0 1 15,3 0 1-15,0 0 2 16,0 0-1-16,0 0-2 15,0 0-2-15,0 0 3 16,0 0 4-16,0 0-4 16,0 0 1-16,0 0 0 0,0 0-1 15,0 0 0 1,0 0-4-16,0 0-1 0,0 0 0 16,0-11-3-16,0-9 8 15,0-13 0-15,0-11 0 16,0-10 0-16,0-7 0 15,0-4-9-15,0 1 5 16,0 3 1-16,0 8 3 16,5 1-1-16,-3 1 1 15,0-1-1-15,-2 0-1 16,0-3-4-16,0 2 5 16,0 0 1-16,0 0-4 15,0 6 2-15,0 3-3 16,0 9 4-16,0 5 1 15,0-1-2-15,0 0 2 0,0 4 0 16,0-1 2-16,-2 2-2 16,0-2 3-16,-3 0-2 15,5-3-1-15,-1 4-2 16,1 0 0-16,-2-1 4 16,2 0-3-16,0 2 4 15,0 1-3-15,0 6 0 16,0 5 0-16,0 0 0 15,0 3 2-15,0 3-2 16,0 4-1-16,0-3 1 16,2-5 0-16,-1-2 1 15,4-6-1-15,-3-4-2 0,4 1 2 16,-2 6 1-16,-2 3 1 16,0 6-1-16,-2 3 8 15,0 3-3-15,0 2 0 16,0 0 0-16,0 0-6 15,0 0-1-15,0 0-1 16,0 0 2-16,0 0-8 16,0 0 0-16,0 12-12 15,0 14 4-15,0 16 16 16,5 15 6-16,-3 11 0 16,-2 7 2-16,0 2 2 15,0 0-6-15,0-5 6 0,0-2-9 16,0-1 10-1,0-4-9-15,0 0 6 0,0-3 5 16,-2 0-12-16,-5 3 9 16,-3-4-2-16,1 1-3 15,1-4-5 1,-1-4 0-16,2-8 2 0,1-7 1 16,0-8-3-16,5-8 0 15,-1-7 1-15,2-8-1 16,0-4 0-16,0-2 0 15,0-2-1 1,-2 0 0-16,2 0 0 0,-3-5 0 16,2-20-6-16,-2-23 7 15,3-24 0-15,0-18 1 16,0-13-1-16,11-1 0 0,2 6-1 16,-3 7 1-1,-4 11 1-15,-4 4 0 0,1 9-2 16,-3 4 2-16,0 8-1 15,0 5 2-15,0 9 1 16,0 7-1-16,0 7-2 16,0 10 2-16,0 11 5 15,0 6 0-15,0 0 2 16,0 3-9-16,2 42-16 16,-1 25 1-16,2 30 15 15,-3 11 5-15,0-8 2 16,0-13-5-16,0-17-2 0,6-18-5 15,4-15-7-15,1-10-38 16,1-13-61-16,-7-5-109 16,-5-8-208-16</inkml:trace>
  <inkml:trace contextRef="#ctx0" brushRef="#br0" timeOffset="64071.18">19554 5647 596 0,'0'0'250'16,"0"0"-153"-16,0 0 30 16,0 0 17-16,0 0-88 15,0 0-37-15,2-5-18 16,42 5 5-16,23 3 26 16,11 2-3-16,7 0-21 15,1-5-1-15,4 2-7 16,-1-2 0-16,-6 2 0 15,-8 2 1-15,-11-3 0 16,-10 4-1-16,-15-3 0 16,-15 0 1-16,-14-2-2 15,-4 0 2-15,-6 0 2 0,0 0 13 16,-14 0 7-16,-26 0 13 16,-22 0-29-16,-13 0-6 15,-9 2 14-15,0-2-1 16,1 2-1-16,12 0-5 15,10 0 11-15,15-2 0 16,9 0-4-16,16 0-3 16,9 0 1-16,8 0 4 15,4 0-15-15,0 0-2 16,10 0-11-16,32 0-11 16,16 0 13-16,17-6 9 15,4 2 0-15,-6 0-9 16,-10 4-5-16,-6 0 1 0,-14 0 4 15,-11 0-3-15,-13 0 0 16,-16 0-3-16,-3 0 11 16,0 0 4-16,-17 0 17 15,-30 2 0-15,-24 0-12 16,-16 0 3-16,1 0 6 16,12-2 7-16,16 0 2 15,13 0-9-15,19 0 4 16,10 0-6-16,12 0 3 15,4 0-8-15,0 0-7 16,29 0-17-16,30-4-4 16,29-6 20-16,12-1 0 15,-7 6-3-15,-13 5-6 0,-16 0 4 16,-22 0 1-16,-18 0 3 16,-13 0 1-16,-11 0-2 15,0 0 3-15,0 0 3 16,-13 0-3-16,-14 0-26 15,-4 0-73-15,4 0-92 16,9-3-219-16,7 0-382 16</inkml:trace>
  <inkml:trace contextRef="#ctx0" brushRef="#br0" timeOffset="68179.28">15594 7651 251 0,'0'0'172'0,"0"0"-126"16,0 0-40-16,0 0 11 15,0 0 38-15,0 0 21 16,0 138 18-16,0-60-18 16,-4 8-43-16,-2 4 0 15,-4-1-1-15,-1-8-24 16,0-11-5-16,2-11-3 16,2-18 0-16,3-10-1 0,2-11-2 15,2-8-30-15,0-8-40 16,0-4-73-16,-3 0-46 15,-8-2-164-15</inkml:trace>
  <inkml:trace contextRef="#ctx0" brushRef="#br0" timeOffset="70976.59">13739 9262 287 0,'0'0'209'15,"0"0"-174"-15,0 0-7 16,0 0 37-16,0 0-8 16,0 0-24-16,2-11 16 0,6 3-2 15,4-3-9-15,8-8-5 16,2-3-4-16,8-7 6 15,6-7-3-15,7-4-6 16,2-4-11-16,5 2-2 16,2-2 2-16,0 1 4 15,-4 7-5-15,-3 2 0 16,-8 6-4-16,-5 4-9 16,-3 2 0-16,-4-3 3 15,4-1 0-15,1-4-1 16,6-4 0-16,2 1-2 15,0-1 8-15,0 3-5 0,2 1 7 16,2 1-5-16,3 0-2 16,3-3 2-16,-1 4-4 15,0 1-2-15,-4-1 1 16,-1 3-1-16,-4 0 1 16,-2 2 0-16,-2-1-1 15,-5 3 2-15,-4 1-2 16,0-2 2-16,-1 0-1 15,4 0-1-15,1 2 1 16,0-2-1-16,2-2 1 16,0 0-1-16,0 0 1 15,1-1-1-15,-7 3 1 16,2 2 2-16,-6 5 2 0,-6 5-5 16,-1 2 2-16,-6 0 3 15,4 2-5-15,-3 0 5 16,1 0-3-16,4 0-2 15,-1-4 0-15,6-1 0 16,-2-1 2-16,5 2 2 16,-1 0-2-16,-4 0-1 15,1 4 1-15,-5-2-1 16,1 2-1-16,0 0 2 16,1 0-1-16,-2-2 2 15,3 3 0-15,4-6 4 16,2 2 0-16,1-4 4 15,-1 1-2-15,1 1-6 16,3-2-2-16,1 3 2 0,-1-3-3 16,3-1 0-16,3 5 2 15,-5-4-2-15,2 2 0 16,-7 0 0-16,4-3 1 16,-1 1-1-16,2-1 2 15,-1-4 0-15,6 2-2 16,1-4-2-16,2-1 2 15,3 2 1-15,-5-2-1 16,4 3 0-16,-4 2-1 16,-6 1 1-16,6 1 1 15,-2 0-1-15,-1-2 1 16,1-1 1-16,-2 1-1 16,4-1 0-16,-5 3 0 0,-1 0 0 15,0 3 0-15,-2-3 0 16,-2 2-1-16,3-2 1 15,-2 3 0-15,1-5-1 16,-1 3 2-16,3-1-1 16,0 0-1-16,4-4 0 15,2-1 1-15,3-1-1 16,-1 0 1-16,1 1-1 16,-1 0 0-16,0 4 0 15,-3-1 1-15,0 2 0 16,-1 1-1-16,1 1 0 15,-3 0 0-15,0-1 1 16,-2 4 2-16,3-1-2 0,-6-2-1 16,1 1 0-16,0 0 2 15,2-1-1 1,0 1 1-16,2-3-2 0,-1-1 1 16,6-1-1-16,-1 2 0 15,3-2 0-15,4-3 2 16,-1 3-2-16,7-2 0 15,-2 0 2-15,1 3-2 16,-6-2-1-16,-3 3-1 16,-3 0 1-16,-2 0 1 15,5-2 1-15,-3 0-1 16,6-2 0-16,-3 0-2 16,-1 2 2-16,1 0-1 15,-1 2 2-15,4-1-1 0,-1-2 0 16,3-1 1-16,-2 2-1 15,-2 0 0-15,-3 2 1 16,-5 1 0-16,-5 2-1 16,-3 0 1-16,-2 3 1 15,-3 0-1-15,0 1 2 16,-1 0-1-16,2 0 3 16,0-4-1-16,7 2-2 15,3-4 1-15,0-1 1 16,2-1-1-16,0 0 0 0,-3-1-2 15,1 0 1-15,-1 5 2 16,-3-2-3-16,-1 1 0 16,3 2 0-16,-3-2-1 15,2 0 2-15,3-2-2 16,4-2 0-16,1 0 0 16,3-2 0-16,-2-1 0 15,-1 3 6-15,-3-1-6 16,-5 5 0-16,-1-2 2 15,-4 1 0-15,-1 2-1 16,3-1 1-16,-6 0-2 16,3-1 4-16,1 2-3 15,4-3 4-15,-2 0-2 16,3 1 1-16,-4 1-2 16,0 1-1-16,3 0-1 0,-4 2 2 15,1 0-2 1,1-1 0-16,-4-1 0 0,-1 3 0 15,1 1 0-15,2-1 0 16,-4 0 0-16,-3 2-1 16,-2 3 2-16,0-4 0 15,3 3-1-15,-2-2-4 16,5 1 4-16,-3-1-1 16,5-1 1-16,-1-1 1 15,4-2-1-15,-3-1 0 16,8 2 0-16,-4-1 0 15,3-1 1-15,0 2-1 0,-2-4 0 16,4 1 0-16,-2 1 0 16,0-3 3-16,-4 3-3 15,2 2 1-15,-5 1-1 16,-3 0 1 0,1 0 0-16,-1 0-1 0,1-2 1 15,-2 2 0-15,1-3-1 16,0 3 0-16,1 2 0 15,-5-2 0-15,1 4 1 16,-3 0-1-16,-6 3 0 16,2-2 0-16,-1 1 0 15,-1 0 0-15,2 1 0 16,-3-2 0-16,-2 1 0 0,2 0 0 16,1 2 1-16,-1 0-1 15,-2 0 0-15,0 0 0 16,0 0 2-16,0 0-1 15,0 0 2-15,0 0 1 16,0-2 1-16,0 0-5 16,0 2-1-16,0 0-1 15,0 0-1-15,0 0-4 16,0 0 4-16,0-2-3 16,0 1-1-16,0-10 0 15,0-3 1-15,0-6 2 16,-12-8-11-16,-3 1-20 0,-12-2-26 15,-6-1-40 1,-3 5-85-16,3 6-127 0,6 9 95 16,9 6-4-16</inkml:trace>
  <inkml:trace contextRef="#ctx0" brushRef="#br0" timeOffset="71308.37">19935 5227 270 0,'0'0'157'0,"0"0"-77"0,0 0 8 15,0 0 43-15,0 0-39 16,0 0-33-16,0-10-15 15,0 10-43-15,6 26-1 16,3 18 0-16,5 21 8 16,-4 10 15-16,1 11 7 15,-5 1 3-15,-4-2-5 16,-2-6-8-16,0-6-6 16,0-9-7-16,0-6-6 15,0-5 1-15,0-9 1 16,-2-7-3-16,-5-1-4 15,2-2-54-15,-4-11-159 0,3-9-300 16</inkml:trace>
  <inkml:trace contextRef="#ctx0" brushRef="#br0" timeOffset="76176.48">19551 5673 387 0,'0'0'59'0,"0"0"-17"16,0 0 50-16,0 0 22 0,0 0-21 15,0 0-23-15,0 0-11 16,-4-2-8-16,4 2-1 15,0 0-12-15,0 0-5 16,0-2-2-16,0 2-8 16,0 0-4-16,0 0-2 15,0-2 3-15,0 2 4 16,0-3-2-16,0 3-2 16,0 0-3-16,0-1-15 15,11-1 1-15,23 0-1 16,19 0 4-16,23 0 12 15,9 0 6-15,3-1-10 0,-3 3-9 16,-9 0-2-16,-5 0 1 16,-11 0 3-16,-8 0 4 15,-7 0-4-15,-9 0 0 16,-4 0-2-16,-10 0-2 16,-6 0 0-16,-4 0 0 15,-4 0-2-15,-4 0 0 16,-1 0 2-16,-3 0 1 15,0 0 0-15,0 0 1 16,2 0-2-16,-2 0-2 16,2 0-1-16,3 0 1 15,-2 0-1-15,5 0 0 16,-2 0 1-16,2 0-1 16,-6 0 0-16,0 0 0 0,-2 0 1 15,0 0 0-15,0 0 1 16,0 0 1-16,0 0-2 15,0 0 1-15,0 0 0 16,0 0 0-16,0 0 0 16,0 0-1-16,0 0 3 15,0 0-1-15,0 0 0 16,0 0-2-16,0 0-1 16,0 0-2-16,0 0-4 15,0 5-43-15,0 13-92 16,0 9-201-16,-26 18-310 15</inkml:trace>
  <inkml:trace contextRef="#ctx0" brushRef="#br0" timeOffset="87824.75">19920 2021 41 0,'0'0'21'15,"0"0"2"-15,0 0 60 16,0 0-4-16,0 0-25 15,0 0-27-15,0 0 28 16,-14-38-15-16,11 33 2 16,3 3 6-16,0 1-10 15,0-1-24-15,0 2-5 0,0 0-7 16,0 0-2-16,0 0 0 16,0 0-1-16,0 0-9 15,0 0 7-15,0 0-11 16,0 0-9-16,0 0 4 15,0 0 2-15,0 0 17 16,0 0-4-16,0 0 0 16,0-3 8-16,0 3 0 15,0 0 1-15,0 0 16 16,0 0 16-16,0 0 1 16,0 0-13-16,0 0 2 15,0 0-2-15,0 8-12 16,0 9-1-16,3 8 10 15,1 3-4-15,0 3 11 16,1 3-7-16,0 4-11 0,1 2 3 16,1-1 0-16,1 0-5 15,2 2-5-15,-3-5-2 16,-1-4 4-16,-2-4-5 16,-2-7 5-16,-2 2 1 15,3-1-2-15,-3 0 4 16,2-2 1-16,0 0 2 15,1-1-2-15,-2 1-1 16,5-1-2-16,-3 3-6 16,0 3 0-16,1-3 0 15,1 1 1-15,-3 2-2 16,1-3 0-16,1 3 1 0,-4-2 2 16,0 0-2-16,0 2 5 15,2 1 10-15,-2-3 2 16,0 0-10-16,3 4 1 15,-3-5-5-15,0-1-1 16,1 1-2-16,-1-2-1 16,3-1 3-16,-3-1-3 15,2 0 1-15,-2 0 3 16,0 3-2-16,2-4 2 16,-1 3 1-16,2 4-2 15,-3 4 10-15,0 4 14 16,0 3 6-16,0-1-6 15,0-3-16-15,0 2-6 0,0-3-3 16,0-2-1-16,0-2 0 16,0-2-1-16,0-3 0 15,0 4 0-15,0 0 1 16,0 5 0-16,0-1 3 16,0 4 3-16,0-4 2 15,0 7-1-15,0-1-1 16,3-1-3-16,-3 0 5 15,2-3-2-15,-2 5-3 16,0 3-4-16,0-1 3 16,0-2-1-16,0-4-1 15,0-2 0-15,0 3-1 0,0-1 1 16,0-2-1-16,0 3 0 16,-5-5 1-16,2 0-1 15,0 1 1-15,1-1-1 16,2 2 0-16,0 0 1 15,0 2 2-15,0 2 0 16,-3 3 2-16,2 3-2 16,-2 4 0-16,1 0 1 15,2 4 0-15,0 2 0 16,0-4-1-16,0 0 3 16,0 1 2-16,0-4-6 15,0 1-2-15,0 3 14 16,0 1-7-16,5 0-6 0,-4 4 17 15,-1-4 1 1,3 2-11-16,-3-5 0 0,2 0-4 16,0 0 0-16,-1-3-3 15,5-1-1-15,-4 4 2 16,-1-1-2-16,2 1 1 16,-3 2 2-16,0 1-2 15,0 2 2-15,0 3-2 16,0-3 5-16,-3-2-3 15,0-4-1-15,-4-2 2 16,0 0-3-16,3 3-1 16,-2-3 0-16,5-1 1 15,-1 4 2-15,0 5-3 16,-3-2 2-16,5-2 3 0,-2-1 2 16,2-5-7-16,0-2 0 15,-2-1 2-15,2-1 1 16,0 7 1-16,-3 6-3 15,2-2 2-15,1 7 8 16,0-4-7-16,-2-2-4 16,2-4 1-16,0-3 2 15,-3 1-3-15,3 0-4 16,0 4 4-16,-3-4 6 16,2-1-6-16,1-8-3 15,-3-7-3-15,3-12-2 16,-2-14-51-16,-3 0-106 15,-3-20-156-15,-3-28-255 0</inkml:trace>
  <inkml:trace contextRef="#ctx0" brushRef="#br0" timeOffset="103545.51">20643 1758 0 0,'0'0'93'0,"0"0"-62"16,0 0 29-16,0 0-9 15,0 0-31-15,0 0-6 0,0 0 9 16,-2 0 4 0,2 0-9-16,0 0 10 15,-2 0 11-15,2 0-2 0,0 0-9 16,0 0-4-16,0 0-22 15,0 0-2-15,0 0-14 16,0 0-12-16,0 0-16 16,0-2 3-16,0 1 37 15,0-2-1-15,0-1 3 16,0 2 6-16,0-2-6 16,0 0 14-16,0 0-2 15,0 3 20-15,0-2-9 16,0 2-13-16,0 1 0 15,0-2 14-15,0-1 4 16,0 3-9-16,0-2 7 0,0 2-2 16,0 0 10-16,0 0 0 15,0 0 2-15,0 0 4 16,-2 0 0-16,0 0-9 16,-1 0-4-16,-2 0-1 15,-1 7-2-15,-1 2-16 16,-1 3 7-16,0 2-1 15,1 6-11-15,1 1-1 16,0 1 2-16,-1 2 1 16,-2-2 1-16,1 2-4 15,-1-1 4-15,1 2 7 16,1-1-5-16,1-2 2 16,-1 0 0-16,3-4-7 15,0 1 1-15,-1-4-1 0,1-1-3 16,-1 2 3-16,0 2 4 15,-3 0 0-15,-2 0-1 16,1 4-2-16,3-3-1 16,-2-2 0-16,-2 2 2 15,1-1-5-15,1-5 1 16,1 5 3-16,-2-4 2 16,3 1-2-16,1-1-2 15,-2-2 8-15,2 4-9 16,-5 1 6-16,3-2-6 15,-2 1 3-15,-3-4-1 16,3 1 4-16,1-4-4 0,-2 2-2 16,4 0 5-16,0-1-6 15,-1 2 2-15,-1 0 2 16,-2 0 0-16,1-2-3 16,1-2 2-16,-2 3-3 15,1-2 0-15,1 4-1 16,0-4 4-16,0-1-3 15,1 1 0-15,1-5 2 16,-1 3-2-16,0 1 0 16,0 1 0-16,1-1 0 15,-1 0 0-15,1 1 0 16,-4 2 2-16,2-2 0 16,1 1-1-16,-2 1 0 0,0 0-1 15,3 0-1-15,-2 1 1 16,3 0 0-16,-3-4 1 15,2 2-1-15,-1 0 0 16,1 0 0-16,0 2 0 16,0-2 0-16,0 4 0 15,-1-2 0-15,0-1-1 16,-3 3 1-16,1 1 0 16,1 1 0-16,-2-2 0 15,5 0 2-15,-2-3-1 16,1-1-1-16,1-2 0 15,1-1 0-15,-1 4 0 0,0-1-1 16,1 2 1-16,-2 2 0 16,0-3 0-16,1 1 0 15,-1 1 0-15,2-4 0 16,0 1 0-16,0 1-1 16,1 1 1-16,-1 0-1 15,0 1 3-15,-1-4-2 16,0 4 0-16,1-4 0 15,0 4 0-15,1-4 1 16,1 3 0-16,-2-1-1 16,0 3 0-16,-2-1 0 15,0 1 0-15,-1-2 0 16,5 1 0-16,-3-1 0 0,4-1 0 16,-1 2 0-16,-6 1 1 15,1-2 2-15,3-1-2 16,-1 1 1-16,2 1-2 15,-3-2 2-15,0 3 3 16,-3 4-4-16,-1-2 2 16,-3 5-2-16,3-5-1 15,-1 4 0-15,-1-2 1 16,1 1 4-16,1-4-3 16,0-1 6-16,2-3-2 15,-1 3 0-15,-1-1 2 16,2-1 0-16,-1 4-5 15,3-2-3-15,-4 0 0 16,1 0 0-16,3-2 0 0,-3 3 0 16,2 0 0-16,-2 3-1 15,1-2 1-15,-1 2 2 16,1 0-2-16,2-2 2 16,0 3-2-16,-4-3 0 15,1 0 4-15,3 2-3 16,-3-2 3-16,0 1 5 15,-2 4-9-15,4-1 7 16,-4-1-6-16,4 4 0 16,-2-3 1-16,0 1-2 15,-2-1 0-15,3-3 2 16,-1 3 1-16,-3 0-3 16,4 0 2-16,-3 0 0 0,1 1-2 15,4-2 1-15,-3 2 0 16,0-3 1-16,2 1 2 15,-4 4 2-15,4-4-5 16,-1 6 3-16,-4-5-1 16,4 0 0-16,-1 2-1 15,1-1-2-15,2-3 1 16,-3 5 1-16,1 1 0 16,-2 0-1-16,-2 5 1 15,5 1-1-15,-4-4 4 16,6-1-2-16,-2 0-2 15,1-3 2-15,-4 0-2 0,4 1 2 16,-1-4 0-16,2 1-1 16,2 0 1-16,-2-4 0 15,-2 2-1-15,3-2 2 16,-4 0-3-16,3 2-1 16,-2 1 3-16,0 1-3 15,-1-1 1-15,1 2-1 16,0-1 1-16,-2-3 0 15,2 1-1-15,1 1 1 16,-3 0 0-16,-1 0 0 16,1-3-1-16,3 2 1 15,0-4-1-15,0 0 0 16,2-2 1-16,-1-2-1 16,2 2-2-16,0-3 2 0,-1 4 1 15,2-4-1-15,-3 4 0 16,2-4 0-16,-1-1 1 15,0 1-2-15,2-1 2 16,0 0-2-16,2-2 2 16,-4 0-2-16,4 1 2 15,-1-3-1-15,-1 1 0 16,0 0 1-16,2-2 0 16,-3 0-1-16,3-1 0 15,-1-1-2-15,1-1 2 16,0 3-1-16,0-3 1 15,0 2 1-15,0-2 0 16,0 0-1-16,0 0 0 0,-3 0-2 16,3 0 2-16,0 0 4 15,0 0-4-15,0 0-4 16,0 0 1-16,0 0-4 16,0 0 1-16,0 0-9 15,0 0-27-15,0 0-40 16,0-21-128-16,0-16-305 15</inkml:trace>
  <inkml:trace contextRef="#ctx0" brushRef="#br0" timeOffset="112387.04">19247 7337 143 0,'0'0'228'15,"0"0"-190"-15,0 0-12 16,0 0 37-16,0 0-15 16,0 0-20-16,0 0-12 0,15-49 0 15,-11 46-5 1,-2-5-4-16,6 1-3 0,-4-2 11 15,2-3-7-15,4-2 0 16,5-6 3-16,0-5-2 16,6-3 9-16,1-6-6 15,2-2 6-15,3 3 16 16,-3-4 0-16,-1 3-2 16,-2 2-14-16,2 0-9 15,-3 7 3-15,-4-4 1 16,2 5-11-16,-3-1 9 15,-1 0-7-15,3-4-2 0,3-3-2 16,1 1 1-16,0-5-1 16,0 3 2-16,-3-1-2 15,-1 3 1-15,-1 0-1 16,-1 1-1-16,1 2-4 16,0 0-1-16,-2 0-9 15,-1 3 2-15,-2 2 7 16,-2 1 5-16,-3 1-1 15,1 3 2-15,2-1-9 16,0 2 2-16,2-5-1 16,2 0-4-16,-1-1-3 15,1-4 2-15,0 4 8 16,0-5-4-16,4 5 9 0,-5 1 0 16,-1 1 0-1,1 2 0-15,-1 1 0 0,-2 2 6 16,2-4 5-16,-2-5 7 15,2-1-7-15,3-6-1 16,4 0-5-16,-1 1-5 16,3-2 1-16,1 0 0 15,-3 4 0-15,6-1 2 16,-4 0-2-16,-3-1 4 16,0 2 15-16,-5-2-8 15,5-1 0-15,-2-2 3 16,0-3-15-16,2-1 5 15,4 1-4-15,-3 1-1 16,0 2 2-16,-3 2-1 0,1 1 1 16,-4 3 0-16,3 2-1 15,-3 2-1-15,3 1 1 16,-4-2 4-16,1 0-5 16,2-4 1-16,2-1-1 15,-3 0-1-15,0 1 1 16,1 0 0-16,-4 1 8 15,-1 2 0-15,0-1-1 16,0-1-1-16,0 2 5 16,-2-2-9-16,4 1 1 15,1-4-2-15,2 0-2 16,-3 0 0-16,1 1 1 16,0 1 2-16,-3-1-2 0,-1-1 1 15,4 0 0 1,-2 4 1-16,-2-4-2 0,7 0 0 15,-2-2 1-15,1-3-1 16,0 2 1-16,1-2 0 16,-3-1 3-16,0 1-3 15,2-6 6-15,-4 4 2 16,5 1-6-16,0-5-3 16,3 0-1-16,1-3 0 15,2-2 1-15,-1 3-1 16,-1-1 1-16,-1-2 0 15,-1 5 1-15,-2 3 0 0,-3 0 2 16,-2 5 6 0,-1 4-2-16,-2 1 3 0,-3 4-5 15,0 3-5-15,4 2-8 16,-4-1-28-16,5 1-35 16,0 3-9-16,4-2 11 15,-4 7 51-15,-4-5 15 16,5 1 3-16,-1 0 0 15,-1-1 5-15,7-1-5 16,-4 0 1-16,2 0 1 16,1-1 0-16,-1 2-3 15,1 0 1-15,-4 3 0 16,0 1-1-16,-1 4 2 0,-8 3-1 16,4 1 4-16,-3 2 26 15,-2-5 0-15,5 0-8 16,-1-1-14-16,0 1-8 15,3 0 1-15,0 2-1 16,-5 2-4-16,0 4-27 16,1 0-27-16,-3 0-30 15,2 0-24-15,-2 0-51 16,0 0-43-16</inkml:trace>
  <inkml:trace contextRef="#ctx0" brushRef="#br0" timeOffset="114173.25">21240 3198 78 0,'0'0'108'16,"0"0"-99"-16,0 0 44 15,0 0 32-15,0 0-30 16,-62 122-16-16,49-94 12 15,-1-2-9-15,3-1-17 0,2-1 13 16,0-2 3-16,0 4-5 16,-2-1-1-16,-2 3-15 15,-1 5 1-15,1-2 5 16,-1 0-10-16,-1 0 6 16,1 2-1-16,2-3-7 15,0 1 4-15,1-1-2 16,-1-2 11-16,1 4-7 15,1-1-9-15,-4 2-5 16,1 0 8-16,0-3 2 16,-3-2-1-16,2-5 2 15,-1 5-7-15,3-2 2 16,1-1-7-16,3-3 0 0,-1 0-1 16,0-2-2-16,1-1-1 15,-1 1 0-15,4 2-1 16,-4 3 0-16,-1 0 2 15,4 0-2-15,-1 2 0 16,-1-3 0-16,0-2 1 16,0-1 1-16,1-3 0 15,1-2-2-15,-3-1 3 16,6-1-2-16,-3 2 0 16,-2 0 7-16,0 4-5 15,-2-3-2-15,4 1 7 16,2 0-6-16,-2-1-2 0,-2-1 0 15,2 2 5-15,-1-2-3 16,-1 4 3-16,-2 0-4 16,1-2 3-16,0 3-3 15,1-2 2-15,1-3 2 16,0 0-2-16,1 0-3 16,-2-2 0-16,2 2 0 15,-1 1 2-15,-1 1-2 16,1 0 0-16,-4 1 0 15,2 4 5-15,0-1 1 16,-2 1-1-16,-3 4 2 16,4-2-4-16,-4-2 7 15,2 0-8-15,1 2 0 16,1 1-2-16,-1 2 2 16,-2-2-2-16,1 1 4 0,-2-1-4 15,-1-1 1 1,4 1 0-16,-3 1 1 0,4-5-1 15,-1-2 2-15,3-4-3 16,2-2-2-16,4 0-1 16,-4-2 3-16,3-1 0 15,-2 1 0-15,-2 4 0 16,1 1 5-16,-1 1-4 16,-1 3-1-16,-2-4 2 15,1 2-2-15,1-3 3 16,0-1-3-16,0 4-2 15,-1-4 2-15,0 3 0 0,-4 2 0 16,0 5-1-16,-3-2 1 16,0 4 4-16,-1-1 2 15,5-3 2-15,-3 4-3 16,4-3 2-16,0 2-7 16,-5-1 1-16,3 3-1 15,-1 2 0-15,-2-1 4 16,1 5-2-16,2 1 4 15,-6-5 2-15,3-1 3 16,3-1 5-16,0-2-6 16,0 3-4-16,2-6 1 15,-3 6-2-15,4-5-1 16,2 1-1-16,-1-2-2 16,-1-1-1-16,1 2 0 15,0 0 1-15,-3 3-1 0,1 1 2 16,1 0-2-16,0 0 1 15,1 0-1-15,3-3 4 16,-3 4-1-16,2-3-2 16,-2 2 0-16,-2 0 0 15,-4 0-1-15,6 2 2 16,-4 2-1-16,0-2-1 16,3-2 1-16,2-2-1 15,-4 1 0-15,3-4 3 16,1 4-5-16,-2-1 3 15,1 1-2-15,-1-2 2 0,-2 3-3 16,0 1 3-16,2 1-1 16,-2 4 1-16,2-4-1 15,3-2 0-15,-2-3 1 16,-2 0-1-16,2-2 1 16,0 5 0-16,-2-1-1 15,2-1 0-15,3-2-1 16,-2-3 1-16,0 1 0 15,3-3-1-15,-3-2-1 16,0 0 2-16,0-1 1 16,1-2-1-16,1-2 2 15,0 1-2-15,4-2-3 16,-4 0 3-16,0-4 0 0,3 3 0 16,1-6-7-16,2 0-11 15,0-4-14-15,0 0-28 16,0 0-41-16,0-10-116 15,-2-16-333-15</inkml:trace>
  <inkml:trace contextRef="#ctx0" brushRef="#br0" timeOffset="116264.66">20204 5608 149 0,'0'0'88'0,"0"0"-2"16,0 0 21-16,0 0-21 15,0 0-23-15,0 0-19 16,0 0-10-16,0 0-10 16,0 0 5-16,0 0 0 15,0 0-11-15,0 0-8 16,0 0-6-16,0 0 1 0,0 0 2 15,0 0 3 1,9 0 15-16,2-9-1 0,1-4 13 16,1-3-4-16,-3-4-13 15,4 0 4-15,-4-3 5 16,0 1-5-16,-2 5-9 16,1 1-4-16,0-1 2 15,1 0-3-15,1-3-2 16,3-4 1-16,-1-2-3 15,0-4 2-15,3 2 3 16,1 3-5-16,-3 2-1 16,-1 2-2-16,1 3-2 15,-5 1 0-15,1 1 1 16,0-1 0-16,-2-2 9 16,1-2 5-16,1-1-9 0,1-2-6 15,-1-1 1-15,2 2-2 16,-1 3 0-16,-1 2 3 15,-1 0-2-15,-1 4 0 16,-2-3-1-16,-2 6 2 16,3-5-2-16,-2-1 0 15,1 0 0-15,3-3 0 16,0-2 2-16,1-2-1 16,3-2 0-16,1-3 5 15,1-1-3-15,1-2 0 16,-3 4-1-16,0 2-1 15,-2 4 0-15,0 2 2 0,-2 0 5 16,0-1 1-16,0-1-6 16,0 1 1-16,0-3 11 15,2-4-4-15,-1-3 0 16,5-3-7-16,-3-2-3 16,5 0 0-16,-2 5-1 15,1 0-1-15,-3 6 0 16,1 3 1-16,-1 0 1 15,-2 0 0-15,2 5-1 16,-2-3 0-16,1-2 2 16,-2 0 7-16,-2-1 0 15,5-5 0-15,-4 1-4 0,2-4 1 16,2 1-4 0,-2 1-2-16,5-4-1 15,0 0 1-15,0 2 0 0,1-1 0 16,-2 2 0-16,1 2 1 15,-2 1 0-15,-3 4-1 16,2-2 2-16,-4 3 2 16,4 0-2-16,-2-1-1 15,1 1-1-15,-2-1 0 16,2 1 1-16,-1 2-2 16,-4-2 2-16,3 5-1 15,0-4 2-15,-4-1-1 16,3-1-1-16,1-3 1 0,0 2-1 15,1-4 0-15,-1 5 0 16,1-2 1-16,-5 5-1 16,3 4-2-16,-6 7-1 15,1 1 3-15,-4 2-5 16,0 1-29-16,0 2-68 16,-3 3-146-16,-29 15-268 15</inkml:trace>
  <inkml:trace contextRef="#ctx0" brushRef="#br0" timeOffset="117863.93">20164 5270 36 0,'0'0'332'16,"0"0"-220"-16,0 0 15 15,0 0 75-15,0 0-27 16,0 0-47-16,-8 0-44 15,8-5-36-15,0-3-28 16,0 0-18-16,0 1-2 16,0 4-8-16,0 3-6 15,6 0-33-15,10 0 5 16,3 25 1-16,3 4-21 0,-1 4 1 16,-2 3 9-1,-4-8 15-15,-3-2 12 0,-2-8 4 16,-8-6 0-16,-2-2 21 15,0-2 0-15,0 2 3 16,-15 2 23-16,-5 1 6 16,-7 1 14-16,0-3-14 15,-2 2-24-15,4-4 3 16,2-5 2-16,2-2 0 16,-2-2 24-16,-1 0-4 15,-5 0 6-15,-4 0-16 16,-1 0 3-16,-2 0 5 15,5 0-6-15,4 0 8 16,10 0 0-16,8 0-7 0,6-2-15 16,3-10-11-16,0-5-7 15,22-8-2-15,14 1 0 16,6 6-12-16,4 7-2 16,-2 11 1-16,-1 0 6 15,-6 14 8-15,-6 17-1 16,-12 3-8-16,-11 5 2 15,-8 6 4-15,-4-1 11 16,-26-3 1-16,-7-7 4 16,-1-9 5-16,-5-8 21 15,-1-3 18-15,-1-11-10 16,0-3-11-16,7 0-10 16,5-6 4-16,9-17-14 0,8-10-3 15,6-4-5-15,10-7-2 16,0 2-3-16,15 1-3 15,14 7 4-15,6 3 0 16,7 6-6-16,3 9 4 16,7 10-7-16,-4 6-2 15,2 0 1-15,-10 28 6 16,-9 8-1-16,-13 6-10 16,-11 6 6-16,-7-1 1 15,0-5 11-15,-7-5 1 16,-16-8 5-16,-5-6 1 15,-6-6 9-15,-6-7 13 16,-4-6 4-16,0-4-1 16,2 0-13-16,7-14-6 0,6-12 0 15,7-9-10-15,8 0-1 16,14-5-2-16,0 1-5 16,7 3 4-16,24 1-7 15,5 4 3-15,9 7 3 16,4 12-9-16,5 12 4 15,1 0-3-15,-4 17 1 16,-13 14-4-16,-11 3 1 16,-12 4 4-16,-11 2 6 15,-4-1 3-15,0-1 4 16,-24-4 4-16,-11-3 0 0,-12-1 7 16,-10-10 11-16,2-9 0 15,-2-6 2-15,5-5-9 16,7-3 0-16,10-19-5 15,7-12-9-15,14-9-5 16,11-5-4-16,3-5 0 16,9 2-5-16,25 5-3 15,3 9 8-15,13 4-1 16,2 10-14-16,11 12 6 16,4 11-1-16,-2 0 9 15,-7 14-5-15,-13 19-4 16,-8 3-6-16,-15 7 6 15,-12 5 1-15,-10 7 4 16,0-2 6-16,-25-3 1 0,-9-3 2 16,-8-5 2-16,-2-8 4 15,-7-10 4-15,6-12 27 16,2-10-7-16,3-2 3 16,7-5-11-16,4-26-9 15,6-8-13-15,10-16-1 16,13-6-7-16,0-2-6 15,29 5 6-15,11 9-17 16,8 17-2-16,-4 15 2 16,-6 12-29-16,-1 5-10 15,-12 8-14-15,-9 20-39 16,-10 0-36-16,-6-3-154 0</inkml:trace>
  <inkml:trace contextRef="#ctx0" brushRef="#br0" timeOffset="120197.4">20269 5748 250 0,'0'0'55'0,"0"0"8"15,0 0-11-15,0 0 11 16,0 0-1-16,0 0-34 15,38-49-4-15,-35 39 3 16,2 2 20-16,-1 0-10 16,2-2 7-16,3 0-2 15,-1-7-9-15,1-1 2 16,3-4 0-16,-1-2-2 16,7 2-11-16,-3-4 1 15,-2 4-14-15,1 0-3 0,-4-2 0 16,1 2 4-1,1 0 5-15,0-2-8 0,-2 2 4 16,-1 1 3 0,1-1-7-16,-2-1 0 0,1-2-4 15,0 3 0-15,2-2-3 16,2 1 0-16,-1 1 0 16,0-1 1-16,2 1-1 15,-4 5 0-15,-2 0 2 16,-1-2 0-16,-5 6 1 15,0-5-2-15,2-1 3 16,2 0 4-16,-2-3-6 16,2 0-1-16,1-2 1 15,1-1-2-15,5 3 2 0,1-3-1 16,2-1 0 0,-3 2 3-16,1-2 5 0,-1-1-3 15,1 1-5-15,-5-1 4 16,-2 4-3-1,1-5 6-15,1 3 4 0,1-8-4 16,4 0-4-16,-2 2-1 16,-3-3 1-16,-1 1-3 15,0 4 2-15,-2 0 2 16,-2 5 2-16,1 3 3 16,0 4 1-16,2-2 3 15,-1 2-2-15,0-1-8 16,1-1-2-16,-1 0 1 15,2 2-1-15,-1-5 1 16,2-1-2-16,1-5-1 0,1-5 0 16,-2 5 1-1,2 1-1-15,1 0 0 0,-4 5 2 16,1 0-1-16,-2 0-1 16,0-1 1-16,-1 1-1 15,2-5 2-15,0-1-1 16,1-3 0-16,-3 1 0 15,3 3-1-15,1 1-1 16,-2-2 1-16,3-3 1 16,2 1-1-16,-1 1 0 15,2 1-1-15,-6 1 1 16,2 4 0-16,3 3 0 16,-4 1 1-16,1-3-1 0,-3 2 1 15,1-5-1-15,2-2 0 16,-3 1 0-16,3-4 0 15,6-2-1-15,1 2 0 16,2-3-4-16,1 5-10 16,-3 5 4-16,2 1 8 15,-5 3 3-15,-3 1 0 16,-1 2 2-16,0-3-2 16,0 2-3-16,1-3 3 15,1-2-1-15,0-1 0 16,7-4-6-16,1 1 3 15,0 4 2-15,-3 0-6 0,-1-1 5 16,-5 6 3-16,-1 1-2 16,-5-1 2-16,1 4 0 15,-3 2-1-15,0 2 0 16,-3 4 1-16,0 5 3 16,0 0 5-16,0 0-7 15,0 0-1-15,0 0-12 16,0 0 1-16,0 8 11 15,-13 11 4-15,-5 6 0 16,-5 11-1-16,-2 4 4 16,-7 7-2-16,3 0-4 15,-2-1 4-15,1 1-5 16,0 2 0-16,1-4 2 16,2 1-1-16,0-2 0 15,5 0 0-15,0-5 1 0,2-2 9 16,4-1-4-16,0-3 0 15,3-1 0-15,-2 0 0 16,2 4-4-16,-3 2-2 16,-3 1 3-16,6 1-3 15,-2-4 0-15,1 2-1 16,4-5 2-16,-4 0-2 16,2-5 3-16,6-2 2 15,-3-1 0-15,0 2 3 16,0-4-3-16,1 2-2 15,-5 0 3-15,4-3-6 16,2 0 2-16,-1 3 1 0,2-7 1 16,-3 2-3-16,2 1 0 15,-3-1-1-15,0 6 3 16,-3 0 4-16,0 5-1 16,-4-2-1-16,5-1-2 15,-1-2 0-15,1-2-3 16,3-2 1-16,3-1 0 15,-3 1 1-15,-1 3 0 16,-1 4 1-16,1 2-3 16,-4 6 3-16,-1 5 1 15,-3 2-4-15,3 2 6 16,-3 5-6-16,4-1 0 16,3-2 1-16,-1 2-1 0,1-4 0 15,2-5-2-15,2-2 1 16,1-9-13-16,3-6-37 15,2-5-83-15,-4-9-226 16,-2-2-262-16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8:05:04.39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13351 13530 11 0,'0'0'495'0,"0"0"-457"0,0 0 27 16,0 0 81-16,0 0-48 16,0 0-43-16,0 0 4 15,0 0-14-15,0 0-6 16,0 0-5-16,0 0-1 15,0 0-9-15,0 17-2 16,0 25-2-16,0 22-5 16,0 10 8-16,0 5-14 15,0-1-5-15,0-5 0 16,0-9-3-16,0-8 0 16,0-14 1-16,0-14 0 15,0-12 3-15,0-8-3 0,0-8-2 16,0 0 0-1,0-2 0-15,0-31 0 0,0-20 11 16,11-14-7-16,0-7 0 16,-1 4-2-16,-2 6 2 15,-3 6 1-15,-3 4 0 16,2 5-1-16,4 5-4 16,-2 5 0-16,0 10 0 15,3 6 0-15,3 12-1 16,3 5-3-16,3 6 1 15,6 0 1-15,5 0-1 16,-2 12-2-16,0 8 3 0,-7 4 1 16,-3 0 1-1,-3-3 0-15,-7-2 1 0,-1-5 1 16,-4-2-2-16,-2 0 2 16,0-1 3-16,-10 2 3 15,-19 1 0-15,-7 0 6 16,-2-1 10-16,-5-4-3 15,4-1 8-15,3-3-6 16,5 1-1-16,6-6 4 16,12 2-2-16,4-2-7 15,7 0-7-15,2 0-4 16,0 0-6-16,0 4-6 16,4 2-6-16,23 2-4 15,6 8 14-15,6 4 1 16,-2 4-4-16,-1 6-3 0,-5 2-1 15,0 2-7-15,-6 7-5 16,0-7-1-16,-8-2-6 16,1 0-2-16,-3-9-6 15,-3-5 3-15,-1-5-23 16,-3-5-9-16,-1-6-59 16,0-2-39-16,4 0-96 15,-2-16-3-15</inkml:trace>
  <inkml:trace contextRef="#ctx0" brushRef="#br0" timeOffset="437.13">13948 13468 664 0,'0'0'75'16,"0"0"55"-16,0 0 34 15,0 128-131-15,-6-55 12 16,-1 4-12-16,5-5-28 16,-1-6 0-16,3-11-3 15,0-10 2-15,0-8-3 16,0-13-1-16,0-12 0 0,0-8 0 15,0-4-1-15,0 0 1 16,0-9 0-16,3-21 3 16,8-10 7-16,2-6-6 15,5 0-1-15,2 2 8 16,2 6 10-16,3 0-8 16,-1 6-9-16,3-1-2 15,2 1-2-15,-2 5 0 16,-1 0-1-16,-1 4-22 15,-3 0-32-15,1 7-33 16,-6 0-56-16,-3 5-88 0,-3 6-62 16</inkml:trace>
  <inkml:trace contextRef="#ctx0" brushRef="#br0" timeOffset="893.9">14029 13753 286 0,'0'0'324'0,"0"0"-225"16,0 0 86-16,0 0-46 15,0 0-79-15,-2 111-3 16,19-71-17-16,3 4-18 16,5 1-7-16,1-4-6 0,-1-4-5 15,1-6-3-15,-3-4-1 16,-6-5-1-16,-5-5-22 16,-3-8-44-16,-5-9-75 15,2 0-116-15,2 0-114 16</inkml:trace>
  <inkml:trace contextRef="#ctx0" brushRef="#br0" timeOffset="1297.11">14514 13465 581 0,'0'0'133'16,"0"0"-121"-16,0 0 162 15,0 0-93-15,-24 108-37 16,17-70-24-16,7-2-6 15,0-10 12-15,0-3-15 16,0-5-2-16,16-5-5 0,4 0 1 16,4-5 3-16,5-4 3 15,2-3-2-15,2-1-5 16,4 0 1-16,-2 0-3 16,-4-3 0-16,1-9-4 15,-3-4-13-15,-6-1-32 16,0-3-52-16,-5 3-65 15,-7-1-101-15,-7 0-106 16</inkml:trace>
  <inkml:trace contextRef="#ctx0" brushRef="#br0" timeOffset="1551.879">14800 13521 512 0,'0'0'225'15,"0"0"-88"-15,0 0 11 16,-54 111-26-16,40-53-55 16,3 0-16-16,5 0-15 15,-1-4-6-15,5-4-16 16,2-3-9-16,0-6-4 16,0-9-1-16,0-5-9 15,0-9-39-15,0-9-45 16,9-9-77-16,4 0-164 15,3-4-40-15</inkml:trace>
  <inkml:trace contextRef="#ctx0" brushRef="#br0" timeOffset="2085.9">15160 13441 500 0,'0'0'123'0,"0"0"-72"16,0 0 184-16,0 0-122 16,0 0-65-16,0 0 15 15,-36 82-30-15,32-54-6 16,4-2-17-16,0 2-9 16,0-4 1-16,0 2-1 15,16 1-1-15,1 0 0 16,4 2 2-16,-2-1-2 15,6-4 0-15,2 0-3 16,-2 0 3-16,-1-4-4 0,-2 0 2 16,-4 0 0-16,-5-4 2 15,-6 0 0-15,-4-1 2 16,-3-2 11-16,0 5 26 16,-16-4 13-16,-13 3-17 15,-7-2-6-15,-2-3-19 16,1-3-6-16,6-5-3 15,2-4-1-15,6 0-6 16,5 0-14-16,0 0-32 16,5-13-50-16,6-8-91 15,7-12-84-15,0-2-84 16</inkml:trace>
  <inkml:trace contextRef="#ctx0" brushRef="#br0" timeOffset="2332.46">15170 13480 384 0,'0'0'325'0,"0"0"-287"16,0 0 111-16,0 0-13 15,0 0-78-15,0 0 10 16,110-15-34-16,-76 15-16 15,2-3-14-15,-3 2-4 0,-1-3-38 16,-3 2-87 0,-10 0-125-16,-7 2-112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8:06:02.84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8643 4111 233 0,'0'0'88'0,"0"0"21"16,0 0-1-16,0 0-15 15,0 0 8-15,0 0-11 16,0 0-5-16,-47 0-11 16,43 0-18-16,2 0-8 15,0 0-1-15,2-2-12 16,0-1-8-16,0 2-6 15,0 1-11-15,0 0-5 16,0 0-4-16,15 0 0 16,16 0-1-16,5 0 4 0,6 4-2 15,6 0-1 1,0-4 4-16,1 4-4 0,-2-4-1 16,-2 4 0-16,-1-1 1 15,1 0 1-15,-3 1 2 16,0-4-8-16,1 0 4 15,1 1 0-15,1 2 3 16,-5-3-1-16,-2 2 1 16,-3-2-1-16,-4 0 2 15,0 0 0-15,-4 0-3 16,0 0 5-16,-2 0 0 16,-3 2-4-16,-4-2 2 15,-2 3-1-15,-3 0-3 0,-3 1 1 16,4-3-1-16,-3 4 1 15,3-1 0 1,-1-2 0-16,1 0-1 0,-1-2 2 16,0 1 2-16,1 2-2 15,1-2 0-15,-1 2-2 16,-1-1 1-16,3 0-1 16,-1 0 3-16,1-2-2 15,-1 2-1-15,1 0 4 16,1-1-4-16,4 2 0 15,-1-1-1-15,2-2 3 16,3 4 1-16,-3 0-2 16,3-3-1-16,-4 3 2 15,2-1 0-15,-1 3 3 0,1-2 2 16,-6 0-3-16,1 0-1 16,0-2-1-16,-2 2-1 15,-3-2 0-15,-4-2 0 16,-2 2-1-16,-3-2 0 15,-2 3 0-15,-2-3 0 16,0 0-8-16,0 1-54 16,2-1-81-16,-2 4-174 15,0 9-138-15</inkml:trace>
  <inkml:trace contextRef="#ctx0" brushRef="#br0" timeOffset="29360.95">8643 4159 269 0,'0'0'45'16,"0"0"19"-16,0 0 31 15,0 0-20-15,0 0 1 16,0 0 24-16,0 0 6 15,0 0-35-15,0 0-21 0,0 0-11 16,0 0-10-16,0 0-8 16,0 0-3-16,0 0-1 15,0 0 6-15,0 0-4 16,0 0-11-16,5 0 0 16,1 0-7-16,8 0 1 15,6 0 7-15,6 0-1 16,3 0 1-16,0 0 0 15,5 0 0-15,-3 2 1 16,2 1-7-16,3-3-3 16,-3 3 1-16,6-3 3 15,1 0-4-15,2 0 1 0,-2 0 4 16,0 0-1-16,-2 0-4 16,-3 0 0-16,1 0-2 15,0-4 2-15,-2 2 1 16,-1-2 0-16,0 2 0 15,5-3-1-15,0 1 0 16,0 0 0-16,2 1 1 16,0-1-1-16,0 0 1 15,-2 0-1-15,0 0 1 16,-3 2-1-16,1-1 0 16,-5 3 0-16,2 0 1 15,-4 0-1-15,3 0-1 0,-3 0 1 16,-5 0 0-1,-1 0 1-15,-2 0-1 16,0-1 0-16,-3-2 1 0,2 2 0 16,0-1-2-16,2 2 1 15,-4 0 0-15,2 0-1 16,1 0 1-16,-6 0 0 16,1-2 0-16,-6 2 0 15,1-3-1-15,-3 2 1 16,-4 1-1-16,3 0 0 15,-3 0 1-15,4 0-1 16,0 0 2-16,3 0-1 16,-3 0 0-16,2 0 0 0,-1 0 0 15,-3 0 0-15,1 0-1 16,-1 0 0-16,-1 0-1 16,0-3 1-16,1 3 0 15,3-2 1-15,0 2 0 16,-2 0-1-16,1 0 1 15,-1 0 0-15,-3 0 1 16,-2-1-1-16,1 1 0 16,0 0-1-16,-3 0 2 15,0-3 0-15,0 3-1 16,0 0 2-16,0 0 1 16,0 0-2-16,0 0 2 15,0 0-2-15,0 0-1 0,0 0 1 16,0 0-1-16,0 0 1 15,0 0 2-15,0 0-2 16,0 0 2-16,0 0-2 16,0 0 1-16,0 0 1 15,0 0-2-15,0 0 2 16,0 0-2-16,0 0 1 16,0 0-1-16,0 0 0 15,0-1-2-15,0 1-15 16,0-4-37-16,0-8-78 15,0 1-106-15,0 2-258 16</inkml:trace>
  <inkml:trace contextRef="#ctx0" brushRef="#br0" timeOffset="57763.43">18841 8532 280 0,'0'0'78'16,"0"0"-53"-16,0 0 53 15,0 0 22-15,0 0-59 16,0 0-26-16,0 0 12 16,0-2 8-16,0 2-8 0,0 0-1 15,0 0-8-15,0-2 1 16,0 2 3-16,0 0-4 16,0 0-7-16,2 0-3 15,0 0-5-15,5 0-3 16,-1 0 2-16,6 2 16 15,-3 8 0-15,3 2-4 16,-2 2 6-16,-1-4-3 16,0 2 6-16,-2-2-2 15,-3 0 5-15,1 2-2 16,-1 0-8-16,-2-2 4 16,0 2 0-16,0 1 0 15,-2-2-5-15,3 1 1 0,-3-3 5 16,0 0-9-16,0 2-3 15,0-1 2-15,0 1-1 16,0 2 2-16,0-3-1 16,0 3-3-16,-3 0 2 15,-3 1 2-15,2-2-7 16,-3 2 1-16,5-4-2 16,-2 2 0-16,4-2-2 15,-3 0 0-15,0 0 0 16,3-2-2-16,-2 0 0 15,2-1 0-15,0 0-2 16,0-1 0-16,0-1 1 0,0 4-1 16,0-1-3-16,5 2 2 15,4-2 1-15,2 0-3 16,3-4-7 0,-3 2-2-16,2 0 2 0,1 1 4 15,-1-3-2-15,0-1 10 16,0-1-8-16,-4-2 6 15,-1 0-4-15,-2 2-1 16,-4-2 4-16,-2 2 3 16,0-2 0-16,0 0 0 15,0 0 7-15,0 0-2 16,0 0 3-16,0 0 5 16,0 0 7-16,0 0 4 0,0 0-6 15,0 0-1-15,-6 0 0 16,-8 2-16-16,-1 2 9 15,1 0-5-15,1 2-2 16,1 1 6-16,1-4-8 16,3 3 0-16,1-1 1 15,0-1-2-15,2 1-1 16,3-1-2-16,0 2 1 16,0 2 1-16,2 1-5 15,-4 3 2-15,4-1 4 16,0 6-2-16,-3-4 1 15,3 4 0-15,0-3-1 16,0 0 2-16,0 0 0 16,0 0 0-16,0 2-1 0,0-2 2 15,0 2 0-15,0 2-1 16,0-2 0-16,-6 2 0 16,-4 0 1-16,-3 0 2 15,-1-2 2-15,-1 1 1 16,-1-3-1-16,1-5-1 15,1 0 3-15,3-3-3 16,1-3-4-16,-4 2 0 16,1-4-19-16,-1-1-33 15,1 0-59-15,0 3-114 16,-3 1-191-16</inkml:trace>
  <inkml:trace contextRef="#ctx0" brushRef="#br0" timeOffset="63667.49">18779 9405 126 0,'0'0'92'16,"0"0"-1"-16,0 0 37 15,0 0-6-15,0 0-28 16,0 0-1-16,0 0-4 16,0-6-11-16,0 3-12 15,0 3-10-15,0 0-6 16,0 0-10-16,0 0-18 15,0 0-12-15,0 0-10 0,0 0 0 16,11 0 0 0,5 0 3-16,1 0-1 0,-1 0-1 15,-1 7 1-15,1-2-1 16,-3 1 0-16,-1 1-1 16,-1 0-1-16,-3 0 1 15,2 1 2-15,-1 2-2 16,-3-2 1-16,0 2 0 15,2 0 0-15,-6-2 0 16,2 0 1-16,-4-2 1 16,3-1 6-16,-3 2 2 15,0-1-2-15,0-2 2 16,0 0 0-16,0 0-2 16,0 0 2-16,0 2-4 15,0-2 3-15,0 4-1 0,0 0-5 16,0 1-4-1,0 2 0-15,0-1 0 0,0 0-1 16,0-2-3 0,0-2 3-16,2 2-3 0,2 0 2 15,0-2-4-15,3 0 0 16,2-2-8-16,0 0 2 16,2-2-7-16,-2 0 8 15,2-2-3-15,0 0 8 16,1 0-5-16,-4 0-2 15,1 0-1-15,-1 0 11 16,-2 0-9-16,-2 0 8 0,-2 0 0 16,1 0 0-1,-3 0 3-15,0 0 1 0,0 0 1 16,0 0 5-16,0 0 1 16,0 0 1-16,0 0 4 15,0 0 5-15,-3 0 3 16,-5 0-20-16,-6 0 9 15,1 0 3-15,-1 0-11 16,3 0 3-16,-5 3 4 16,5 4 0-16,-2 1-5 15,2 0-2-15,0-1 2 16,2 4 2-16,0-2-4 16,4 0 5-16,1 1-6 0,2 0-2 15,0 0-1 1,0 1 3-16,2 0-6 0,0 1 5 15,0 2 0-15,0-1 0 16,0-2 0-16,0 1 0 16,4 0 1-16,2 1 0 15,-1-2-1-15,0 0 1 16,-1-1-2-16,-2 1 3 16,1 1-1-16,1 1 4 15,-4 1-4-15,0 2 2 16,0 0 0-16,0 0-1 15,0 0 2-15,0-2-2 16,-4 0 5-16,-5-2-3 16,-3-1 2-16,4-2 3 0,-1-3 0 15,-1 2-8-15,2-2 0 16,-1-6-22-16,-1 0-67 16,0 0-162-16,-1-10-253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8:08:11.18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20896 12364 11 0,'0'0'83'0,"0"0"-83"0,0 0 0 16,0 0 11-16,0 0 6 15,0 0-10-15,0 0 5 16,0 0 19-16,0 0 19 15,0 0-9-15,0 0-21 16,0 0-5-16,0 0-8 16,0 0-1-16,0 0 2 15,0 0 17-15,0 0 14 16,0 0 11-16,0 0-11 16,0 0-11-16,-2 0-4 15,2 0 3-15,-4 0 1 16,2 0-4-16,0 0-6 0,0 0-4 15,0 0-6-15,2 0-3 16,0 0-2-16,-2 0 4 16,2 0 7-16,0 0 8 15,-2 0 10-15,2 0 5 16,0 0 1-16,0 0-5 16,0 0-5-16,0 0-7 15,0 0-1-15,0 0-7 16,0 0-4-16,8 0 3 15,13-2 9-15,1 2 1 16,5-2-4-16,-1 2 11 16,1 0-11-16,4-1 10 15,2 1 3-15,4-3-3 16,0 3-9-16,1 0 1 0,0-2-7 16,-1 2 2-16,2-2 0 15,-4 2-2-15,3 0-4 16,2 0 0-16,-4 0 6 15,2 0-6-15,0 0 0 16,-3 0-7-16,3 0-2 16,3 0 3-16,-4 0-1 15,1 0 4-15,-5 0-3 16,1 2 0-16,-1 0 0 16,-2 1-1-16,2-2-1 15,-4 3 2-15,-2-2-3 0,2 2 1 16,-2 3 3-1,2-4-3-15,-2 3 1 0,0-2 1 16,-2 0-4-16,-4 0 1 16,2-2 0-16,-1 2 3 15,-2-2-1-15,0-2 2 16,3 3-2-16,-4-3-2 16,2 1 1-16,-3 3-1 15,-1-2 4-15,-1-2-4 16,1 5 1-16,-1-5-2 15,0 1 1-15,0 4 0 16,-1-5 1-16,3 1 0 16,-3 1-2-16,1 0 2 15,2 1-1-15,-3-3 0 16,2 1 0-16,-2 2 0 0,-1-3 1 16,-1 1-1-1,-1-1 1-15,2 3-1 0,-1-2 0 16,3 1 1-16,-5 0 1 15,3 0-1-15,-3-2 1 16,0 3 0-16,0-2 1 16,-2 2-2-16,-2-3 0 15,-1 2 1-15,1-2-2 16,-2 2 0-16,-1-2 1 16,0 0-1-16,-1 0 1 15,-3 1-1-15,0-1 0 16,0 2-2-16,0-2-2 0,0 0-80 15,-9 7-185-15,-32 2-310 16</inkml:trace>
  <inkml:trace contextRef="#ctx0" brushRef="#br0" timeOffset="19001.88">2905 12144 18 0,'0'0'45'0,"0"0"12"16,0 0 12-16,0 0-19 0,0 0-10 15,0 0 5 1,0 0 7-16,-10 0 11 0,8 0-2 16,-1 0-10-1,1 0-20-15,-2 0-11 0,2 0-7 16,-3 0-1-16,2 0 7 15,1 0 9-15,0 0 6 16,0 0 14-16,2 0 0 16,-2 0-6-16,-1 0-11 15,3 0-1-15,0 0-2 16,-2 0-6-16,2 0-5 16,0 0 2-16,0 0-8 15,0 0 3-15,0 0-1 16,0 0-2-16,0 0 0 15,0 0-2-15,0 0-5 0,0 0 0 16,0 0-1-16,0 0-1 16,0 0 1-16,0 0-3 15,0 0 0-15,0 0 2 16,9 0-1-16,3 0 5 16,-1 0 4-16,-1 0-2 15,2 0 2-15,-1 0-3 16,5 0 7-16,-3 2-1 15,1-2-5-15,-1 1 1 16,0 1-5-16,1 0 4 16,1 1-6-16,3-2 5 15,-3-1-2-15,3 3 0 0,-3-3 0 16,6 0 2 0,1 2-5-16,1-2 1 0,1 2 2 15,-2-2-2-15,3 4-1 16,2-1 1-16,0 0-3 15,2-3 1-15,-4 1 2 16,2-1 2-16,0 0-2 16,0 0 3-16,-4 0 0 15,-2 0-2-15,-3 0 0 16,1 0 0-16,-4 3-2 16,1-1 0-16,-1 0 2 15,1 0-4-15,-1-2 1 16,3 0 2-16,0 0 1 15,2 0-3-15,-2 0 4 16,4 2-3-16,-2 0 3 0,3-1-2 16,1 2 0-1,-2-2-2-15,3 2-1 0,-3-3 6 16,3 4-2-16,-1-3-2 16,-2-1 1-16,3 5-2 15,-6-5 0-15,6 4 3 16,-2-4-3-16,1 0 1 15,3 2 1-15,-5-2-3 16,3 2 2-16,-3-2-1 16,3 0 2-16,-4 0-1 0,0 2-1 15,1-2-1 1,-4 0 3-16,0 0-3 0,0 2 1 16,-3-1-1-16,1 2 2 15,-1-3-4-15,1 2 6 16,0-2-6-16,0 0 4 15,-1 0-3-15,-1 0 3 16,-1 0 0-16,2 0-2 16,-1 0 0-16,1 0 0 15,-1 0 2-15,1 0-2 16,3 0 0-16,-1 0-2 16,4 0 5-16,-1 0-2 15,-1 0-1-15,2 0 1 16,-5 0-4-16,-1 0 6 15,1 0-6-15,-1 0 4 0,1 0-1 16,-1 0 1 0,-1 0-1-16,1 0 0 0,-2 0 0 15,1 0 0-15,-3 0 0 16,1 0 0-16,-1 0 0 16,-1 0 0-16,0 0 0 15,-4 0 0-15,3 0 0 16,3 0 0-16,-1 0 1 15,2 0-1-15,-2 0 0 16,2 0 0-16,-2 0 0 16,1 0 1-16,-1 0-1 15,0 0 0-15,-2 0 0 0,-3 0 0 16,3 0 0 0,-1 0-1-16,-2 0 1 0,1 0 0 15,-3 0 0-15,0 0 0 16,4 0 1-16,-6 0-1 15,2 0 0-15,-2 0 0 16,-2 0 0-16,2 0 1 16,-2 0-2-16,0 0 1 15,0 0 0-15,0 0 2 16,0 0-2-16,0 0 2 16,0 0-2-16,3 0 0 15,-3 0 1-15,0 0-1 16,0 0-2-16,0 0 2 15,0 0 1-15,0 0-1 16,0 0 2-16,0 0 0 0,0 0-3 16,0 0 1-16,0 0 0 15,0 0 0-15,0 0 0 16,0 0 0-16,0 0 0 16,0 0-2-16,0 0-20 15,0 0-68-15,0-6-105 16,-19 2-177-16,-18 4-240 15</inkml:trace>
  <inkml:trace contextRef="#ctx0" brushRef="#br0" timeOffset="26404.9">15897 13684 29 0,'0'0'21'16,"0"0"9"-16,0 0 12 15,0 0 2-15,0 0-6 16,0 0-6-16,0 0 9 16,-2 0-17-16,-4 0-24 15,2 0-1-15,-1 1-36 16,1 1-31-16,-1-2 10 15,0 3 44-15,-1-3 11 0,2 0-4 16,-1 0-7-16,-1 0 13 16,0 0-10-16,0 0-46 15</inkml:trace>
  <inkml:trace contextRef="#ctx0" brushRef="#br0" timeOffset="29857.22">15897 13684 78 0,'-89'0'94'0,"87"0"-8"16,2 0-5-16,-2 0 12 15,0 0-12-15,2 0-15 16,-2 0-24-16,2 0 6 16,0 0-3-16,0-2 13 15,0 2 5-15,-3 0-14 16,1 0-5-16,2 0-14 0,0 0-6 16,0 0-5-16,0-2-6 15,0 2-3-15,0 0-3 16,0 0 4-16,0 0-7 15,0 0-4-15,0 0-1 16,0 0 1-16,0 0 0 16,0 0-2-16,0 0-1 15,0 0 3-15,0 0-3 16,0 0-2-16,0 0 1 16,0 0-6-16,0 4-10 15,0 15 11-15,0 10 9 16,0-3 7-16,5 0 1 15,-1-4-7-15,0-8 1 0,4 0-2 16,-6-2 3-16,2 0-3 16,0-2 3-16,-1 0-3 15,-1-2 0-15,0-4 0 16,0 1-1-16,-2-5 1 16,2 0 0-16,-2 0 0 15,0 0 0-15,2 0 2 16,-2 0-1-16,0 0-1 15,0 0 2-15,0 0-2 16,0 0 2-16,0 0-2 16,0 0 1-16,0 0-1 15,0 0-2-15,0 0 0 0,0 0 0 16,0 0 1 0,4 0-2-16,-4 0 2 0,0 0 0 15,4 0-4-15,2 0 5 16,3 0 0-16,3 0 7 15,1 0-7-15,-3 0 3 16,4 0-3-16,-1 0 6 16,3 0-6-16,2 0 8 15,0 0-3-15,-1 0 0 16,1 0-3-16,3 0 6 16,-4 0-2-16,3 0-3 15,1 0-1-15,0 0 1 16,2 0 3-16,2 0-2 15,-1 0 4-15,2 0 2 16,-1 0-3-16,0 0-2 0,-1 0-3 16,-1 0 0-16,1 0 2 15,-2 0-1-15,1 0-1 16,2 0 2-16,-4 0 1 16,4 0 0-16,-1 0 0 15,-1 0 0-15,1 0 3 16,-2 0 2-16,-1 1-4 15,-4-1 0-15,3 2-2 16,1-2-1-16,-2 0 5 16,2 0-4-16,1 0-1 0,0 2-2 15,0-2 4 1,3 4 1-16,-2-4-3 0,-2 0-1 16,4 0 1-16,-3 2-1 15,1 0 0-15,-4 0-1 16,2 1 1-16,-1-2-2 15,2-1 4-15,0 4-4 16,1 0 6-16,-2-4-4 16,2 2 3-16,-1 0-4 15,-1 0-1-15,0 2 2 16,0-2-1-16,-3 0 2 16,-1 1-2-16,2-3 0 15,-4 0-1-15,5 0 0 16,0 0 0-16,0 0 2 15,2 0 3-15,1 0-1 16,-1 0-2-16,0 0 3 0,3 0 2 16,-1 0-7-16,3 0 6 15,-3 0-2-15,3 0-1 16,-2 0-3-16,2 0 1 16,2 0 0-16,-3 1-1 15,6-1 2-15,-3 0 0 16,2 0-1-16,-4 0 1 15,-4 0 4-15,-4 0-5 16,-4 0-1-16,1 0 4 16,-1 0-3-16,-1 0 2 15,1 0-2-15,-3 0 4 0,-2 0-5 16,-1 0 1-16,1 0-1 16,-2 0 0-16,-1 0 0 15,-1 0 1-15,2 0-1 16,-4 0 0-16,3 0 1 15,-1 0 0-15,0 0-2 16,4 0 1-16,-1 0 0 16,-1 0 0-16,2 0 0 15,-1 0 1-15,-5 0-1 16,2 0 0-16,-3 0 0 16,3 0-2-16,1 0 2 15,0-1 0-15,4 1 3 16,-2-3-3-16,0 1 0 0,-5 2 0 15,1-2 0-15,-1 2 0 16,-2 0 0-16,2 0 0 16,2 0-1-16,-2 0 1 15,2 0 0-15,-1 0 0 16,-1-2-1-16,0 2 2 16,0-2-1-16,0 0 1 15,0 2-1-15,-2 0 0 16,3 0 0-16,-1 0-1 15,0-2 1-15,4 2 0 16,-4-2 0-16,0 2 0 16,-2 0 0-16,-2 0 0 0,3 0 0 15,-1 0 0 1,-2 0 0-16,2 0 0 0,-2 0-1 16,2 0 2-16,-2 0-1 15,0 0 0-15,0 0 0 16,0 0 0-16,0 0 0 15,0 0 0-15,0 0 0 16,0-4 0-16,0 4 0 16,0-2 0-16,0 0 0 15,0 2-1-15,0-1-1 16,0-2 1-16,2-3-1 16,8-10 2-16,-2 0 3 15,3-4 1-15,-2 2-2 16,-2 4-1-16,-2 0 1 15,-1 0-2-15,-2 0 0 0,2 2 0 16,-1-1 1-16,-1 4 0 16,0 3-1-16,-2 2 0 15,0 2 0-15,0 0 0 16,0 2 0-16,0 0 0 16,2 0-1-16,-2 0-1 15,0 0-1-15,0 0 1 16,0 0 2-16,0 0 0 15,0 0 0-15,0 0-1 16,0 0 1-16,0 0 0 16,0 0-2-16,0 0 0 15,0 0-1-15,0 0 1 0,0 0-2 16,0 0 1 0,0 0-2-16,0 0 0 0,0 0-1 15,0 0-2-15,0 0 4 16,0 0-1-16,0 0 3 15,0 2-1-15,0 4 0 16,0 4 0-16,0 4 3 16,0 8 0-16,0 0 2 15,0-2 1-15,-4 2-2 16,-1 0 0-16,1 3-1 16,-2-4 1-16,1-3-1 15,3-2-2-15,0-8-2 0,-1-2 1 16,3-2 2-16,0-4 1 15,0 0 0 1,0 0 1-16,0 0-1 0,0 0 2 16,0 0-2-16,0 0 1 15,0 0 0-15,0 0 1 16,0 0-1-16,0 0 1 16,-2 0 1-16,2 0 0 15,0 0 1-15,0 0-1 16,-2 0 2-16,-7 0-1 15,-2 3 0-15,-5-2-3 16,-1 3 0-16,-1-1 0 16,-1-3-1-16,2 1 0 15,-3-1 0-15,0 0 1 16,0 0 0-16,-3 0 0 0,1 0-1 16,-4 0 0-16,-3 0 1 15,2 0 1-15,-2 0-1 16,-2 0-1-16,-3 0 1 15,1 0-1-15,-8-4 1 16,-1 3-1-16,5-3 0 16,-1-3-1-16,4 6-1 15,0-5 2-15,5-1 1 16,-2 3 2-16,0-3-3 16,2 0-1-16,1 1 1 15,-1 2 2-15,0-2-2 16,-4 0 0-16,-6 2 0 0,1 2 1 15,-4-2-1 1,-1 2 0-16,4 0 0 0,-1 1 1 16,1-2 1-16,6 3-1 15,-1 0 2-15,1-2 3 16,4 2-5-16,0-2 2 16,-2 0 4-16,2 2-3 15,0-2-2-15,-2 0-1 16,3 2 2-16,1 0-1 15,-4 0 1-15,4 0-1 16,0-2 2-16,2 2 1 16,0-2 1-16,2 0-1 15,-2 2 0-15,0 0-1 0,-2-2-3 16,1 2-1-16,-1 0 0 16,3-2 2-16,1 2-2 15,1-2 1-15,1 2 0 16,2-2 0-16,1 0 2 15,1 0 4-15,-4 2-3 16,3-4-3-16,1 2 1 16,3 0 1-16,-1 2 0 15,1-2-3-15,-1 0-1 16,1 2 1-16,1 0-2 16,2-2 2-16,-1 2 1 15,-1 0-1-15,-1 0 1 16,1 0-1-16,0 0-1 0,-3 0 1 15,3 0 0-15,-5 0 0 16,0 0-3-16,-1 0 3 16,-2 0 0-16,2 0-1 15,3 0 0-15,7 0 0 16,3 0-1-16,2 0 2 16,0 0 2-16,2 0-2 15,-2 0 0-15,4 0 0 16,0 0 0-16,0 0 0 15,0 0 0-15,0 0 0 16,0 0-1-16,0 0 1 16,0 0 0-16,0 0 0 0,0 0 0 15,0 0 0 1,0 0 0-16,0 0 0 0,0 0 0 16,0 0 1-16,0 0-1 15,0 0 0-15,0 0-1 16,0 0 1-16,0 0 0 15,0 0 0-15,0 0 0 16,0 0 0-16,0 0-2 16,0 0 2-16,0 0-5 15,0 0 0-15,0 0 3 16,0 0-1-16,0-2 1 16,0 0 0-16,0-8 2 0,-5-2-4 15,-1-10 1 1,-1-4-7-16,2 3 7 0,1 2 3 15,2 1-5-15,2 2 0 16,0 1 2-16,0 4-3 16,0 4-4-16,0 4 3 15,0 2 2-15,0 3 3 16,0-1-3-16,0 1-9 16,0 0-13-16,0 0-6 15,0 0-8-15,0 0-37 16,0-2-91-16,6-7-115 15,4 3-59-15</inkml:trace>
  <inkml:trace contextRef="#ctx0" brushRef="#br0" timeOffset="48309.09">2903 12132 49 0,'0'0'75'16,"0"0"-5"-16,0 0-3 15,0 0-5-15,0 0-2 0,0 0-22 16,0 0-13-16,0 0 4 16,-21 0 4-16,19-3-5 15,-1 3-12-15,3 0-16 16,-5 0-1-16,3 0 1 16,-2 0 0-16,1 0 1 15,1 0 3-15,0 0-2 16,0 0 12-16,0 0-1 15,2 0-3-15,-2 0 18 16,0 0 6-16,-1 0-4 0,3 0 4 16,0 0-5-16,0 0 4 15,0 0-3 1,0 0-5-16,0 0 1 0,0 0 2 16,0 0-5-16,0 0-7 15,0 0-8-15,0 0-5 16,0 0 6-16,0 0-4 15,0 0-2-15,0 0-2 16,0 0-1-16,0 0 0 16,0 0-1-16,0 0 0 15,0 0 1-15,5 0 1 16,8 0-1-16,1 0 8 16,-1 0-4-16,3 0-3 15,1 0 5-15,1 0-4 16,4 0 0-16,2 3 8 0,-1-2-5 15,2 2 1 1,-6-3-4-16,-1 0-2 0,3 1 0 16,-4 2 2-16,1-2 3 15,5 2-3-15,-6-1 0 16,3-2 3-16,-2 1-2 16,-2 1-1-16,-1-2-1 15,1 2-1-15,-1 1 2 16,1-3-2-16,-3 4 3 15,3-4-1-15,-3 2-2 16,1 0 0-16,1-2 0 16,-1 2 0-16,3 0 4 15,-1-1-2-15,-1 1 2 16,2-2-1-16,-5 0 1 16,-1 0-2-16,3 3 0 0,-1-3-2 15,3 4 2-15,-3-4-2 16,3 4 4-16,-5-2-4 15,3-2 0-15,-1 2 1 16,-2 0-1-16,0-1 3 16,-2-1-2-16,4 4 0 15,-3-1 3-15,-2 1-3 16,3 0-1-16,1-2 1 16,-4-2-1-16,3 2 1 15,1 0-1-15,1 0 1 0,-1 0-1 16,-2 2 1-1,1-3 2-15,-1 2-3 0,1-1 1 16,-3 0 1-16,-1 0-1 16,2 0 0-16,0 0 2 15,0 0-2-15,2 0-1 16,0 0 3-16,-2-2 3 16,3 2-4-16,-4 2-1 15,1-2 0-15,3 0 1 16,-4 1-1-16,3 0 0 15,-1 1 0-15,0-2 0 16,3 0-1-16,1 0 6 16,-1 0-6-16,1 0 1 15,-1-1 0-15,-1 2 2 16,-1-1-1-16,-3 0-2 0,4 0 2 16,-3 0-1-16,1 0 1 15,2-2 1-15,-1 2-3 16,2 0 3-16,1 0 0 15,-1 0-2-15,1 0 0 16,-4-2 2-16,7 4-2 16,-7 0 1-16,3-2-1 15,-1 2 0-15,-1-2 0 16,2 0-1-16,-1 0 1 16,0 0-1-16,2 2 0 15,-1 0 3-15,-2 0-2 16,3-2 2-16,-1 0-3 0,1-2 0 15,-3 2 1-15,3 0 0 16,-6 0-1-16,3 0 0 16,-1-2 0-16,0 0 0 15,1 0 1-15,3 0-1 16,-3 0 1-16,0 0 0 16,-2 0-1-16,2 0 0 15,-2 0 0-15,3 0 2 16,-2 0-2-16,1 0-3 15,1 0 3-15,-1 0 0 16,-3 0 4-16,2 0-4 16,-2 0 0-16,1 0 0 15,3 0 0-15,1 0 1 0,1 0-2 16,-1 0 2-16,0 0 0 16,-2 0 0-16,0 0-1 15,3 0 0-15,-3 0 0 16,2 0 0-16,1 0 0 15,-3 0 0-15,-1 0 0 16,2 0 0-16,-1 0-1 16,3 0 1-16,-3 0 1 15,2 0-1-15,-2 0-1 16,-2 0 1-16,0-2 0 16,-2 0 0-16,-1 0 0 15,3 2 0-15,-2 0 0 0,2 0 0 16,2-2 0-1,-5 0 0-15,3 2 0 0,1-2 1 16,-4 0-1 0,3 2 1-16,0 0-2 0,-2-2 1 15,-3 2 0-15,0-2 0 16,-1 0 0-16,-1 2 0 16,2 0 0-16,-2 0 1 15,4 0-1-15,-2 0 0 16,-2 0 0-16,0 0 0 15,0-2 1-15,-2 2 0 16,3 0-1-16,-3-2 0 16,0 2 0-16,0 0 0 15,2 0-2-15,-2 0 1 16,4 0-57-16,-4 0-113 0,0 0-236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8:09:51.32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10549 10854 423 0,'0'0'109'0,"0"0"-109"16,0 0 33-16,0 0 51 15,0 0-3-15,0 0-43 16,0 0-2-16,0 0 7 16,0-4 1-16,0 4-13 15,0 0-3-15,0 0-1 0,0 0-2 16,0 0-2 0,4 0 2-16,2 0-15 0,9 0 1 15,8 0 19-15,10 0-1 16,3 0-8-16,7 0-3 15,-1 0 4-15,5 0-5 16,4 0 2-16,7 0-1 16,4 0 1-16,0 0-9 15,-4 0-3-15,-2 0-6 16,-4 0 0-16,-2 0 3 16,4 0 7-16,0 0 2 15,2 0-2-15,-1 0-2 16,1 0-2-16,-3 0 2 15,-1 0-5-15,-1 0-1 16,-2 0 0-16,3 2 1 0,-4-2 0 16,-1 2-1-16,-5 0 3 15,-2-2-4-15,-1 2-1 16,-6-2 2-16,-2 2-1 16,0 0-1-16,-7-2 1 15,1 2-1-15,-5-2 0 16,-5 0-1-16,-3 2 0 15,-6 0-7-15,1 0-48 16,-3 4-68-16,-2 6-121 16,-2 12-193-16</inkml:trace>
  <inkml:trace contextRef="#ctx0" brushRef="#br0" timeOffset="1050.8">13177 10770 317 0,'0'0'217'0,"0"0"-178"15,0 0 31-15,0 0 56 0,0 0-17 16,0 0-33-16,54 6-4 16,-39-4-10-16,6 0-11 15,-1 0-9-15,4 0-11 16,5 0-2-16,2 0-5 16,2-2 2-16,1 2 0 15,2-2-14-15,0 0-12 16,1 2 4-16,5-2 3 15,3 0-3-15,-1 0 1 16,1 0-1-16,-3 0 1 16,4 0-1-16,0 0-1 15,-1 0 0-15,-1 0 1 16,2 0 0-16,2 0 4 16,1 0-6-16,-3 0 3 15,2 0-2-15,-9 0-1 0,1 0-2 16,-4 0 5-16,0 0-1 15,2 0-1-15,-3 0-3 16,1 0 8-16,-1 0-4 16,3 0-4-16,-2 0 0 15,2 0 2-15,-2 0 1 16,-1 0-2-16,-2 0 3 16,-1 0 3-16,-1 0-6 15,-4 2 1-15,-3 0 0 16,-1 0 0-16,-2 0-1 0,2 0 0 15,-3 0 0 1,-2 2 0-16,0 0-1 16,-3-4 0-16,-1 2-7 15,-3-2-15-15,-2 0-40 0,0 0-66 16,-7 0-109-16,-2 0-173 16</inkml:trace>
  <inkml:trace contextRef="#ctx0" brushRef="#br0" timeOffset="41856.81">14829 6689 6 0,'0'0'54'16,"0"0"-1"-16,0 0-13 16,0 0-1-16,0 0-6 15,0 0 4-15,0 0-10 16,0 0 7-16,0-1-5 15,-2-2 9-15,-2 3 2 16,4 0 3-16,-2 0-2 16,2 0 3-16,0 0-7 0,0 0 3 15,0 0-2-15,0 0 8 16,0 0-7-16,0 0-5 16,0 0-2-16,0 0-9 15,0 0-5-15,0 0-1 16,0 6 1-16,0 12-12 15,-2 0 0-15,2 0 2 16,0-3-3-16,0-4-5 16,0 2 4-16,0-8-4 15,0 2 2-15,0-3-2 16,0-1 2-16,0 1 0 16,0 0-1-16,0-4 2 0,0 3-2 15,0-2-1-15,0-1 0 16,0 0 0-16,2 3 0 15,8-1 1-15,-4 0-1 16,5-1 1-16,1 4 0 16,1-5 1-16,3 1 1 15,3 2-1-15,2-3 10 16,1 0 8-16,-2 0-13 16,-4 0-5-16,-1 0-1 15,3 0 9-15,-3 0-7 16,1 0-1-16,2 0 1 15,0 0-3-15,0 0 9 0,4 0-4 16,0 0-2 0,1 0 3-16,1 0 1 0,-2 0-3 15,1 0-1-15,-1 0 1 16,0 0-4-16,2 0 0 16,-3 0 2-16,-1 0-1 15,2 0 3-15,-2 0-2 16,1 0-1-16,0 0 4 15,-1 0-1-15,1 0 1 16,-2 0-1-16,2 0 0 16,-1 0-2-16,-1 0-2 15,0 0 1-15,-2 0 0 16,1 0 0-16,-1 0 1 16,2 0 2-16,-3 0-1 15,1 0 1-15,1 0-1 0,-3 0 0 16,1 0 2-16,2 0-4 15,0 2 1-15,-1 0-1 16,4 0-1-16,-3-2 1 16,1 0 0-16,4 0 2 15,-1 0 1-15,1 0 1 16,-4 0-1-16,2 0 1 16,-1 0 1-16,-3 0-4 15,2 0-2-15,-2 0 4 16,3 0-3-16,1 0 2 15,0 0-2-15,2 0 5 16,-1 0-6-16,3 2 3 16,1-2-1-16,1 0 0 0,0 0-1 15,0 0 3-15,-1 0-3 16,1 1-1-16,0-1 3 16,2 0-1-16,-1 0-2 15,3 0 1-15,2 0 3 16,-2 0-1-16,-3 2 3 15,-4-2-1-15,1 0-4 16,-2 0-1-16,1 0 3 16,-2 0 0-16,1 0 4 15,-3 0-7-15,-1 0 3 0,2 0-2 16,-1 0 3 0,0 0 1-16,0 3-3 0,0-3-1 15,0 0 2 1,-2 0 0-16,-1 0-2 0,2 0 1 15,-1 0-1-15,1 0 2 16,-1 0-2-16,2 0-1 16,-2 0 1-16,2 0 0 15,-2 0 0-15,0 0-1 16,-3 0 0-16,1 0 1 16,-1 0 0-16,3 0 3 15,0 0-6-15,0 0 4 16,0 0-2-16,-3 0 0 15,-1 0 3-15,1 0-3 0,-1 0 4 16,3 0-4-16,0 0 1 16,0 0 1-16,1 0-2 15,-1 0 3-15,4 0-1 16,-3 0-2-16,-1 0 1 16,6 0 1-16,-1 0-1 15,4 0 5-15,1 0-5 16,2 0 0-16,2 0 0 15,0 0 1-15,1 0-2 16,3 0 3-16,4 0-2 16,-2 0 1-16,3 0 3 15,-2-3-4-15,3 3-1 16,1-2 0-16,-5 2 0 16,2-1 3-16,-1 1-3 15,-5 0 0-15,2 0 0 0,-3 0-3 16,3 0 3-16,1 0-1 15,0 0 2-15,4 0-1 16,-2-2 0-16,1 0 1 16,0 0-1-16,-1 2 1 15,-1-2-1-15,1 2 0 16,1-3 0-16,-6 2 0 16,2 1 0-16,1 0 1 15,-1-3 2-15,-1 3-5 16,-1 0 2-16,0-2 0 15,1 2 0-15,-3-1 0 16,3 1 1-16,-3 0-1 0,1 0 0 16,-1 0 0-16,-2-2 4 15,-1 2-4-15,-1 0-3 16,2-2 3-16,0 2 2 16,2-3-2-16,2 2 0 15,-2-2 1-15,1-1 1 16,-6 3-2-16,1-2-2 15,-2 2 2-15,0 1 0 16,2-2 0-16,-2 2 0 16,2 0 0-16,-2 0 0 15,2 0 0-15,4 0 0 16,-2 0 0-16,2 0 0 16,1 0 0-16,-3 0-1 0,-3 0 1 15,1 0-1-15,-5-3 0 16,0 2 1-16,-1-2-2 15,-6 3 3-15,1-2-2 16,-5 0 1-16,-3 1 0 16,2-3 0-16,-1-1 0 15,-1-1 0-15,1-2-2 16,5-1 2-16,-3-9 0 16,3-3 0-16,1-1-2 15,-4 0-3-15,-2 5-7 16,0 0-14-16,-1 3-27 15,-5-2-70-15,-3 7-125 0,-14 9-260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5T18:23:01.39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19367 11748 72 0,'0'0'221'15,"0"0"-184"-15,0 0 12 16,0 0 38-16,0 0-15 16,0 0-16-16,0 0 15 15,0-4-5-15,0 4-17 16,0 0-9-16,0 0-1 15,0 0-5-15,0 0-5 16,0 0 0-16,0 0 3 16,0 0 1-16,0 0-4 15,0 0-9-15,22 0-9 16,14 0 11-16,20 0 15 0,15-1-21 16,9-7-3-1,4-1-7-15,-1 0-6 0,-8 1 1 16,-5 2 0-16,-7 1-1 15,-5 5 0-15,-8 0-1 16,2 0 0-16,-3 0 1 16,-2 0-1-16,-6 0-6 15,-2 0 2-15,-8 0 4 16,-9 0 0-16,-4 0-1 16,-5 0 3-16,-5 0-1 15,-4 2 0-15,-4 1 0 16,0-3 0-16,0 1 0 0,0-1 0 15,0 0 2-15,0 0 0 16,0 0 7-16,-4 0 8 16,-2 0 10-16,-2 0 12 15,-8 0-1-15,-8 0-13 16,-7 0-13-16,-9 0 7 16,-10 0-10-16,-8 8 2 15,-6-2-2-15,-3 5-3 16,3-1 10-16,-1-2-11 15,-3 2-1-15,4-2 8 16,-1-2-1-16,1-1-1 16,-1 2-6-16,7-1 4 15,8-1-6-15,7-1 1 16,9 1 1-16,8 1 2 16,3-4-2-16,8-1 1 0,6 2 0 15,2-1 0-15,5 0-4 16,0-2 1-16,2 0-2 15,0 2-1-15,0-2-1 16,0 0-2-16,0 0-3 16,0 2-4-16,0 0 0 15,0-2-4-15,0 1-3 16,0 2-9-16,0 0-29 16,0-2-73-16,0-1-130 15,0 0-224-15</inkml:trace>
  <inkml:trace contextRef="#ctx0" brushRef="#br0" timeOffset="72418.95">6979 10868 176 0,'0'0'25'15,"0"0"-20"-15,0 0 53 16,0 0 18-16,0 0-32 16,0 0-6-16,0 0 0 15,0 0 5-15,0 0 1 16,0 0-8-16,0 0 4 16,0 0-3-16,0 0 2 15,0 0 2-15,0 0 3 0,0 0-8 16,0 0 1-16,0 0-3 15,0 0-9-15,0 0 1 16,0 0-2-16,0 0-6 16,0 0-5-16,0 0-4 15,0 0-2-15,7 0-4 16,3 0 3-16,2 0 7 16,3 0-4-16,1 2-2 15,-1 1-2-15,6 0 4 16,1-1 6-16,0 2-8 0,-2-1 2 15,1-2-1 1,-4 1-1-16,1-2-6 16,2 3 0-16,-2-2 6 0,2 1-5 15,2 3 2-15,-2-5-4 16,3 4 8-16,-2-3-6 16,0 3 4-16,1 0 0 15,-2 1-1-15,-2-4-2 16,0 4 1-16,-3-2 0 15,4 1 0-15,-4-2 1 16,-1 1-4-16,1-2 1 16,1 2 2-16,-1-3-3 15,1 2 1-15,-1 0-1 16,3-2 0-16,-1 3 0 16,4 0-2-16,-1-3 2 15,0 1-1-15,-2-1 0 16,-3 3 2-16,3-3-3 0,-3 1 2 15,1-1-1-15,1 0 1 16,-2 3 0-16,1-3-1 16,-3 1 1-16,0-1-4 15,-2 0 6-15,2 0-6 16,-1 0 6-16,1 0-6 16,0 0 6-16,1 0-2 15,-1 0-1-15,3 0 0 16,-1 0 1-16,-1 0 0 15,-1 0 0-15,-1 0-1 0,1 0 1 16,2 0-1 0,1 0 1-16,-1 0 0 0,3 0 0 15,-2 0 0-15,-1 0-1 16,1 0 2-16,-1 0 0 16,2 0-2-16,-2 0-4 15,3 0 4-15,-3 0 2 16,3-1 1-16,-3 1-3 15,-1-3 1-15,1 2 0 16,1 1 1-16,0-3-2 16,0 2-2-16,-3 1 2 15,5-3 1-15,-3 1 3 16,5 2-4-16,3-1 2 16,-2-1-2-16,4 0 1 15,-2-1-1-15,4-1 6 0,-1 0-3 16,0 2-2-16,5-3 2 15,-2 1 3-15,3-1-5 16,-3 1 0-16,0 2-1 16,2-1 1-16,0-1 0 15,0 1 0-15,0-2 0 16,1 2 0-16,-3 1-1 16,-3-2 0-16,1 4 1 15,-2-2-2-15,-6 0 1 16,2 0 0-16,-5 2 0 15,-1 0 1-15,-1 0-1 16,-3 0 0-16,2 0-3 0,-2 0 3 16,0 0 0-1,-2 0 1-15,-2 0-1 0,2 0 1 16,-3 0-1-16,1-2-1 16,-3 2 1-16,4 0 1 15,-4-1-1-15,0 1 0 16,-2-3 0-16,3 1 3 15,-5 2-6-15,2 0 1 16,-2-2-1-16,2 0 2 16,-2 2 1-16,2 0-2 15,-2-2 5-15,0 0-6 16,0-6 1-16,2-2 2 16,2-4 1-16,0 0-1 0,-2-2 0 15,-2 0 0 1,2-6 0-16,-2 0-1 0,2 0 1 15,0 0-1-15,-2 2 3 16,0 1-6-16,0 4 8 16,0-6-8-16,0 3 8 15,0 3-8-15,0 0 3 16,0 5 1-16,0 2-1 16,0 6 3-16,0 2-3 15,0 0 1-15,0 0 0 16,0 0-3-16,0 0 1 15,0 0 0-15,0 0-1 16,0 0 2-16,0 0 1 16,0 0-2-16,0 0 2 0,0 0-1 15,0 0 0-15,0 0 1 16,0 9 1-16,0 2 2 16,0 4-6-16,0-1 3 15,0 1 0-15,0 3 2 16,0 0-1-16,0 0-2 15,0 3 0-15,-2-3 1 16,0 2 5-16,0 2-5 16,2-2-3-16,-2 2 3 15,2-2 5-15,-2 0-5 16,2-4 0-16,-2-2 0 16,2-3-2-16,0-6 2 15,0 3 0-15,-4-2 6 0,2-2 0 16,0 0-4-16,0-4 6 15,2 0-3-15,0 0-1 16,0 0 4-16,0 0 6 16,-2 0-5-16,0 0 3 15,-1 0-1-15,-1 0 2 16,0 0-9-16,-3 0-4 16,0 3 1-16,0-2 0 15,-1-1-1-15,-1 2 0 16,0-2 0-16,-4 2 0 15,-1-2 0-15,-6 0 0 16,-4 0 0-16,-3 0-1 0,-2 2 1 16,0-2 1-16,2 0-1 15,0 2 3-15,3-2 0 16,0 0 2-16,-1 0-4 16,-2 0 0-16,0 0 0 15,6 0-1-15,-2 0 1 16,0 0-1-16,3 0 3 15,-4 0 2-15,0 0-5 16,1 2 2-16,0 1-1 16,2-2 0-16,0 2 0 15,1-1 3-15,1 0 3 16,-2-2 1-16,1 1-3 16,3-1 0-16,-4 2 7 15,4-2-5-15,-1 2 3 16,-3-2-4-16,2 0-2 0,-1 0-1 15,-1 0 2-15,4 0-1 16,-1 2-1-16,0-2 0 16,0 0 1-16,3 3 1 15,-1-3-5-15,3 0 4 16,-1 0-1-16,1 0 0 16,-1 1 0-16,-1 2-1 15,-1-3 0-15,1 2-1 16,-1-2 1-16,-1 2 0 15,-2-1-1-15,2-1-1 0,1 2 2 16,-1-2-2-16,1 0 0 16,1 0 2-16,1 0 0 15,3 0-2-15,-1 0 1 16,4 0 0-16,-1 0 0 16,-3 0 1-16,1 0-2 15,-2 0 0-15,-1 0 4 16,-1 0-3-16,-1 0-2 15,-1 0 2-15,-1 0 0 16,1 0-1-16,-2 0 0 16,1 0 0-16,1 0 1 15,-1 0-1-15,0 0 0 16,0 0 0-16,3 0 0 16,-1 0 0-16,3 0 1 15,-3 0-1-15,1 0 0 0,-1 0 0 16,-3 0 1-1,4 0-1-15,-1 0 0 0,3 0 0 16,3 0 0-16,-2 0-1 16,1 0 1-16,0 0 0 15,-1 0-1-15,4 0 3 16,-3 0-2-16,1 0 0 16,0 0 0-16,-1 0 0 15,-3 0-1-15,1 0 3 16,-1 0-3-16,-1 0 1 15,3 0 0-15,1 3 0 16,1-3 0-16,2 0 0 0,0 0 0 16,-1 0 0-16,0 0 0 15,2 0 2-15,-2 0-4 16,1 0 2-16,1 0 0 16,-5 1 2-16,2-1-2 15,-2 0-2-15,1 0 2 16,2 0 1-16,1 0-1 15,-4 0-1-15,3 0 1 16,3 0-1-16,-4 0 3 16,6 0-4-16,-3 0 1 15,-1 0 1-15,-2 0-1 16,2 0 1-16,-1 0 0 16,5 0 0-16,-6 0 0 15,4 0 1-15,-1 0 0 0,-2 0-1 16,5 0-1-16,-1 0 1 15,1 0 0-15,-1 0-1 16,-1 0 1-16,1 0 0 16,-4 0 0-16,0 0 0 15,3 0 1-15,-3 0-1 16,5 0 0-16,-1 0 0 16,0 0 0-16,1 0-1 15,0 0 1-15,-1 0-2 16,-1 0 2-16,-2 0 0 15,4 0-2-15,-2 0 1 0,-1-1 1 16,1-2-1 0,-4 3 1-16,4-2 1 0,3 2-1 15,-1-1 0-15,4 1 0 16,0-2 0-16,-2 2 0 16,2 0 0-16,0 0-1 15,0 0-1-15,0 0 0 16,0 0 1-16,0 0-3 15,0 0 1-15,0 0 2 16,0 0-2-16,0 0-2 16,0 0-2-16,0 0 4 15,0-2 0-15,0 2-3 16,0-4 3-16,0-6-1 16,0-5 4-16,0-1 0 15,0-4 0-15,0 2 0 0,0-2 1 16,0 0-1-16,0 0 0 15,0 0 0-15,2 4 0 16,0-2 0-16,0 2 1 16,1 3-1-16,-1 4-1 15,0 5 0-15,0 0 2 16,-2 4-1-16,0 0 1 16,0 0-1-16,0 0 2 15,0 0 0-15,0 0-1 16,0 0 3-16,0 0-4 15,0 0-3-15,0 0 0 16,2 0-2-16,6 16-3 0,-4 6 4 16,2 6 4-1,-1 0 3-15,-1-4-1 0,-2 0-2 16,-2-6 0-16,2-1 0 16,-2-4-1-16,2-3-5 15,-2 0-20-15,4-2-41 16,0 1-42-16,-2 3-73 15,0-1-151-15,-2 5-171 16</inkml:trace>
  <inkml:trace contextRef="#ctx0" brushRef="#br0" timeOffset="84934.43">8804 10267 167 0,'0'0'22'16,"0"0"17"-16,0 0 37 16,0 0 3-16,0 0-32 0,0 0-9 15,0 0 15-15,-23 18 3 16,19-14-5-16,2 0-5 16,-5 2 2-16,-1 2-8 15,0 2 0-15,-3 2 1 16,5 5-7-16,-4-2 9 15,2-1-3-15,-1 4-10 16,-2 0-1-16,2-1 3 16,0 4-13-16,0-3 7 15,2 2-4-15,-2 3-12 16,3-2-3-16,-1 1 6 0,3 0-6 16,-1 0-5-1,2-4-1-15,3 4 4 0,0 1-5 16,0-2 2-16,0 4-1 15,0 0 0-15,0 2-1 16,0-1-2-16,12 0 2 16,-1 2 0-16,2-4-2 15,3-1 1-15,2-4-1 16,0 2-1-16,4-7-1 16,3 1-1-16,2-2-1 15,6-4-1-15,0 0 7 16,1-5-2-16,-3 0 2 0,-2-3 1 15,-2 2-1-15,0-3 0 16,-1 0-1 0,-4 0 1-16,3 0 0 0,-3-11 1 15,2-2 4-15,-1-3 7 16,-1-5 1-16,1-1-6 16,-2-7-1-16,0-6 7 15,1-1 6-15,-2-2-14 16,-2 0-3-16,-3 0 7 15,-3 0-2-15,-4 2-3 16,-1 0-1-16,-5 1 6 16,0-3 2-16,-2 2-11 15,0-2 8-15,0 0-6 16,0 2 0-16,-11 2-2 16,-2 4 2-16,2 4 2 0,0 2-3 15,-3 4 1-15,3 2 0 16,-2 4 0-16,1 0-1 15,2 1 0-15,-1 4-1 16,1-2 1-16,0 5 0 16,1 0 2-16,-3 2-4 15,-1 0 1-15,-3 3 0 16,-1-2 0-16,-1 3 0 16,-2 0 0-16,2 0 1 15,-2 0 2-15,0 0 3 16,0 0 3-16,-1 0-3 15,2 3-1-15,-1 2-2 16,-1 1 0-16,4 4 0 0,-4 1 3 16,4-2 1-1,-1 5-1-15,3 1-1 0,-3 5-1 16,-3 8-4-16,0 8 0 16,-2 6 0-16,1-2-1 15,4 0 1-15,4-5-1 16,1-3-2-16,6-3-23 15,5-5-56-15,2-2-62 16,0-6-130-16,14-4-209 16</inkml:trace>
  <inkml:trace contextRef="#ctx0" brushRef="#br0" timeOffset="85922.489">9414 10347 175 0,'0'0'117'0,"0"0"-58"0,0 0 53 16,0 0-22-16,0 0-39 15,0 0 42-15,80-19 23 16,-44-1-35-16,2 2-17 16,2-1-17-16,-2-3-9 15,-5 4-14-15,-4-1-19 16,-4 6-1-16,-3 0-4 16,-5 0 3-16,2 0-3 15,-6 3-1-15,-6 2-31 16,-3 1-47-16,-4 0-93 15,0 3-92-15,-2 3-163 0</inkml:trace>
  <inkml:trace contextRef="#ctx0" brushRef="#br0" timeOffset="86439.07">9501 10136 94 0,'0'0'283'0,"0"0"-234"15,0 0 47-15,0 0 32 16,0 0-44-16,0 0-42 16,3 81 7-16,-3-40 15 15,0-2-24-15,0-5-28 16,-5-4 9-16,0-4 7 0,1-10 3 15,1-4-10 1,3-6-6-16,0-4 11 0,0-2-15 16,0 0 1-16,0 0-4 15,0 0-8-15,0 0-8 16,3 0 5-16,13 0-17 16,5 0 15-16,2-4-23 15,2-7-37-15,-3 2-39 16,3-3-65-16,-1 3-41 15,-6 0-145-15</inkml:trace>
  <inkml:trace contextRef="#ctx0" brushRef="#br0" timeOffset="89528.29">10129 9976 432 0,'0'0'181'0,"0"0"-153"16,0 0 137-16,0 0-15 15,0 0-87-15,0 0-24 16,-51 22-9-16,40-6-12 16,2-2-1-16,0-2-11 15,7 0-6-15,2 0-2 16,0 0 0-16,0 2-7 16,0-2 0-16,9 4-5 15,2-2-5-15,0-2 3 16,-2 0 3-16,-4-4 7 0,-3 3 6 15,-2 0 0-15,0 3 0 16,-2 4 8-16,-19 3 0 16,-3-5-2-16,0 0 2 15,3-6-7-15,5-4 12 16,8-3 8-16,6 0-7 16,-1-3-6-16,3 0-2 15,0 0-6-15,0 0-4 16,0 0-8-16,7 0-10 15,13 0 6-15,7 0 16 16,6-20 6-16,5-10-5 16,2-10 3-16,-1-7 1 15,-6-1-1-15,-2 0-2 16,-4 2 0-16,-8 4 3 16,0 4-5-16,-9 10 2 0,-3 8-2 15,-3 10 5-15,-4 6-2 16,3 4 0-16,-3 0 5 15,0 0-2-15,0 22 5 16,0 12-1-16,-5 12-10 16,-6 4 5-16,5-4-4 15,-1-6-1-15,5-4 0 16,-1-6-1-16,3-6 1 16,0-3-3-16,0-11 2 15,0-2-4-15,0-4 3 16,0-3-5-16,0 2-2 15,7-3-5-15,9 0 0 16,2 0 4-16,1-4 0 0,6-14-1 16,0-4-1-16,-3 0 12 15,-5-1-1-15,-1 3 2 16,-5 5-1-16,-2 2 0 16,1 3 0-16,-6 4-1 15,0 2 2-15,-4 4 2 16,0 0 1-16,0 0 8 15,0 0 1-15,0 0-1 16,0 0 3-16,0 0 4 16,0 0-10-16,0 0-9 15,0 8 0-15,0 2-2 16,4 2 2-16,3-1-2 0,3-4 0 16,0 1-2-16,3-4 0 15,3 1 0-15,3-4 1 16,0-1-3-16,6 0 6 15,4 0 0-15,2-20 1 16,4-6 6-16,1-6-5 16,-5-2-2-16,2-2-4 15,-6-4-8-15,0 0 8 16,-4-1-9-16,-8 5-3 16,-3 9 13-16,-8 9 2 15,-2 5 1-15,-2 7 2 16,0 2 0-16,0 4 5 15,0 0 5-15,0 0 1 0,-11 0 14 16,-5 17-15 0,-4 16-4-16,-2 10-8 0,0 7 0 15,1 6 0-15,8 4 3 16,3 6-1-16,2 4 4 16,4 7-3-16,2-1-3 15,2-2 1-15,-3-8-2 16,3-8 1-16,0-12 0 15,0-6 0-15,0-7 1 16,0-12-1-16,0-9 0 16,0-7-1-16,0-5-4 15,0 0-14-15,0 0-13 16,0-12 0-16,9-16 6 16,5-13 25-16,5-3-1 0,6 0 1 15,2-2 1-15,2 4 0 16,-2-2 0-16,2-4 2 15,-2 0-1-15,0 2 0 16,-1 3-1-16,0 1-1 16,-1 2 1-16,-4-2 11 15,-2 2-5-15,-1 4-6 16,-5-1 1-16,-3 6 0 16,-4 3 1-16,-2 4-2 15,-4 4 1-15,0 5 1 16,0 6 7-16,0 2 12 15,0 7 1-15,-12 0 7 0,-11 0 1 16,-2 29-12-16,-4 11-6 16,2 7-7-16,6 10 6 15,3 3 1-15,5 4-3 16,3 6-2-16,6 3 8 16,-1-3-3-16,3-4 0 15,0-13-2-15,2-4-3 16,-2-13-2-16,2-5-1 15,-2-9 0-15,2-7-1 16,-2-8-1-16,2-6 0 16,-3-1 2-16,0 0 3 15,3 0-7-15,0 0-5 16,0-14-14-16,0-8 4 0,0-6-4 16,0 1-22-1,10-5-26-15,5-1-39 0,1-5-44 16,-3 2-174-16,-6 2-226 15</inkml:trace>
  <inkml:trace contextRef="#ctx0" brushRef="#br0" timeOffset="89686.9">10809 9757 979 0,'0'0'6'0,"0"0"2"0,0 0 54 15,0 0-62-15,0 0-107 16,0 0-255-16</inkml:trace>
  <inkml:trace contextRef="#ctx0" brushRef="#br0" timeOffset="91861.709">8099 11011 134 0,'0'0'33'0,"0"0"16"16,0 0 50-1,0 0-14-15,0 0-15 0,0 0-8 16,0 0-14-16,0 0 3 16,0 0 2-16,0 0 0 15,0 0-17-15,0 0-7 16,0 0 9-16,0 0-8 16,0 0-12-16,0 0-1 15,0 0-3-15,0 0-1 16,0 0 0-16,0 0-4 0,0 4-1 15,3 7-7-15,-1 6 2 16,0-2 1-16,2 0-4 16,2-3 0-16,0-1 0 15,-2-4-1-15,1-2 0 16,-1 2-1-16,0-1 2 16,-2-4-2-16,2 1 1 15,-2-3-1-15,-2 0-1 16,2 0-2-16,2 0 2 15,3 0 3-15,-1 0 2 16,4 0 0-16,-2 0 1 16,1 0-1-16,3 0 2 15,-1 0 1-15,1 0-1 0,2 0 1 16,1-3-2 0,-1-1-1-16,-1 0 0 0,1 3 0 15,-3 1-2-15,0 0 1 16,-5 0-1-16,4 0 3 15,-1 0-1-15,-3 0-1 16,6 0 2-16,-6 0-2 16,1 5 6-16,-1 2-4 15,-1 6 7-15,2 1 5 16,-3 2 1-16,-2 0-5 16,1 0-1-16,-1-6-3 15,-2-2-5-15,0-4 1 0,0-1 0 16,0-3 0-1,0 0-3-15,0 0 3 0,0 0 1 16,0 0-2-16,0 0-1 16,0 0 3-16,0 0-3 15,0 0 11-15,0 0-3 16,0 0-7-16,0-1-2 16,2-7-4-16,2-2 4 15,3-6 1-15,0 0 0 16,2-1 1-16,2 2-2 15,-2 1 1-15,2 2-1 16,-2 0 0-16,0 4 0 16,-2 2 0-16,-1 2 1 15,1 0-2-15,-3 2 0 16,3 2-1-16,-2-2 2 0,-1 2-2 16,2 0 1-16,3 0-1 15,3 0 2-15,1 0 0 16,3 0 2-16,-1 0-2 15,5 4 1-15,-2 0 0 16,2-2-2-16,0-2 2 16,0 0-4-16,-2 0-16 15,-3 0-36-15,3 0-36 16,-7-2-102-16,-3-2-96 16</inkml:trace>
  <inkml:trace contextRef="#ctx0" brushRef="#br0" timeOffset="92952.36">8465 11269 138 0,'0'0'67'16,"0"0"-6"-16,0 0 36 15,0 0-14-15,0 0-21 16,0 0-4-16,0 0-6 0,0 9 0 15,0 10 11-15,0 5-4 16,2 2-21-16,5 3-8 16,-1 0-9-16,4 2-3 15,-4-1-5-15,3 2 1 16,-3 0 2-16,0-2-2 16,0 2-11-16,0 0 8 15,1 0 2-15,-3 1 6 16,4-4-4-16,-2 4 1 15,1 3-2-15,-1 0 3 16,-4 0-1-16,4-1-7 16,-4 0-1-16,0 0-2 15,2-2 3-15,-2-2 2 16,1-6-2-16,-1 0-1 16,2-4 1-16,-2-1-8 0,0-2 2 15,0-4-3-15,1-7 1 16,-3-3-2-16,3-2-3 15,-3 0-26-15,0-2-56 16,0 0-73-16,0 0-133 16,0 0-187-16</inkml:trace>
  <inkml:trace contextRef="#ctx0" brushRef="#br0" timeOffset="93816.35">8332 12611 515 0,'0'0'133'16,"0"0"-111"-16,0 0 97 16,0 0-39-16,0 0-67 15,0 0 16-15,58-46 23 0,-25 11-24 16,-4 2-18 0,-3-3-6-16,-4 2 0 0,-3 5-4 15,-6 8 1-15,-5 6 2 16,-2 7-3-16,-4 6 0 15,-2 2 4-15,0 0 1 16,0 0 7-16,0 0 24 16,0 14 22-16,0 20-16 15,-8 14-36-15,-3 13-1 16,5 1 3-16,4-4-6 16,-2-4 2-16,4-5-4 15,-3-8 2-15,3-7-1 16,0-8-1-16,0-5-1 15,0-6-8-15,0-5-23 0,0-4-37 16,0-1-58-16,0-5-81 16,0 0-88-16</inkml:trace>
  <inkml:trace contextRef="#ctx0" brushRef="#br0" timeOffset="94094.92">8795 12769 465 0,'0'0'390'15,"0"0"-336"-15,0 0 88 16,0 0-16-16,0 0-107 16,0 0-17-16,0 0-2 15,0 0-48-15,0 0-148 16,0 0-191-16</inkml:trace>
  <inkml:trace contextRef="#ctx0" brushRef="#br0" timeOffset="94260.97">8957 12779 445 0,'0'0'191'0,"0"0"-182"0,0 0 13 16,0 0-22-16,0 0-153 16,0 0-191-16</inkml:trace>
  <inkml:trace contextRef="#ctx0" brushRef="#br0" timeOffset="94402.19">9207 12737 701 0,'0'0'76'16,"0"0"-24"-16,0 0-6 0,0 0-46 15,0 0-136-15,0 0-75 16,18 0-267-16</inkml:trace>
  <inkml:trace contextRef="#ctx0" brushRef="#br0" timeOffset="94917.62">9664 12078 613 0,'0'0'253'16,"0"0"-204"-16,0 0 105 15,0 0-88-15,0 0-46 16,0 0-7-16,-54 124 0 15,48-86-9-15,6-4-3 16,0-2-1-16,0 0-2 16,6-4-2-16,12 0-5 15,4-6-2-15,3 1-6 16,-1-5-8-16,3 0 0 0,2-3 8 16,-2 2 2-16,0 1 7 15,-6-2 6-15,-2 0 2 16,-9 2 1-16,0 0 0 15,-10 6 7-15,0 2 16 16,0 2 7-16,-18 2 3 16,-7-4 4-16,0 0-16 15,0-4 6-15,-2-4-6 16,-2-4-17-16,4-6-5 16,2-4-6-16,4-4-31 15,-1 0-38-15,1-2-58 16,6-22-139-16,5-8-94 0</inkml:trace>
  <inkml:trace contextRef="#ctx0" brushRef="#br0" timeOffset="95153.51">9552 12186 332 0,'0'0'431'16,"0"0"-386"-16,0 0 41 15,0 0 46-15,0 0-69 0,0 0 21 16,91-57-52 0,-53 43-22-16,3 3-8 0,-1 0-2 15,-3 5-33-15,-1 5-104 16,-9 1-134-16,-5 0-196 15</inkml:trace>
  <inkml:trace contextRef="#ctx0" brushRef="#br0" timeOffset="95731.56">10481 12274 630 0,'0'0'120'15,"0"0"-7"-15,0 0 21 16,0 0-65-16,0 0 8 0,-84 126-35 16,70-78-24-1,10 2-4-15,2-1-10 0,2-7-1 16,0-4-3-16,8-6 8 15,8-8-2-15,5-6-2 16,-4-7 2-16,3-4-4 16,2-7-2-16,0 0-3 15,7-25-4-15,3-16-1 16,-1-11 3-16,-2-6 0 16,-11 4 4-16,-11 4 1 15,-7 5-1-15,-5 10 1 16,-24 6 5-16,-8 7-5 0,-6 8-3 15,1 8 1-15,-3 6-19 16,7 0-29-16,5 2-35 16,6 16-52-16,12 6-96 15,5 0-65-15</inkml:trace>
  <inkml:trace contextRef="#ctx0" brushRef="#br0" timeOffset="97832.28">10524 12719 280 0,'0'0'331'0,"0"0"-307"16,0 0 5-16,0 0 64 0,0 0-37 16,0 0-22-1,60 2-12-15,-41-4-10 0,6-12-2 16,-2-2-1-16,1-4-9 15,-2 1 2-15,3-4-1 16,-5 3 3-16,3-2-4 16,-4-1 3-16,-1 5-1 15,0 1-1-15,0 2 2 16,0 6-3-16,-1 0 1 16,2 4-1-16,-4 2 0 15,1 3 0-15,-1 0 0 16,1 0-1-16,-3 0-4 0,3 0 5 15,-1 7 1-15,3 4 0 16,0 4-1-16,4 1 0 16,1-3 2-16,-1 1 0 15,0-3 3-15,0-2 2 16,-1-4 5-16,-4-3-3 16,1-2-5-16,-5 0-4 15,3 0 0-15,-3-7 2 16,1-13-4-16,-3 5 2 15,-7 1-3-15,0 6 3 16,-4 5 0-16,0 3 2 16,0 0 1-16,0 0 1 15,3 0-3-15,-1 19-1 16,3 2 2-16,4 6 3 0,-1-4 17 16,4-6 23-16,-1-3-8 15,0-6-14-15,-2-4-6 16,0-2-14-16,-3-2-1 15,-1 0-2-15,3 0-5 16,4-20-7-16,-3-10-2 16,-1-6-8-16,-8 0-18 15,0-1 11-15,0 3 1 16,-19 6-2-16,-6 6-10 16,-6 12 4-16,-2 10 14 15,-3 0-22-15,1 8 21 16,4 16 23-16,6 2 1 15,11-3 10-15,10-5 5 16,4-5-2-16,0-2 36 0,0-3-3 16,14-6-7-16,5 0-10 15,6-2-14-15,-3 0-5 16,3-10-1-16,-1-16 1 16,-2-5-6-16,1-2 0 15,-6-3 0-15,-3-5-4 16,-5 1 2-16,-5-6 5 15,-4 2-7-15,0 2 1 16,0 10-1-16,0 10-1 16,0 12 7-16,0 6-6 15,0 4 16-15,0 0-8 16,0 0-1-16,0 0 18 0,0 22-10 16,0 10-11-1,0 12-4-15,0 2 0 0,0 0 3 16,0-2 3-16,0-2-6 15,2-1 3-15,10-5-1 16,-1-2-2-16,3-6 8 16,-2-4-5-16,4-3-4 15,0-9 0-15,-1-1 0 16,1-5 0-16,-3-2 1 16,3-4-1-16,-1 0 0 15,1 0-1-15,4 0 1 16,0-8-3-16,0-8 3 0,1-6 0 15,-4 0 0 1,-6 4 0-16,-2 1 0 0,-7 9 0 16,-2 2 0-16,0 6-3 15,0 0 2-15,0 0 2 16,0 0 2-16,0 6-3 16,0 19 0-16,-6 3-13 15,-4 2 9-15,2 0 4 16,3-4 0-16,1-8 1 15,2-6 5-15,2-6 0 16,0-3-3-16,0-3-2 16,0 0-1-16,0 0-1 15,4-13-8-15,19-15 9 16,3-6-4-16,5-2-1 16,-2 4-11-16,-2 8 1 0,-5 7 9 15,-1 8-13-15,-6 3-13 16,-1 6-15-16,-1 0-7 15,-3 0 5-15,2 6 14 16,-1 8 24-16,2 5 11 16,1 0 2-16,-1-3 7 15,3-2 2-15,-3-3 18 16,3-6 9-16,-3-1-9 16,3-4-3-16,-1 0-17 15,3 0 0-15,2-20 1 16,2-8 0-16,1-4 2 15,-6 0-10-15,-3 6 0 0,-8 5-2 16,-6 10-1 0,0 4-5-16,0 7-2 0,0 0 8 15,0 0-5-15,-4 2 0 16,0 17 1-16,0 5 0 16,4 2 4-16,0 0 25 15,0-2 6-15,0-6 8 16,0-5-13-16,12-4-12 15,9-5-7-15,1-4-3 16,2 0-1-16,5-2-2 16,0-20 3-16,2-4 3 15,-4-5-7-15,-4 1-1 16,-8 5 0-16,-6 4-4 16,-6 11 2-16,-3 4-4 0,0 4 6 15,0 2-7-15,0 0-3 16,-3 0 11-16,3 12 4 15,0 12 0-15,0 2-3 16,0-2 10-16,20-3-11 16,5-11-44-16,6-10-91 15,4 0-250-15</inkml:trace>
  <inkml:trace contextRef="#ctx0" brushRef="#br0" timeOffset="99058.8">12620 12366 528 0,'0'0'37'0,"0"0"-27"15,-22 102 68-15,18-54-35 16,1-2-38-16,3-3 8 16,0-11 17-16,0-10 20 15,0-8-8-15,0-8 4 16,0-6-1-16,0 0-10 15,0 0-10-15,5-17-6 0,9-16-3 16,5-9 5-16,6-1-20 16,-5 10-1-16,0 7-2 15,-4 9-12-15,1 10-25 16,-3 7-52-16,-1 0-36 16,1 3 30-16,-1 16 51 15,3 1 27-15,-1-1 4 16,3-2 15-16,-1-3 5 15,2-6 24-15,3-4 6 16,-3-4-2-16,6 0-7 16,-2-4-11-16,-2-18 3 15,0-5-12-15,-3-2 6 16,-5-1-10-16,-4-2-4 0,-6 1-2 16,-3 7 3-1,0 2-10-15,0 8 0 0,-12 6 11 16,1 4-2-16,-1 4 2 15,4 0 0-15,1 0 12 16,3 0 27-16,-3 10-5 16,0 10-7-16,3 6 22 15,-1 4-11-15,3 6-6 16,2-1-2-16,0 1-13 16,0-3-9-16,11 2-8 15,12-2 0-15,3-4 0 16,3-3 0-16,0-8 0 0,0-6 0 15,1-8-4-15,-7-4-7 16,2 0-1-16,0-16 3 16,-1-12 2-16,1-8 7 15,-6-2 0-15,-5-6 0 16,-5 2 0-16,-9-1 5 16,0 5-5-16,0 4 1 15,-2 8 3-15,-9 4 4 16,-5 4 0-16,-1 4-2 15,1 6 4-15,1 2 8 16,1 6 21-16,1 0 3 16,-1 0-6-16,-1 16-16 15,3 16-9-15,1 9-8 0,3 10 15 16,3 6 2 0,2 2-2-16,3 6-14 0,0 1-1 15,0 2-1-15,0-2-1 16,5 4-1-16,4 3-3 15,2 3-4-15,1-2 6 16,-4-10 1-16,-4-14 3 16,-4-12-2-16,0-9 1 15,0-9 2-15,-24-4 5 16,-7-10 0-16,-1-6-7 16,1 0 4-16,4-24 17 15,8-19-8-15,5-12-3 16,12-12-9-16,2-9-3 15,4-2-7-15,23 5-29 0,4 5-67 16,3 10-84 0,-5 14-190-16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37:53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14300 11835 88 0,'0'0'49'0,"0"0"-41"15,0 0 34-15,0 0 13 16,0 0 11-16,0 0-3 16,0 0-10-16,-23 0-8 15,23 0-3-15,0 0 8 16,-2 0 11-16,-2 0 19 16,4 0 2-16,0 0-3 0,0 0-9 15,0 0-16-15,-3 0-11 16,1 0-5-16,0 0-23 15,2 0-8-15,-2 0-3 16,-1 0 1-16,3 0 8 16,-1 0 0-16,1 0 1 15,0 0 9-15,0 0-2 16,0 0 1-16,0 0 0 16,0 0-3-16,0 0 3 15,0 0-7-15,0 0-3 0,0 0-2 16,0 0-3-1,0-3-5-15,0 3 1 0,6 0-1 16,14 0-1-16,7 0 19 16,11 0 8-16,6 3-6 15,13 5 2-15,14-3-1 16,15 1-2-16,6-1-6 16,1-4-6-16,-4 1-3 15,-6-2 2-15,-5 0-6 16,-7 0 6-16,-10 0-4 15,-2 0-3-15,-7 0 1 16,-13 0-1-16,-3 0 1 16,-11 0-2-16,-7 0 0 15,-7 0 2-15,-7 0-2 16,-2 0 0-16,-2 0 0 16,0 0-3-16,0 0-47 0,0-10-78 15,-15-11-156-15,-8-8-387 16</inkml:trace>
  <inkml:trace contextRef="#ctx0" brushRef="#br0" timeOffset="849.939">16918 10439 548 0,'0'0'384'0,"0"0"-312"16,0 0-16-16,0 0 82 16,0 0-43-16,0 0-54 15,66 0 15-15,-1 0 24 16,16 0-25-16,8-4-16 0,7 1-7 16,-3 3-12-1,1 0-6-15,-5 0-1 0,-2 8-1 16,-3 3-8-16,-6-1 3 15,-8-2-7-15,-9-4 0 16,-11-1-4-16,-12 0-12 16,-12-3-46-16,-5 0-61 15,-10 0-94-15,-11 0-219 16,0-10-285-16</inkml:trace>
  <inkml:trace contextRef="#ctx0" brushRef="#br0" timeOffset="1763.139">19816 8973 364 0,'0'0'178'15,"0"0"-104"-15,0 0 113 16,0 0-6-16,125 7-39 0,-49-4-33 15,16-3-29-15,8 3-23 16,1-1-4-16,-2 2-3 16,-3 1-13-16,-5 1-4 15,-6 2-4-15,-7 2-18 16,-7-2-6-16,-11 0-1 16,-6 0-4-16,-14-2-11 15,-7 2-65-15,-6 0-97 16,-16 3-245-16,-11 4-448 15</inkml:trace>
  <inkml:trace contextRef="#ctx0" brushRef="#br0" timeOffset="9795.34">12810 10641 526 0,'0'0'28'0,"0"0"14"16,0 0 81-16,0 0 11 16,0 0-50-16,0 0-19 15,0 0 1-15,0 0 6 16,0 2-20-16,0-2-15 16,0 0-20-16,0 0-10 15,0 0 2-15,0 0-5 16,0 0-2-16,6 0-2 15,3 3 1-15,9 6-1 16,6 4 2-16,7-1 0 16,7 4 6-16,4-2-3 0,4 2 2 15,-4-2-4-15,-5-1-3 16,-1 0 1-16,-5-4 0 16,-2-1 1-16,0 1-1 15,2-4-1-15,2 2 0 16,3-6 0-16,3-1 1 15,2 0 1-15,1 0-3 16,4 0 3-16,-2 0-1 16,-4 0 0-16,-2 0 2 15,-5 0-2-15,-1 0 1 16,-1 0-1-16,4 0 1 16,3-8 5-16,5-1 4 15,3-7-4-15,4-3 3 0,0 1 0 16,2-5-3-16,-3 1 1 15,4 0-4-15,1-3-1 16,-3 0 4-16,3-3-5 16,-8 0 2-16,-1-5-1 15,-3 0 2-15,-6-2 2 16,-1 3-1-16,-3-2-1 16,-3 4 3-16,-3 0-5 15,-2 3 0-15,-2 5-2 16,-8 0 0-16,0 6 1 15,-3-1 0-15,-4 1 1 0,-1 1 1 16,0 4-1 0,-2-3 0-16,-2 2 2 0,0-1-5 15,-2 3 5-15,0 0-5 16,0-1 3-16,0 2 4 16,0-1-5-16,-4 0-2 15,-9 2 1-15,-1 0 1 16,-4 3-2-16,-5 2-5 15,-6 3-5-15,0 0 0 16,3 0-1-16,3 0 3 16,6 0 2-16,7 3 6 15,1 0-1-15,8-1-1 16,1-2 1-16,0 0-1 16,0 0 2-16,0 0-1 15,0 0-5-15,0 0-1 0,7 0 2 16,10 0-4-16,4 0 7 15,5 0 2-15,1 0 0 16,-2 0 2-16,2-2-5 16,-5-1 3-16,2 2 0 15,-4 1 1-15,-5 0-1 16,0 0-1-16,-1 8 0 16,-3 22 1-16,-1 11 0 15,-9 9 4-15,-1 3 1 16,0 0-5-16,0-5-1 15,-6-6-3-15,3-9-58 16,3-6-97-16,0-13-190 0,8-12-222 16</inkml:trace>
  <inkml:trace contextRef="#ctx0" brushRef="#br0" timeOffset="11316.6">15266 9450 330 0,'0'0'196'16,"0"0"-126"-16,0 0-10 0,0 0 56 15,0 0-28-15,0 0-18 16,0 0-4-16,0 0-3 15,14 8-2-15,4 6-26 16,3 0-16-16,5 5-7 16,5 0-4-16,5-2-3 15,3-2 0-15,6-1-1 16,4-3 0-16,0-1-1 16,2-4 4-16,-2 0 2 15,-1 2-2-15,-2-2-7 16,1 2 1-16,-3-2 0 15,10-1 0-15,3-5 0 16,11 0 1-16,1 0 1 0,0 0 4 16,0-14-2-16,-4 3-3 15,-1-3 0-15,-1-2-1 16,-1-1 0-16,-3-3 6 16,2 1-1-16,-4-5-3 15,2 0 1-15,-4-4 8 16,-1-3-4-16,0 1 0 15,0-4-2-15,-5 3-3 16,4-4-2-16,-6 3 3 16,-3 5-2-16,-8 4-1 15,-10 3-1-15,-7 6 0 16,-7 2 1-16,-5 2 3 0,-3 2 8 16,2 0 7-16,-6-2-5 15,1 0-2 1,-1-1 3-16,3 1-6 0,-3-2-6 15,0 4-1-15,0 0 0 16,0 0 2-16,0 2-1 16,0 2 1-16,0-1 3 15,0 0-6-15,0 3-1 16,0 0 0-16,0 0-1 16,0 2 1-16,0-2-3 15,0 1 1-15,0 1-7 16,0-3 2-16,0 3 7 15,0-2 0-15,0-2 2 0,0 1-4 16,0-2 2 0,0 0-3-16,0-4-12 0,0 4-11 15,-7-1-4-15,-4 1 10 16,-4 4-9-16,-10-1-7 16,-6 2 2-16,-3 0 18 15,0 0-2-15,4 0 9 16,3 2 8-16,7 1 1 15,5-3 0-15,5 3 5 16,6-3 3-16,4 0 10 16,0 0 9-16,0 0-10 15,0 0-1-15,0 0-6 16,0 0-10-16,14 0-3 16,9 0 3-16,6 0 3 15,1-3 1-15,3-7-1 0,-3 1 7 16,2-3 2-16,-3-1-8 15,-4 5 0-15,-3 2-3 16,-4 0 4-16,-4 1-3 16,-6 4 0-16,-2-1-1 15,-6 2-1-15,3 0 1 16,-3 0 2-16,3 3-1 16,-1 25 0-16,0 11 4 15,-2 17 2-15,0 8-1 16,-2 7-5-16,-6-8-2 15,8-5-20-15,0-16-73 16,8-18-214-16,16-19-379 0</inkml:trace>
  <inkml:trace contextRef="#ctx0" brushRef="#br0" timeOffset="29569.12">9608 11275 210 0,'0'0'150'0,"0"0"-58"16,0 0 7-16,0 0 16 15,0 0 8-15,0 0-23 16,0 0-22-16,0 0-8 0,6 0-3 16,-6 0-16-16,0 0-13 15,0 0-7-15,0 0-12 16,0 0 1-16,0 0-13 16,2 0-7-16,1 0 2 15,5 8-2-15,4 5 5 16,5 4-2-16,8 2 0 15,4-2 1-15,2 3-4 16,2-1 4-16,1-5-3 16,-1 0-1-16,3-2 2 15,0-2 2-15,0-3-4 16,1 0 0-16,3-1 4 16,3-3-4-16,1 0 3 15,3-3 1-15,0 0-2 16,0 0 0-16,-1 0-2 0,2 0 3 15,0 0-3-15,-1-5 1 16,2-2 0-16,0-1 1 16,-3 0-1-16,-1 0-1 15,-6-4 1-15,0 1-1 16,0-2 0-16,-2-3 3 16,5 0-3-16,-4-3 1 15,0 3 1-15,-4 1 0 16,1 1-1-16,-1-2 3 15,-1 4-2-15,0 1-1 0,-6 0 0 16,0 0-1-16,0-1 0 16,-1-1 0-16,4-4 0 15,1-1 2-15,-2-3-1 16,0 2 1-16,-4-1 0 16,1 2-1-16,-4 4 0 15,-5 0 0-15,-3 4 0 16,-5 4-1-16,-3 0 0 15,-2 2 1-15,0 0 2 16,-2 0-3-16,0 0 0 16,-2 2 0-16,0 2 2 15,0 0 4-15,0 0-3 16,0 0-2-16,0 0 0 16,0 0-1-16,-12 0-13 15,-3 0 10-15,-1 0-2 0,1 0 3 16,1 0 2-16,6 0 2 15,0 0 0-15,0 0 0 16,4 0 2-16,-2 0 3 16,5 0-2-16,1 0-5 15,0 0 0-15,0 0-6 16,0 0 0-16,0 0-10 16,0 0-2-16,11 0-6 15,9 0 20-15,3 2 4 16,1 4-2-16,-3 2 2 15,-2 4 0-15,0 2-2 16,-2 2-4-16,-7 4-9 0,-2 10-45 16,-8 0-102-16,0-1-247 15</inkml:trace>
  <inkml:trace contextRef="#ctx0" brushRef="#br0" timeOffset="32200.64">12125 10106 91 0,'0'0'73'15,"0"0"-23"-15,0 0-3 16,0 0 18-16,0 0 12 0,0 0 7 16,4-12-12-16,-4 12-13 15,0 0 4-15,0 0-3 16,0 0 16-16,0 0 0 16,0 0-18-16,0 0-14 15,0 0-2-15,0 0 6 16,0 0-4-16,0 0-9 15,0 14-17-15,0 13-6 16,0 7 0-16,0 4-1 16,0-1-9-16,-2-3 1 15,0 2 0-15,0-5-3 16,0-3 6-16,-1-1-4 0,1-6 0 16,2-3-1-1,0-4 0-15,0-6-1 16,0-7 0-16,0-1 0 0,0 0 1 15,0 0 0-15,0 0 4 16,0 0-2-16,0-9-3 16,0-15 0-16,0-12 7 15,0-4-3-15,0-2-3 16,0 6 3-16,0 3-2 16,0 8 4-16,0 1 4 15,0 6-4-15,0 4-5 16,0 2 0-16,0 5 1 15,0 3-2-15,0 2 4 0,0 1 4 16,0 1 2 0,0 0 4-16,0 0-4 0,0 0-6 15,0 0-1-15,0 9-3 16,0 16-5-16,2 9 2 16,1 11 3-16,-1-1 5 15,0-1-3-15,-2-9-1 16,0-6-1-16,2-4 0 15,-2-6 0-15,2-4 2 16,-2-6 1-16,0-2-1 16,0-2-2-16,0-4 1 15,0 0 0-15,0 0 1 16,0 0 2-16,0 0-4 16,0-20-2-16,0-10-1 15,0-16 2-15,0-4 0 0,0 1 0 16,0 9 1-16,0 12 0 15,0 11 4-15,0 4-3 16,0 10-1-16,0 0 2 16,0 3-2-16,0 0 2 15,0 0-2-15,0 0 0 16,0 0-2-16,0 0-2 16,0 9 1-16,0 17-4 15,0 14 7-15,0 10 2 16,0 3 2-16,2-6-3 15,4-4 1-15,-3-8-2 16,4-6 2-16,-2-9-1 0,-1-10-1 16,-4-4 3-16,0-4-2 15,0-2 1-15,0 0 6 16,0 0 0-16,0 0 3 16,0-13 2-16,0-17-9 15,0-12-4-15,0-8 1 16,0-6-3-16,0 3 2 15,0 8-2-15,0 3 2 16,0 9 0-16,0 11 2 16,0 10-2-16,0 6 4 15,0 4-1-15,0 2 5 16,0 0-4-16,0 0-1 16,0 0-3-16,0 0-2 0,0 0-2 15,0 17-4 1,0 7 1-16,0 14 6 0,0 5 2 15,0-1 0-15,0 0 2 16,-2-11-3-16,0-4 2 16,0-9-1-16,2-4-1 15,0-3 1-15,0-5 0 16,0-2 2-16,0-3-2 16,0-1 1-16,-3 0 3 15,3 0 1-15,0 0-2 16,0-3 2-16,-4-19-6 15,0-12-3-15,-1-14 2 0,5-8-2 16,0 1 1-16,0 12 0 16,0 11 0-16,0 7 0 15,0 13 2-15,0 6 0 16,0 4-1-16,0 2 0 16,0 0 0-16,0 0-1 15,0 0 2-15,0 0 0 16,0 0-1-16,0 0-3 15,0 19 0-15,0 9 2 16,0 12 2-16,-3 10 1 16,3-5 0-16,0-1 2 15,0-13-1-15,0-11-2 16,0-2 0-16,0-4 0 16,0-2 1-16,0-2-1 0,0-4 0 15,0-2 2-15,0 0-2 16,0-4 0-16,0 1 0 15,0-1 0-15,0 0 2 16,0 0-2-16,0 0 1 16,0 0 0-16,0 0 0 15,0 0 0-15,0 0-1 16,0 0-1-16,0 0 1 16,0 0-6-16,0 0-1 15,0 0-9-15,0 0-13 16,0 0-11-16,0 0 8 15,-4 3 4-15,-5 3 12 16,-5-1-6-16,1 2 8 0,-2-3 13 16,-4-1 2-16,2 3 5 15,-1-4 1-15,4-1 15 16,0-1-2-16,5 2 2 16,3-2 6-16,6 0 2 15,0 0-12-15,0 0-8 16,0 0-8-16,0 0-2 15,17 0-9-15,14 0 9 16,8 0 4-16,7 0 6 16,-1 0-7-16,6 0-2 15,-1 0 0-15,2 3 0 16,-6-1 0-16,-5-1-1 16,-10 4 3-16,-12-4-3 0,-7-1 0 15,-10 2 0-15,-2-2 0 16,0 0 13-16,0 0 0 15,0 0 7-15,-6 0 5 16,-10 0-11-16,-1-2-12 16,-8-4-1-16,-4-2 0 15,-10-2-2-15,0-3 1 16,-6-2-3-16,1 1 3 16,3-2 1-16,8 2-1 15,7 1 0-15,10 4 1 16,7 3-1-16,7 4-2 15,2 1-1-15,0 1-11 0,0 0-32 16,2 0-30 0,18 0-23-16,7 0 26 0,0 0-107 15,-11 0-139-15,-12 0-123 16</inkml:trace>
  <inkml:trace contextRef="#ctx0" brushRef="#br0" timeOffset="32748.46">12081 10060 494 0,'0'0'76'15,"0"0"-4"-15,0 0 105 16,0 0-79-16,0 0-43 15,0 0 31-15,93 0-41 16,-47 0-27-16,2 0-6 0,1 0-5 16,-5 0-5-16,-4 0 1 15,-12 0-3-15,-10 0-1 16,-9 0 1-16,-9 0 0 16,0 0 18-16,-5 0 5 15,-31 0 26-15,-14 0-31 16,-7 0 4-16,1 0-2 15,5 0-7-15,10 0 7 16,10 0-11-16,10 0 5 16,4 0 4-16,7 0-7 15,5 0 3-15,3 0-1 16,2 0-13-16,0 0-2 16,0 0-16-16,0 0-52 15,0 0-94-15,9 0-227 16,-3 0-238-16</inkml:trace>
  <inkml:trace contextRef="#ctx0" brushRef="#br0" timeOffset="34359.17">12147 10550 300 0,'0'0'178'0,"0"0"-82"0,0 0 31 15,0 0 51-15,0 0-74 16,0 0-39-16,-8-7-23 16,8-2-18-16,11-10-9 15,11 3-1-15,0 2-13 16,-2 5-1-16,-2 6-4 15,-3 3-1-15,4 0 1 16,-2 2 2-16,-1 16-7 16,-10 1 1-16,-3 1-3 15,-3-2 9-15,0-3 2 16,0 3 7-16,-11-4 3 16,-7-4 1-16,0 2 2 0,-4-5 10 15,-6-1-8-15,4-6 9 16,-3 0-4-16,4 0-9 15,2 0 2-15,3-5-4 16,5-9 6-16,2-3-8 16,7-3-7-16,4-5-4 15,0-2-1-15,0-1-2 16,19-1 3-16,6 5 0 16,1 6-16-16,1 5-2 15,0 10-2-15,3 3 4 16,-2 0 3-16,1 0 2 15,-2 16-3-15,-9 4-2 16,-3 2 7-16,-8-2 4 0,-2 3-4 16,-5-4 3-16,0 0 10 15,-2-3 0-15,-20-2 6 16,-2-2 1-16,0-5 9 16,0 0 3-16,-5-4 7 15,0-3-8-15,2 0 1 16,-2 0 1-16,4-10 1 15,8-4-9-15,1 1-3 16,7-1-6-16,5-5-1 16,4 3-2-16,0-4-6 15,7 0-5-15,17 1 2 16,4 2-6-16,8 4-6 16,-1 10-7-16,2 3 6 0,-6 0 3 15,-7 6 4-15,-7 12-12 16,-2 0 8-16,-13 1 5 15,-2 1 8-15,0-1 5 16,-4-2 1-16,-15-1 5 16,-1-4 3-16,1-4 1 15,-2-5 6-15,4-3-15 16,-1 0-14-16,2 0-47 16,5 0-98-16,2-11-181 15</inkml:trace>
  <inkml:trace contextRef="#ctx0" brushRef="#br0" timeOffset="47487.68">14884 8604 222 0,'0'0'67'0,"0"0"-18"16,0 0 36-16,0 0-22 15,0 0-50-15,0 0 0 16,0 0 30-16,2 0 1 0,-2 0-2 15,0 0 1-15,0 0 27 16,0 0 11-16,0 0-16 16,0 0-17-16,0 0-5 15,0 0-6-15,0 0-1 16,0 0-9-16,0 0-4 16,0 0-2-16,0 0 6 15,0 0 0-15,0 0 0 16,0 0-2-16,0 0-1 15,0 0-9-15,0 3 5 16,0 3 0-16,0 7-12 16,0 7-4-16,0 8 4 0,0 6 2 15,0 1-10-15,0-1 1 16,0 0 2-16,0-2-3 16,2-4 3-16,-2 0-3 15,0 0 1-15,0-3-1 16,0-2 3-16,0-1 0 15,0 2-1-15,0-2-2 16,0-1-1-16,0 1 1 16,0-2 1-16,0-2-1 15,0 2 2-15,0-4-2 16,0 2 0-16,0 2 2 16,-4 0-2-16,-4 0 0 15,2-1 1-15,1-5 1 0,1 0-4 16,2-9 3-1,0-2-3-15,0-3 1 0,-1 0 1 16,1 0 0-16,-2 0 3 16,2 0-2-16,2 0-2 15,0-3-3-15,0-17 2 16,0-8 2-16,0-13 0 16,4-4 2-16,7-5-2 15,3-5-1-15,-3-1 0 16,-2-2-4-16,-1-1 5 15,-1 8-1-15,0 5 0 16,-5 11 1-16,0 10 2 16,-2 6-1-16,1 7 0 15,2 7-1-15,0 2 2 0,-1-1 0 16,-2 4-1-16,0 0 1 16,1 0 2-16,-1 0 3 15,0 0 1-15,0 0 3 16,0 0 0-16,0 0 3 15,0 7-8-15,0 12-1 16,0 9-4-16,0 14 2 16,-3 1 6-16,-6 4-2 15,2 3-4-15,-2 0 4 16,-2 0-6-16,2 0 3 16,-2-4-4-16,0 0 3 15,2-4-3-15,-3-5 1 16,6-4-1-16,-3-5 0 0,5-6 0 15,-3-5 0-15,2-7 2 16,3-6-2-16,-2-2 0 16,2-2 1-16,0 0 0 15,-2 0 0-15,4 0 0 16,-1 0-1-16,1 0 0 16,-2 0 0-16,2 0 1 15,0 0-1-15,0 0 1 16,0 0 0-16,0 0 0 15,0 0-1-15,0 0 0 16,0 0 0-16,0 1-3 16,0-1 3-16,-2 0 0 0,2 2 1 15,-3-2 0-15,-3 3 0 16,-8-1 0-16,-4 2 5 16,-7-1-3-16,2-1 1 15,-1-1-2-15,6 2 7 16,4-3-3-16,1 2 4 15,4-2-2-15,6 0-4 16,3 0 3-16,0 0-1 16,0 0-2-16,0 0-4 15,2 0-8-15,21 0-7 16,12 0 10-16,15 0 5 16,3 0 2-16,0 0-2 15,-1 0 1-15,-1 0 0 16,-5 0-1-16,0 0 0 15,-11 0 0-15,-10 0 1 0,-13 0-2 16,-7 0 1-16,-5 0 0 16,0 0 3-16,0 0 3 15,-19 0 9-15,-24 0-9 16,-11 0-6-16,-3 2 2 16,3 0-2-16,4 0 4 15,11 0-4-15,6-2 0 16,6 3 1-16,11-3 0 15,7 0 0-15,9 0 4 16,0 0-5-16,0 0-6 0,21 0-10 16,14 0 8-1,9 0 6-15,1 0 1 0,-3-9-4 16,-8 2-24-16,-8-2-45 16,-5-2-62-16,-15-3-141 15,-6-3-275-15</inkml:trace>
  <inkml:trace contextRef="#ctx0" brushRef="#br0" timeOffset="48382.61">14675 8621 505 0,'0'0'106'0,"0"0"4"16,0 0 55-16,0 0-60 15,0 0-14-15,0 0-5 16,148-17-32-16,-101 17-28 15,2 0-9-15,1 0-3 0,-2 0-7 16,-5 0-5-16,-5 0-2 16,-7 0 0-16,-13 3 6 15,-1-1-6-15,-10-1 1 16,-4 2 1-16,-3-3-2 16,0 0 3-16,0 0 12 15,0 0 1-15,-14 0 19 16,-19 0 3-16,-13 0-28 15,-5 0 3-15,-2 0-3 16,4 0-3-16,5 0 6 16,8 0-7-16,5-3 6 15,6 2 2-15,12-1 1 0,4-3-3 16,9 5 2-16,0 0-6 16,0 0-8-16,0 0-8 15,22-3-15-15,20-1 11 16,10-3 12-16,4 4-2 15,-10 0-9-15,-11 3 10 16,-12 0-1-16,-13 0 1 16,-9 0 1-16,-1 0 3 15,-13 8 12-15,-25 4-2 16,-16-1-13-16,-6-6-41 16,2-5-129-16,12 0-425 15</inkml:trace>
  <inkml:trace contextRef="#ctx0" brushRef="#br0" timeOffset="51701.27">15490 8718 404 0,'0'0'114'16,"0"0"-86"-16,0 0 32 16,0 0 64-16,0 0-32 15,0 0-31-15,0 0 3 16,1-30-7-16,2 22-11 16,3-5-14-16,10-9-10 15,6-13-3-15,12-5-4 16,9-4 0-16,9 0-1 15,11 1 12-15,-1 1-5 0,4 3-1 16,-2 1-3-16,-1 0-4 16,-1-2 0-16,-4 3 2 15,-3 3-11-15,-6 4 2 16,-6 4-1-16,-1 2-1 16,-6 2-2-16,-3 4-2 15,-4 2 1-15,-5 2-1 16,-2 1 1-16,-1 4 0 15,-3 0-1-15,1 4-1 16,0 0 0-16,-4 4-2 16,1-1 2-16,-3 2-3 15,1 0 2-15,-4 0 2 16,-1 0-1-16,-1 0 1 16,-4 0 1-16,-3 0-1 0,-1 0 1 15,0 0 1-15,0 0 0 16,0 0 2-16,0 0 0 15,0 0 6-15,0 0-5 16,0-4 4-16,-15-1 5 16,-12-2-14-16,-4 0-13 15,-2 2 6-15,1-4 1 16,3 1 6-16,3 1 2 16,6-3-1-16,7 4 0 15,8-2-1-15,5 3 4 16,0-5-4-16,4-4 0 15,23-6-4-15,11-3 4 16,5 6 0-16,1 5-1 0,1 2-2 16,-1 6 1-16,-3 2 1 15,-5 2 0-15,-1 0-5 16,-8 0 6-16,-8 0-2 16,-3 0-1-16,-5 11-1 15,-5 0-1-15,0 3 3 16,-6 11 0-16,0 6 2 15,-3 6 8-15,-19 1-2 16,-1-4-6-16,3-4-27 16,4-5-31-16,10-5-69 15,2-6-159-15,2-9-283 16</inkml:trace>
  <inkml:trace contextRef="#ctx0" brushRef="#br0" timeOffset="95399.68">9478 11297 25 0,'0'0'0'0,"0"0"-25"15</inkml:trace>
  <inkml:trace contextRef="#ctx0" brushRef="#br0" timeOffset="96713.23">9478 11297 22 0,'138'21'14'15,"-138"-21"10"-15,0 0 23 0,3 0 3 16,-3 0-13-1,0 0 10-15,0 0 16 0,0 0 14 16,0 0-16-16,0 0-10 16,0 0-30-16,0 0-21 15,-9 0-11-15,-3-5-13 16,4-1 6-16,-1 0-2 16,-1 1 5-16,2-2 12 15,-3 3 2-15,4-2 2 16,-2 2 5-16,5 2 8 15,-1 0 23-15,3 2 4 16,2 0 12-16,0 0 23 16,0 0 29-16,0 0-18 15,0 0-24-15,0 0-17 16,0 0-14-16,0 0 1 0,0 0-4 16,0 0 2-1,0 0-11-15,0 0-10 0,0 0-3 16,2 0-5-16,10 12 10 15,3 1-5-15,2 1-5 16,4-3 2-16,1 5-4 16,5-4 3-16,2 3-4 15,0-3 2-15,-1-2-1 16,-1 2 4-16,2-5-3 16,-2 4 0-16,1-3-1 15,-1 0-1-15,3 0 1 16,-1-3-1-16,3 3 1 0,3-2 0 15,0 1 0-15,1-4 1 16,0 0-1-16,0 0 0 16,-3 2 1-16,-2-2-1 15,-1 2 0-15,2-1 1 16,-1-4-1-16,1 2 0 16,0-2 0-16,4 0 0 15,0 0 2-15,0 0-2 16,-3 0 0-16,-3 0 0 15,0-2 0-15,-3-4-1 16,-2 0 1-16,-3 0-1 16,1-4 0-16,-2-1 2 15,3 2-2-15,2 0 2 0,1-2-1 16,2 1 0 0,-1-2-2-16,4-2 2 0,-1-2 0 15,2-7 1-15,6-1-1 16,6-4 3-16,5-1-2 15,0-2 0-15,0 4 1 16,-3-2-1-16,-3 5 0 16,-1-1 1-16,-3 5-1 15,-5 3-1-15,-1 1 0 16,-5 1 1-16,-4-1-1 16,-3 7 2-16,-5-4-2 15,-5 4 0-15,1-2 0 16,-4 3 2-16,-4 0-1 15,1 2 3-15,-2 0-1 0,-4 3 0 16,0-2 4-16,3-1-5 16,-3 0 0-16,0 2-1 15,0-2-1-15,0 2 0 16,0-4 1-16,0 2-1 16,-13-2 2-16,-1 0-2 15,-8 0 0-15,-5 1 0 16,-1-1-6-16,-5 0 1 15,0 3-4-15,1 2 3 16,9 0-6-16,-2 3 11 16,7 0-1-16,1 0-3 15,0 0 2-15,8 0 3 16,1 0 0-16,6 0 0 0,2 0 3 16,0 0 0-16,0 0-3 15,0 0 0-15,0 0-9 16,7 0-1-16,10 0 9 15,5 0 1-15,1 0 4 16,-1-2-2-16,0-4-1 16,1 3 2-16,2-2 0 15,-4 4-1-15,2-1-4 16,-3-1 0-16,-5 3 2 16,0 0 2-16,-1 0 0 15,-1 5-2-15,1 17-2 16,-3 14 2-16,-4 7 16 0,-7 13-5 15,0-1 1-15,0-4-4 16,0-4-8-16,0-11-6 16,0-5-66-16,0-9-114 15,0-8-178-15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7:12:39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9429 11098 44 0,'0'0'70'0,"0"0"-35"0,0 0-35 16,0 0-1-16,0 0-18 15,0 0-21-15</inkml:trace>
  <inkml:trace contextRef="#ctx0" brushRef="#br0" timeOffset="1118.72">12184 10069 151 0,'0'0'131'0,"0"0"-37"16,0 0 19-16,0 0 4 16,0 0-6-16,0 0-19 15,0 0-26-15,0-1-9 16,-1 1-2-16,1-2 3 16,0 2-18-16,0 0-16 15,0 0-5-15,0 0-10 16,0 0 2-16,0 0-10 15,0 0-1-15,0 0 0 16,0 0 0-16,0 0 0 16,0 0 3-16,0 0-2 15,0 0 0-15,0 0-1 16,0 0-3-16,0 0-41 0,0 0-46 16,0-5-35-16,0 1-104 15,0-7-165-15</inkml:trace>
  <inkml:trace contextRef="#ctx0" brushRef="#br0" timeOffset="2974.9">11832 9993 281 0,'0'0'193'0,"0"0"-108"16,0 0 30-16,0 0 46 15,0 0-74-15,0 0 9 16,59 0-21-16,-32 0-12 16,2 0-3-16,3 0-9 15,-1 0-11-15,2 0-13 16,5 0 1-16,4 0-3 16,7 0-1-16,3 1-3 15,5 5-6-15,-1 1-11 16,4-2 4-16,-4 4-2 15,-3-6-6-15,-6 5-1 16,-4-3 1-16,-6 1 1 16,-8-3 0-16,-2 0 0 0,-7 0-1 15,-6-1 1 1,-6-2-1-16,-4 3 0 0,-2-3 1 16,-2 0 1-16,0 0 2 15,0 0 3-15,0 0 0 16,0 0 5-16,0 0-4 15,0 0 0-15,0 0-1 16,0 0 3-16,-4 0-4 16,-10 0-5-16,-4 0-1 15,-3 0-2-15,-8 0 2 16,-7 0 2-16,-2 0-1 16,-4 0 0-16,-5 0 0 15,1-3-1-15,-10-2 0 16,-2-1-5-16,-4-2-3 15,-2 2 4-15,7 1-4 0,1-1 4 16,6 0 0-16,5 2-2 16,5-2 5-16,6 3 0 15,0 0-3-15,2 1 3 16,-3 2-2-16,4-1 2 16,1 1 1-16,4 0 1 15,3-3 1-15,-2 3-2 16,5-2 0-16,0 2 3 15,4-2-2-15,2-2 2 16,7 2-2-16,-4 1-1 16,8 1 0-16,-3-3-1 15,5 1-4-15,1 2-34 0,0 0-67 16,0 0-88-16,1 0-243 16,13 0-260-16</inkml:trace>
  <inkml:trace contextRef="#ctx0" brushRef="#br0" timeOffset="4243.84">12290 10546 162 0,'0'0'112'0,"0"0"-27"0,0 0 65 16,0 0-17-16,0 0-13 15,0 0-7-15,-22 0-17 16,9 0-23-16,-5 0-11 16,-3 0-16-16,-3 0-12 15,-8 0-12-15,1 0 1 16,-2 4-6-16,-3 2 1 15,1-2 3-15,-1-2-2 16,-1-2-10-16,-3 0-1 16,1 0 2-16,-3 0 7 15,-4 2-8-15,1-1-1 0,-5 2 0 16,1-1 1-16,4 2 2 16,6-4-1-16,5 2-5 15,4-2 3-15,3 0-2 16,0 0-1-16,2 0 2 15,4 0 2-15,-3 0-1 16,2 0 2-16,-1 0-4 16,2 0 0-16,1 0 0 15,-3 0-2-15,4 0-2 16,-4-2 1-16,2-1-2 16,3 3 0-16,-1-1 0 15,6 1 2-15,-1 0-1 0,5 0-1 16,1 0 0-16,3-2-1 15,0 2 0-15,4-3 2 16,1 3-2-16,-3 0 1 16,3 0 0-16,0 0-1 15,0 0 1-15,0 0-1 16,0 0 0-16,0 0 0 16,-2 0 1-16,2 0-2 15,0 0 1-15,0 0-1 16,0 0 1-16,0 0 0 15,0 0-1-15,0 0 1 16,0 0-2-16,0 0 1 16,0 0 0-16,0 0-2 15,0 0 2-15,0 0-3 16,0 0 1-16,0 0 1 0,0 0 0 16,0 0 1-16,0 0 0 15,0 0 1-15,0 0-2 16,0 0-1-16,0 0 0 15,0 0 1-15,0 0-2 16,0 0 0-16,0 0 0 16,0 0-2-16,0 0 3 15,0 0 0-15,0 0 1 16,0 0 1-16,0 0-6 16,0 0-16-16,0 0-39 0,0 0-76 15,0-1-125 1,5-9-204-16</inkml:trace>
  <inkml:trace contextRef="#ctx0" brushRef="#br0" timeOffset="4969.76">11366 9979 61 0,'0'0'336'0,"0"0"-260"15,0 0-2 1,0 0 60-16,0 0-36 0,0 0-53 16,0-3-10-1,8 3-17-15,17 0 5 0,11 0 2 16,6 0-1-16,4 0 1 15,1 0 6-15,2 0 11 16,-2 0-14-16,-4 0-5 16,-6 0-6-16,-8 0-15 15,-4 0-2-15,-8 0 0 16,-3 3-31-16,-3-2-58 16,-9-1-111-16,-2 5-164 15</inkml:trace>
  <inkml:trace contextRef="#ctx0" brushRef="#br0" timeOffset="6346.07">10842 9948 56 0,'0'0'198'0,"0"0"-63"16,0 0 16-16,0 0 3 15,0 0-21-15,0 0-27 16,0-5-6-16,0 5-13 16,0 0-15-16,-4 0-8 15,-12 0-14-15,-11 0-29 0,-6 8-12 16,-12 9-5-16,-4 5 2 16,-7 3-2-16,0-2 1 15,8-1 1-15,3-2-2 16,11-4-4-16,13-4 3 15,7-4-3-15,7 0-1 16,5-2-3-16,2 6-3 16,0 2-2-16,13 5 4 15,12-1 0-15,10-3-19 16,1-4-1-16,5-5-2 16,-2-6 3-16,-3 0 7 15,-3 0 0-15,-6 0 6 0,-9 0-7 16,-8-4-6-16,-5-2 9 15,-5 4 15-15,0 0 2 16,0-2 9-16,0 0 2 16,-5 0-2-16,-7-1 13 15,-8 4-5-15,-2 1 5 16,-3 0-3-16,-1 0-6 16,-4 12-12-16,-1 5 4 15,7 5-1-15,1 4-6 16,8 4 0-16,8-1 2 15,7-3 0-15,0-3-1 16,0-6-1-16,19-3-3 16,13-6 2-16,10-8-1 15,12 0-2-15,6-24-7 16,2-18-31-16,-1-4-84 0,-5-1-85 16,-14 6-130-16,-9 10-119 15</inkml:trace>
  <inkml:trace contextRef="#ctx0" brushRef="#br0" timeOffset="8055.269">10803 10404 70 0,'0'0'245'16,"0"0"-175"-16,0 0 12 15,0 0 10-15,0 0-50 16,0 0-16-16,-6 0 2 16,6 0-14-16,0 0-10 15,0 0 0-15,0 0-1 16,0 0-3-16,0 0 0 16,0 0 6-16,0 0 0 15,0 0-6-15,0 0 1 0,0 0 7 16,0 0 1-16,0 0 5 15,0 0 10-15,4 0 14 16,8-1 0-16,0-7-3 16,7-1 0-16,-2-2 2 15,4-3-20-15,-4-2 1 16,0 0 6-16,2 0-1 16,-2 3-1-16,0 2-9 15,-7 0-7-15,3 5-5 16,-5 3-1-16,-4-2 0 15,1 5 1-15,-1-2-1 16,-4 2 0-16,2-1 1 16,-2 1-1-16,0 0 2 15,0 0-2-15,0 0 5 16,0 0-1-16,0 0-1 0,0 0 1 16,0 0-1-16,0 0-1 15,0 0-2-15,0 0 0 16,0 0-1-16,0 0 0 15,0 0 1-15,0 0-2 16,0 0 2-16,0 11 6 16,0 9-5-16,0 7 3 15,0 7 15-15,0 2-12 16,0 0 2-16,0-2-2 16,0-3 2-16,0-3-2 0,0-3 0 15,0-4-3 1,-2-3-2-16,-2-1 2 0,4-5-4 15,-2-4 0-15,2-1 0 16,0-6-5-16,0-1-45 16,0 0-96-16,0 0-151 15,0-1-176-15</inkml:trace>
  <inkml:trace contextRef="#ctx0" brushRef="#br0" timeOffset="9377">12103 9974 304 0,'0'0'111'0,"0"0"-34"0,0 0 44 15,0 0-12-15,0 0-39 16,0 0-8-16,0 0-15 16,0 0-9-16,0 14-5 15,0 6 3-15,0 9-1 16,0 2 0-16,0 7-9 16,0 9-3-16,0 3-2 15,0 3-5-15,-2 4-8 0,-1-5 1 16,3-6-3-1,-5-4-4-15,5-8 2 0,-2-3-4 16,2-12 0-16,0-2 1 16,0-9 2-16,0-6-3 15,0-1 0-15,0-1 2 16,0 0-1-16,-2 0 2 16,0 0-2-16,-2-14-1 15,0-11-7-15,-3-12 5 16,1-7 1-16,6-1-2 15,0 4 2-15,0 5 0 16,0 7-2-16,0 11 2 16,0 3 0-16,0 4 0 15,0 5 1-15,0 6-5 0,0 0 5 16,0 0-11-16,0 0-23 16,0 9-28-16,0 16-26 15,0 14 21-15,0 9-84 16,0-1-100-16,-14 0-152 15</inkml:trace>
  <inkml:trace contextRef="#ctx0" brushRef="#br0" timeOffset="10971.63">9448 11168 110 0,'0'0'90'16,"0"0"-3"-16,0 0 23 15,0 0-14-15,0 0-31 16,0 0-10-16,4 0-5 16,0 0-9-16,3 5 12 15,1-3-15-15,-1 4-12 16,0 0 12-16,2 5-5 16,4 1-6-16,1 1-6 0,4 7-1 15,4 0-5 1,0 0-8-16,3 0-3 0,-1 2-4 15,0-1 10-15,4 1 0 16,-1 2 4-16,3 0 0 16,-1 0 5-16,-2-3-12 15,2-1-2-15,0 1-1 16,-3-4-1-16,6 3 4 16,-4-4 4-16,3-2 1 15,-2 0-3-15,0-5 3 16,-3 4 3-16,0-5-3 15,-1 1 3-15,-1-1-4 16,0-1 3-16,1 2-2 16,2-1-1-16,0-2 0 0,-1-2 0 15,4 0-2-15,-4-2 4 16,-2 0-3-16,3-1-2 16,2 2-2-16,0-3 3 15,4 0-2-15,-1 0-2 16,-4 0 0-16,2 0 2 15,1 0-2-15,-2 0 5 16,2-8-7-16,0-2 3 16,-3-4 2-16,4 0-3 15,-3 1-5-15,2-7 5 16,1-1-2-16,-3 1 0 16,0 0-2-16,-2 0-1 15,0 1 1-15,1 2 0 16,-2-2-1-16,-1 3 1 0,2 1-1 15,-5 1 0-15,1-2 0 16,-2 4 0-16,0 0 0 16,-3 0 0-16,2 2 0 15,0-3 1-15,0 1 0 16,-1 1-1-16,4 0-1 16,-5-3 1-16,4 0 1 15,1-2-1-15,-1-4 0 16,2 0 0-16,-2 1 0 15,-5 2-1-15,-7 5 2 16,-1 4-3-16,-1 0 5 16,-4 2-3-16,2 1 1 15,-1-3-1-15,3-1 0 16,0-4-1-16,-1-1 1 0,2 2-1 16,-1-1-3-16,-1 3 4 15,-5 6-1-15,-1 0-2 16,-1 4-2-16,0 0-2 15,0 0 3-15,0 0-1 16,0 0-2-16,0 0-2 16,0 0-5-16,0 0-10 15,0 0-15-15,-3 0-26 16,-17 0-101-16,-5 0-47 16,-4 0-77-16,0 6 15 15</inkml:trace>
  <inkml:trace contextRef="#ctx0" brushRef="#br0" timeOffset="11340.8">11051 11097 370 0,'0'0'141'16,"0"0"-37"-16,0 0 29 16,0 0-26-16,0 0-53 15,0 0-30-15,-5-5-14 16,26-8-4-16,8-2 14 15,2-4-12-15,2 3-7 16,1 2 1-16,-1 3 3 16,-2 1-3-16,-1 2 3 15,0 5-4-15,-6-2 0 0,0 5-2 16,-3 0 3-16,0 0-2 16,-3 0 2-16,1 0-2 15,0 6 6-15,-2 10-1 16,-2 5 14-16,-1 3 5 15,-1 2-4-15,-4 1-2 16,-2 1-14-16,-5 0-4 16,0-1-4-16,-2-1-45 15,0-1-55-15,0-1-79 16,0-1-81-16,-6-3-213 16</inkml:trace>
  <inkml:trace contextRef="#ctx0" brushRef="#br0" timeOffset="16646.029">17450 7868 1 0,'0'0'44'0,"0"0"-14"16,0 0-11-16,0 0-3 16,0 0-7-16,0 0 7 0,0 0 5 15,-17 0 17-15,14 0 4 16,-4 0-2-16,1 0-1 16,-1 0-15-16,3 0 34 15,-3 0-14-15,0 0-27 16,-1 0 3-16,3 0-15 15,1 0 8-15,-1 0 16 16,1 0 8-16,1 0 17 16,3 0 41-16,0 0 19 15,-2 0-30-15,2 0-22 16,0 0-4-16,0 0 1 16,0 0-14-16,0 0-11 0,0 0-12 15,0 0-12-15,12 0-9 16,14 0 1-16,14 0 16 15,4 2 0-15,6 2-11 16,1-2 6-16,-4 0-9 16,0 2 4-16,-3 0-1 15,-4 0 0-15,-4 1-2 16,-6-1-4-16,-5-2 1 16,-7 1-2-16,-6 0 0 15,-3-3 0-15,-7 0 0 16,0 0 0-16,-2 0 5 15,0 0 5-15,0 0 4 16,0 0 13-16,0 0 14 0,-9 0 1 16,-17 0-10-16,-16-11-30 15,-3 3 1-15,-10 1-3 16,1-2 0-16,0 4-1 16,11-4 3-16,1 5 0 15,10-2 1-15,8 3-2 16,6 0 2-16,10 1-3 15,3 0 4-15,5 2-4 16,0 0 0-16,0 0-4 16,0 0-9-16,2 0-6 15,25 0-4-15,15 0 19 16,8 8 4-16,-4 0 1 16,-4 0 0-16,-12-2-1 15,-9 0 0-15,-4-2-1 0,-11-1-24 16,-4-3-33-16,-2 0-52 15,0 0-103-15,0-13-176 16</inkml:trace>
  <inkml:trace contextRef="#ctx0" brushRef="#br0" timeOffset="17551.88">17626 7917 360 0,'0'0'86'0,"0"0"-1"0,0 0 25 15,0 0-27 1,0 0-14-16,12-117-12 0,-12 92-7 15,7-3-4-15,-5 3-3 16,-2 3-11-16,1 0-6 16,-1 3 8-16,0 2-3 15,3-5-4-15,-3-6-6 16,2-3-3-16,-2-3-4 16,2 0-7-16,-1 2 0 15,3 0-1-15,0-1 3 16,-3-4-1-16,2-1-1 15,-1 0 5-15,-2 6-2 0,0-2-2 16,4 1 4 0,-4 3-3-16,1-4-1 0,4 5-8 15,-2-3 0-15,6-1-2 16,0 1 3-16,1-1-1 16,-2 2 0-16,1 0-1 15,1-4 1-15,-1 3 0 16,-3 2 2-16,1-1-1 15,-5 3 3-15,0 3-4 16,-1-2 0-16,-1 7 0 16,4 0 0-16,-4 8 2 15,0 4-2-15,2 2 0 16,-2 4 1-16,3 2-3 16,-3 0 2-16,2 0-2 15,-2 0 0-15,0 0-2 0,0 0 2 16,0 0 1-1,0 0-3-15,0 0-3 0,0 0 5 16,0 0-7-16,0 0 3 16,0 0-13-16,0 0-10 15,0 0-22-15,0 0-60 16,-16 0-59-16,1 0 13 16,-2-2 29-16,5-1 56 15,-3 2 13-15,5-1 3 16,1-4 31-16,1 0 19 15,-1-2 6-15,4-1 8 16,-4 1-8-16,3 1-17 0,-4 6-53 16,-3 1-93-1</inkml:trace>
  <inkml:trace contextRef="#ctx0" brushRef="#br0" timeOffset="18700">17537 6704 154 0,'0'0'74'16,"0"0"22"-16,0 0 29 16,0 0-23-16,0 0-11 15,0 0-8-15,0 0-21 16,0-81-19-16,0 79-17 0,0 2-4 15,0 0-10-15,0 0 4 16,0 0-1-16,0 0 0 16,0 0-15-16,0 6-7 15,0 20-5-15,0 17 12 16,0 13 31-16,-4 13 10 16,-5 9-5-16,0 4-11 15,-2 4-8-15,4-5-10 16,3-4-2-16,2-9 1 15,0-4 2-15,2 0-3 0,-5 0-2 16,4-3-3 0,-1-10 3-16,2-6 0 0,-2-7-1 15,2-12-2-15,0-7 0 16,0-10 2-16,0-7-2 16,0-2-10-16,0 0 3 15,0 0-3-15,0-26 5 16,0-25 5-16,14-18 26 15,-1-22-10-15,-8-1-10 16,-1 1-3-16,-4 10 2 16,0 6 11-16,0 10 7 15,0 3 0-15,0 7-3 16,0 5-8-16,0 4 1 16,0 4 0-16,0-2-3 15,-4 2 0-15,4 1-4 0,0 5-3 16,0 4-1-16,0 10 0 15,0 9 0-15,4 6-2 16,-2 7 2-16,1 0-2 16,-3 0 0-16,0 0-11 15,1 18-6-15,4 26-3 16,-3 23 20-16,0 16 7 16,-2 12 9-16,0 1-16 15,0-5 4-15,0-6 3 16,0-8-7-16,0-9 3 15,0-2-1-15,0-5-1 16,0-4 4-16,-2-2-5 0,0-7 1 16,0-3 2-16,-1-7-3 15,2-7-2-15,1-6 0 16,0-9-3-16,0-9-2 16,0-2-3-16,0-5 1 15,0 0 2-15,0 0-4 16,0 0 4-16,0 0 3 15,0-5 4-15,0-21-1 16,0-14 1-16,6-25 6 16,5-12-5-16,-1-12-1 15,5-7-1-15,-4 0-1 16,3 1 2-16,-4 8 1 16,-3 10 3-16,-3 19 4 15,-4 10 5-15,0 14 0 16,0 9 8-16,0 8 1 0,0 6-2 15,0 8-3 1,0 3-6-16,0 0-8 0,0 0-3 16,0 0-5-16,0 8-6 15,0 30-9-15,0 23 3 16,0 33 17-16,-4 15 9 16,-7 0-5-16,5-6 2 15,-2-9-2-15,3-15-1 16,5-12 0-16,0-14-3 15,0-14 0-15,0-14-1 16,0-8-12-16,0-13-45 16,0-4-72-16,0 0-113 0,0-22-112 15,0-18-98-15</inkml:trace>
  <inkml:trace contextRef="#ctx0" brushRef="#br0" timeOffset="19575.09">17403 6470 111 0,'0'0'546'0,"0"0"-466"15,0 0-28-15,0 0 69 16,0 0-63-16,0 0-51 15,38 13 26-15,-2-4 7 16,8-1-10-16,3 3-21 16,-4-2-9-16,6 2 4 15,-8 0-4-15,-2-2 0 16,-10-1-1-16,-11-2 1 16,-10-1-3-16,-5-4-1 0,-3-1 4 15,0 2 13-15,0-2 11 16,-18 0 38-16,-22 2 7 15,-13 1-55-15,-10-2 12 16,3 1-1-16,6 1 0 16,8-3-4-16,7 0-5 15,11 0 4-15,7 0-4 16,11 0-3-16,3 0 2 16,7 0-3-16,0 0-12 15,0 0-8-15,2 0-11 16,21 0-9-16,23 0 8 15,8 0 18-15,9 3-4 16,0 6-8-16,-5 2 0 16,-7-1 11-16,-8 2 3 0,-14-6 0 15,-10-1-6-15,-11-2-10 16,-8-1 12-16,0-2 4 16,-13 0 16-16,-30 0 8 15,-18 0-17-15,-7 0-2 16,5-2 9-16,13-4 8 15,11-2-9-15,14 0-4 16,10 2-9-16,9 4-4 16,4-2-25-16,2-1-52 15,4 0-150-15,19-1-382 16</inkml:trace>
  <inkml:trace contextRef="#ctx0" brushRef="#br0" timeOffset="24705.89">18156 6902 68 0,'0'0'247'0,"0"0"-117"15,0 0-15-15,0 0 47 0,0 0-10 16,0 0-44-16,0 0-24 16,-11 0-10-16,11 0-15 15,0 0-10-15,0 0-9 16,0 0-7-16,0 0-4 16,0 0-11-16,0 0-8 15,0 0-4-15,0 0-6 16,0 0-1-16,0 0-5 15,0 0-2-15,5 0 1 16,10 4 2-16,2 0 5 16,7-1 0-16,-4 0-1 15,4-1-2-15,-2 1 3 16,5-3 1-16,-2 0-1 0,1 0-3 16,-5 0-4-1,1 0 6-15,-5 0-3 0,-5 0 2 16,-3 0 1-16,-7 0 0 15,0 0 1-15,-2 0 3 16,0 0-2-16,0-3 1 16,0 1 0-16,0 0 2 15,0 2-4-15,0-4 0 16,0-4-5-16,0 0 5 16,0-4 2-16,0-2-2 15,-2 4 6-15,-5-1-6 16,3 2 4-16,-3 0-2 15,2-1-2-15,1 2-2 16,-1-1-1-16,1 0-1 0,0 1-1 16,1 2 5-1,-1 1 0-15,-2 0 2 0,1 1 3 16,-2-1-4-16,1 1 1 16,-2 2 1-16,2-3-2 15,-1 2 3-15,2 3 1 16,0 0-1-16,0 0 2 15,1 0-2-15,-1 0-1 16,0 0 1-16,1 0 0 16,0 0 4-16,-3 0-2 15,0 0-1-15,-2 0 3 16,0 0-6-16,-1 2 3 16,-4 4 0-16,1 3-5 15,-4 3 1-15,3 2-1 0,-5 4 0 16,4-1 0-16,-1-1 1 15,5-4-1 1,2 0 0-16,2-2 0 0,-2 4-1 16,3 2 0-16,-3 7-1 15,0 0 2-15,0 5 0 16,3-3 2-16,-2 3-4 16,6 0 1-16,0 4 0 15,2-1 1-15,0 3-2 16,0 0 1-16,0-3 0 15,0-3 1-15,6-4 0 16,11-4-2-16,2-4 0 0,4-2-1 16,6-6-5-16,4-4-1 15,12-4-66-15,13-14-65 16,8-19-132-16,-5-6-209 16</inkml:trace>
  <inkml:trace contextRef="#ctx0" brushRef="#br0" timeOffset="28427.78">18770 7192 153 0,'0'0'23'0,"0"0"-5"16,0 0 83-16,0 0-17 15,0 0-44-15,0 0-24 16,0 0 9-16,0 0-5 16,0 0-6-16,0 0 10 15,0 0 5-15,0 0 14 0,0 0 18 16,0 0 15-16,0 0 7 15,0 0 6-15,0 0-20 16,0 0-6-16,0 0-9 16,0 0-8-16,0 0-16 15,0 0-18-15,6 0-3 16,7 0-7-16,4 0 2 16,4 0-2-16,4 5-1 15,0 2 1-15,-5 2-1 16,6-1-1-16,-8 2 1 15,-3-1 1-15,1 2-2 16,-5-1 0-16,-2 0 0 16,0 0 0-16,-6-1 2 0,-1 2-4 15,-2-2 4-15,0 5 2 16,0-1 1-16,-10 3 2 16,-11-2 3-16,-6-2-1 15,-2-1-3-15,-3-4 4 16,1-5 9-16,4-2-7 15,3 0 6-15,4 0-3 16,4 0-1-16,8 0-1 16,0 0-8-16,7 0 2 15,1 0-4-15,0 0-3 16,0 0-5-16,0 0-2 16,0 0 1-16,0 0-7 0,0 0-11 15,6 0 5 1,12 3 19-16,2 5 0 0,0 3-1 15,0 2 2-15,0 1-1 16,1-1 1-16,-6 7-1 16,0 1 0-16,-1-2 0 15,-6 4-1-15,-4-3 1 16,-4-2 2-16,0 0-1 16,0 2 3-16,-4-3 13 15,-18 2 11-15,-6-2 1 16,-1-2-8-16,-2-6-8 15,-1-3-12-15,3-6-1 16,0 0-28-16,0 0-57 16,7-8-97-16,1-14-219 0,2 2-190 15</inkml:trace>
  <inkml:trace contextRef="#ctx0" brushRef="#br0" timeOffset="30473.96">17584 14772 538 0,'0'0'202'16,"0"0"-131"-16,0 0 40 16,0 0 36-16,0 0-43 15,0 0-27-15,0 0-20 16,3 34-4-16,-1-11-16 16,-2 5-12-16,0 10-11 15,0 4-5-15,0 10-9 0,0 7 2 16,-7-6-2-16,-5 5 0 15,2-17 0-15,3-14-7 16,1-8 3-16,3-13 4 16,3-6 0-16,0 0-7 15,0 0-7-15,0 0-2 16,0-20-4-16,0-24-2 16,0-19 19-16,11-6 2 15,4 2-4-15,-1 4 0 16,-3 16 1-16,-5 7 4 15,-3 12 1-15,-1 6-1 16,-2 3 0-16,0 5 2 16,0 6-2-16,0 2 0 15,0 4 1-15,0 2-1 0,0 0 5 16,0 0-3-16,0 0 1 16,0 16 6-16,0 22-2 15,0 9-5-15,0 7 1 16,-5-9-2-16,-1-6 2 15,2-11-3-15,0-9 0 16,1-10 1-16,3-7-1 16,-2-2-2-16,-1 0 0 15,3 0-12-15,-5 0-21 16,-1 0-41-16,-2-5-96 16,-6-1-182-16,3 1-121 0</inkml:trace>
  <inkml:trace contextRef="#ctx0" brushRef="#br0" timeOffset="33005.28">19347 6119 248 0,'0'0'334'16,"0"0"-275"-16,0 0 17 15,0 0 101-15,0 0-59 16,0 0-39-16,0 0-24 16,-42 33-29-16,19 1-14 0,-2 2-2 15,0 0 5-15,5-3-3 16,4-8-4-16,4-5-8 15,3-7 5-15,2-9-4 16,5-2 2-16,0-2 1 16,2 0-4-16,0 0-5 15,0 0-4-15,-7-6 5 16,-4-12 1-16,-2-7 3 16,-6-1 3-16,4-1 1 15,1 12-2-15,4 6 3 16,3 7 8-16,3 2-1 15,-9 0-12-15,-4 8-2 0,-3 17-2 16,-4 6-8-16,6 2 11 16,6-7-1-1,10-7 2-15,2-7-3 0,0-7 0 16,0 1-2-16,7-3-7 16,15-3-13-16,10 0-50 15,7-18-26-15,7-10-36 16,-4-1-127-16,-10 6-67 15</inkml:trace>
  <inkml:trace contextRef="#ctx0" brushRef="#br0" timeOffset="34754.92">19563 5564 651 0,'0'0'0'0,"0"0"0"15,0 0 2 1,0 0 1-16,0 0-6 0,0 0 3 16,116-107-12-1,-105 93-7-15,-6 9 8 0,-2 2 11 16,-3 3 6-16,0 0 11 16,0 0 19-16,-4 14-12 15,-17 11 4-15,2 9-16 16,-4 7 3-16,4-6 37 15,9-6 7-15,3-12-17 16,7-5-16-16,0-5-26 16,0-3-3-16,0-4-15 15,16 0-10-15,9-6-5 16,4-25 3-16,-2-5 11 16,-7-7-13-16,-10-3-1 0,-10-3 24 15,0 5 3 1,0 10-16-16,-3 10 17 0,-11 12 5 15,-1 10 0-15,2 2-9 16,-4 2 7-16,-1 26 2 16,3 14 14-16,4 12 15 15,2 12 1-15,6 4-15 16,3 5 1-16,0-2 10 16,0 5-17-16,0-6-1 15,0-4-8-15,0-2-4 16,0-15-13-16,0-10-12 15,0-13-17-15,0-13 4 0,0-6 5 16,-9-9 4 0,-6 0-2-16,-6-6-19 0,0-20 33 15,-2-7 21-15,6 0 10 16,7-1 16-16,6 4 9 16,4 3 6-16,0 3-2 15,0 4-6-15,18 2-3 16,7-1-12-16,4 0 2 15,1 0-4-15,3-3 6 16,0-1 9-16,0 1 13 16,1-5-10-16,1 1-8 15,3-1-19-15,0-3-2 16,-4 1 2-16,-1-1-7 16,-6 2 0-16,-1-3 1 15,-4 7 2-15,-3-6 1 0,-2 0 2 16,-4-1 5-16,-5 1-1 15,1 2-2-15,-6 2 21 16,-1 6-5-16,-2 1-3 16,0 3-5-16,0 7 6 15,0 3 13-15,0 1-6 16,-8 5-11-16,-1 0-1 16,-2 0-10-16,-3 11-6 15,-6 17-2-15,1 16-8 16,-4 13 8-16,3 9 1 15,7-1 0-15,1-5 1 16,5-7 0-16,4-13 0 16,3-6-1-16,0-10-1 0,0-4-1 15,13-6-1-15,1-6-1 16,7-5-5-16,4-3-4 16,6-8-6-16,5-17-10 15,-1-8-17-15,-6-2 6 16,-6 5 13-16,-8 4 18 15,-9 10-10-15,-3 10-5 16,-3 6 24-16,0 0 2 16,0 0-2-16,0 4-4 15,-3 18 4-15,-12 10 8 16,-1 6-1-16,3 1 21 16,9-3 12-16,4-3-6 15,0-5-10-15,0-3-4 16,0-8-15-16,13-8-5 0,1-2-2 15,3-7-3-15,6 0-11 16,1-14-17-16,3-16 8 16,-3-4-10-16,-8-4-5 15,-7 4 6-15,-7 4-8 16,-2 4-5-16,0 7 14 16,-9 5 30-16,-9 7-24 15,3 1-15-15,-4 4 26 16,9 2 16-16,1 0 1 15,5 0 29-15,4 0 12 16,0 0-9-16,0 0-13 0,0 0-12 16,0 0-7-16,0 0 1 15,0 8-2-15,0 2 1 16,0-2-1-16,0-2 1 16,2-4-1-16,0 0-1 15,-2 0-1-15,2-2-3 16,-2 0 0-16,3 0 4 15,-3 0 1-15,0 0 2 16,0 0 0-16,0 0 5 16,0 0 5-16,0 0 4 15,0 0-2-15,0 0-1 16,0 0-8-16,0 0 2 16,0 0-3-16,0 0-1 15,0 0-1-15,0 0 0 16,0 0 2-16,0 0-4 0,0 0-2 15,0 0-1-15,0 0 2 16,0 0-12-16,0 2-30 16,2 0-9-16,1-2 11 15,0 3 7-15,-1-3 12 16,-2 1 16-16,0-1 5 16,0 0 1-16,0 0 1 15,0 0 10-15,0 0-1 16,0 2-10-16,0-2-58 15,0 0-217-15</inkml:trace>
  <inkml:trace contextRef="#ctx0" brushRef="#br0" timeOffset="36186.65">20175 5709 470 0,'0'0'105'15,"0"0"-87"-15,0 0 42 16,0 0-12-16,0 0-40 16,0 0-3-16,36 12 4 15,-19-12-2-15,6 0-4 16,6 0-3-16,4-8 0 15,0-19 7-15,3-4 18 0,-5-8 29 16,-2-3-21 0,-4-2 17-16,-7 0-5 0,-3 1-7 15,-3 5-2 1,-6 7-5-16,-3 7-7 0,-3 10 6 16,0 4-6-16,0 7-4 15,0 0 5-15,-5 3-6 16,-11 0-1-16,-3 0-3 15,-7 26-15-15,-4 18-2 16,-3 14 2-16,1 10 3 16,6 2 0-16,5-3-2 15,12-1 0-15,6-10-1 16,3-3 0-16,0-8-1 16,16-7-1-16,4-8 1 15,-1-12-7-15,-1-7-7 0,4-11-8 16,0 0-14-16,2-21-10 15,1-15 2-15,-5-4 12 16,-9 4 4-16,-4 4 5 16,-4 8 4-16,-3 7-9 15,0 8 11-15,0 4 16 16,2 5 1-16,0 0-3 16,2 0-4-16,5 0-12 15,2 0 15-15,8 0 5 16,2 0 8-16,-1 0-5 15,-2 0-2-15,-3 0 0 16,-1 0 2-16,-7 0-2 0,-5 0 2 16,-2 0-1-1,0 0 6-15,0 0 3 0,0 0 2 16,0 0-4-16,0 5-4 16,0 7-5-16,0 4 0 15,0 7 8-15,-2 2 13 16,2 0 14-16,0-8-9 15,0-3-19-15,4-5-5 16,8-2-2-16,1-7-3 16,3 0-7-16,-2-2-4 15,3-18-4-15,-8-4 10 16,-5-2 1-16,-4 1 7 16,0 0 0-16,-12 0-18 15,-9 8-15-15,-4 4-16 0,-1 9 8 16,3 3 23-16,5 1 3 15,5 0 15-15,6 0 0 16,2 0 16-16,5 0 8 16,0 0-3-16,0 4-15 15,0 2 4-15,9 3-3 16,9-1-6-16,5 0-2 16,4 0-2-16,-4-2 1 15,2 2-3-15,-3 0 1 16,-1 1 3-16,-5 1-5 15,1 2 1-15,-7 0 5 0,2 1-7 16,-2-2 7 0,-5 0 1-16,4-3 0 0,-2-1-1 15,1-2 0-15,0-3-1 16,4-2 1-16,7 0-3 16,8-5 3-16,4-19 0 15,9-10 11-15,7-6 4 16,-2-4-12-16,1-6 4 15,-1-3 0-15,-7-3-1 16,-5 5 4-16,-10 4 1 16,-8 8 1-16,-8 14 2 15,-7 9 14-15,0 5 10 16,-14 10-22-16,-16 1-9 16,-6 1-11-16,-9 34 6 0,2 10-2 15,2 13 2-15,5 4 10 16,7 0 2-16,11 4-3 15,7-7-7-15,8 0-4 16,3-4-8-16,0-8-31 16,23-11-104-16,8-12-112 15,5-13-95-15</inkml:trace>
  <inkml:trace contextRef="#ctx0" brushRef="#br0" timeOffset="36633.96">21125 6016 486 0,'0'0'116'0,"0"0"-53"16,0 0 53-16,0 0-52 15,0 0-55-15,0 0 1 16,46-12-2-16,-6-15-7 16,7-7 0-16,-1-2-1 0,-3-1-3 15,-10 1-5 1,-10 2-4-16,-12 11 12 0,-10 8 2 15,-1 8 5-15,0 5 16 16,-14 2-12-16,-13 0 30 16,-4 8-12-16,0 14-7 15,2 10-3-15,6 4 35 16,10 5 6-16,8-2-25 16,5 1-20-16,0-5-15 15,5-3-2-15,23-13-75 16,11-10-147-16,0-9-239 15</inkml:trace>
  <inkml:trace contextRef="#ctx0" brushRef="#br0" timeOffset="37269.58">20413 6250 453 0,'0'0'192'16,"0"0"-126"-16,0 0-8 0,-44 159 32 16,21-96-32-16,6-6-6 15,5-8-26-15,5-17 7 16,6-10-11-16,1-9-8 16,0-12-9-16,0-1-4 15,0 0 5-15,0-15-6 16,10-27 0-16,15-19 18 15,4-19-1-15,-6 2-12 16,-9 4-1-16,-1 13 1 16,-5 12 3-16,-2 18-8 15,4 14 7-15,-5 11-1 16,-2 3-3-16,2 3-6 16,4 0 2-16,7 0 1 15,4 0-3-15,6 0 3 0,-2 3-13 16,0 3-52-16,0-1-48 15,-6 1-117-15,-4 0-108 16</inkml:trace>
  <inkml:trace contextRef="#ctx0" brushRef="#br0" timeOffset="37482.65">20325 6304 853 0,'0'0'59'0,"0"0"-14"0,0 0 37 16,0 0-68-16,0 0-11 15,0 0-3-15,100 38-19 16,-70-30-68-16,0 6-124 16,-10 3-80-16,-9 5-157 15</inkml:trace>
  <inkml:trace contextRef="#ctx0" brushRef="#br0" timeOffset="37686.4">20263 6682 255 0,'0'0'66'0,"0"0"8"0,0 0 20 16,0 0-63-16,0 0 0 15,0 0 13-15,25 23-11 16,-12-21-25-16,1 1-8 16,5-3 0-16,-4 0-28 15,-1-5-153-15</inkml:trace>
  <inkml:trace contextRef="#ctx0" brushRef="#br0" timeOffset="39007.99">20263 6682 174 0,'79'47'248'15,"-77"-47"-185"-15,-2 0 20 16,2 0 36-16,1 0-57 16,-1 0-3-16,3 0-12 15,4 0-27-15,6-2 10 16,6-5-4-16,9-3-14 16,2-2-3-16,3-7-1 0,1-3-7 15,0-6-1-15,0-2 1 16,-5 2 0-16,-4 0-1 15,-10 5-5-15,-9 3 1 16,-2 6 4-16,-6 4 6 16,0 6 1-16,-3 2 7 15,-10 2-14-15,-8 0 11 16,2 2 2-16,-4 16-6 16,3 7-6-16,0 2 4 15,7 1 10-15,4-2-8 16,1 3-1-16,8-3 1 15,0 0-7-15,0-4-2 0,0-1 2 16,12-6 0 0,3-4-3-16,1-5 3 0,7-4-4 15,8-2 1-15,7 0-3 16,8-20 4-16,8-10-9 16,1-11 7-16,-1-4 2 15,0-6 0-15,-3-10 0 16,-2-6-2-16,-7 3-1 15,-12 9-12-15,-8 15 11 16,-17 12 6-16,-5 14 9 16,0 6 10-16,-17 8-9 15,-13 0-8-15,-9 28-2 16,-3 16 0-16,-1 18-3 16,3 5 3-16,5 0 3 15,6-4 2-15,9-11-3 0,7-12 0 16,8-14 0-16,5-7-2 15,0-12-7-15,0-5-5 16,21-2-18-16,8-2-17 16,6-21-9-16,4-8 11 15,5 1-10-15,0 8-12 16,-2 4 25-16,-1 8 2 16,-6 6 2-16,-6 4 14 15,-5 0 12-15,-4 0 4 16,-6 11 8-16,-3 1 1 15,-4 1 20-15,1-6 45 16,2-2 24-16,3-3-22 0,3-2-18 16,3 0-11-1,8 0-16-15,6-14 4 0,8-14-7 16,-1-10-9-16,3-2-7 16,-1-1-4-16,-7 3-2 15,-5 3-6-15,-11 5-7 16,-8 1 5-16,-8 7-4 15,-3 8 14-15,0 4-1 16,-13 6 1-16,-7 4 0 16,-10 0 7-16,-3 14-6 15,-5 16-1-15,2 8 13 16,7 9 15-16,10 3 6 0,9 0-27 16,10-2-7-16,0-6 0 15,7-3 0-15,15-6 2 16,5-5-2-16,4-8-2 15,-3-7-2-15,6-7-7 16,0-6-4-16,-2 0-13 16,0-6-14-16,-5-16-5 15,-5-5 7-15,-3-1-65 16,-4 4 11-16,-4 6 41 16,-6 7 18-16,-3 10 12 15,-2 1 19-15,0 0 3 16,2 0-30-16,3 0-1 15,-3 0 13-15,1 4 19 16,0 4 8-16,0-2-4 16,-1 2 7-16,-1-2 14 0,2 2 2 15,0-4 18-15,0 2-4 16,5 0-8-16,5 2 0 16,2 0-7-16,8 2-6 15,7 3-13-15,3-1-7 16,4 4-9-16,-6 4-103 15,-8 2-151-15</inkml:trace>
  <inkml:trace contextRef="#ctx0" brushRef="#br0" timeOffset="40303.71">10712 8992 442 0,'0'0'152'0,"0"0"-7"16,0 0-2-16,0 0-23 0,0 0-49 16,0 0-42-16,-32 91-29 15,23-7 0-15,0 5 1 16,0-2 1-16,-3-12 2 16,3-12-1-16,1-13-3 15,0-20 3-15,2-13-1 16,4-11 1-16,2-6 5 15,-5 0 11-15,-3-7 16 16,-10-23-3-16,-7-6-21 16,-4-8-2-16,-2 5-2 15,2 13-1-15,9 12 1 16,6 12-1-16,8 2-6 16,4 0-1-16,-1 27-22 0,3 3-13 15,0 4 24-15,16-8 11 16,10-8 2-16,4-8 0 15,1-8-1-15,0-2-2 16,4-12-3-16,4-24-33 16,3-14-105-16,-4-3-166 15,-16 9-184-15</inkml:trace>
  <inkml:trace contextRef="#ctx0" brushRef="#br0" timeOffset="42681.35">9841 7848 487 0,'0'0'119'0,"0"0"-11"16,0 0 25-1,0 0-52-15,0 0-41 0,0 0 4 16,54-81 3-16,-12 40-31 16,4-5-11-16,-1-4-5 15,-6-5-5-15,-8-5 5 16,-10-7 5-16,-9 2-5 15,-6 9-4-15,-6 14-3 16,0 22 7-16,0 12 18 16,-13 8 38-16,-11 0-30 15,-7 24-26-15,-5 16-2 16,4 16-10-16,6 7 12 16,10 4 3-16,6 4 0 15,8-4 0-15,2-4-3 0,0-10 0 16,6-10 0-16,13-7-1 15,4-12-2-15,1-7-5 16,6-10-10-16,-1-7-5 16,3 0 8-16,2 0 1 15,0-21 1-15,-5-8 6 16,-2-1 4-16,-7 0-1 16,-7 5 3-16,-7 8 0 15,-3 7 1-15,-3 10 1 16,0 0 9-16,0 0-3 15,0 0-7-15,0 16-3 0,-5 14-7 16,-2 6 2-16,6 2 8 16,1-6 0-16,0-3 0 15,4-7 2-15,10-8 2 16,3-4-4-16,3-6-3 16,0-4-4-16,2 0 2 15,3-17-12-15,-2-10 6 16,-8-5 3-16,-11-3-23 15,-4 3 2-15,0 4-32 16,-9 9-22-16,-11 8-3 16,-1 9 22-16,-4 2-2 15,1 0 16-15,7 15 41 16,2 2 9-16,6 0 3 16,9 0 8-16,0-3 10 0,0-2 6 15,20-2 17-15,11-4-11 16,12-6-6-16,7 0-7 15,9-10-10-15,3-18-10 16,0-7 7-16,-2-7-6 16,-4-11 6-16,-2-5-6 15,-8-6 0-15,-7-3-1 16,-15 8 2-16,-15 9-2 16,-9 14 1-16,0 19 14 15,-22 12 11-15,-14 5-7 16,-7 13-15-16,-4 21 4 15,-1 19 12-15,1 11 2 16,0 6 5-16,9 2-7 0,12-8 16 16,10-11-9-1,16-11-27-15,0-13 0 0,0-11-4 16,16-6-7-16,10-12-3 16,8 0 2-16,11-6-3 15,3-26 4-15,5-3 4 16,-4 2-12-16,-1 8-15 15,-11 10 13-15,-5 13 12 16,-9 2-17-16,-9 8-30 16,-11 20 23-16,-3 5 17 15,-5-2 13-15,-19-7 3 16,-5-2 20-16,0-6 12 0,-4-6-6 16,4-6 5-1,-2 1 2-15,10-5-20 0,5 0-3 16,10 0-8-16,4 0-2 15,2 0-16-15,0 0-43 16,2 0-39-16,20 1 46 16,7 6 52-16,5 0 0 15,-1 6 3-15,0-1 0 16,1 0 1-16,-1-2-1 16,0-4 1-16,6-4 13 15,-1-2-2-15,-1 0 5 16,1-11 1-16,-5-8-16 15,-6-3 2-15,-4-3-1 16,-15 4 9-16,-8-1 9 16,0 6-11-16,0 7-3 0,-13 9 14 15,-8 0-16-15,3 2 10 16,-1 21-18-16,4 6-1 16,3 4 1-16,8-3 19 15,4-4 20-15,0-3 4 16,9-2-21-16,9-7-15 15,5-9-7-15,0-5-6 16,4 0 0-16,0-8-18 16,-2-14-3-16,-7-3-3 15,-7 1 4-15,-11-2-2 16,0 0 10-16,-4 1-23 16,-19 7-11-16,-4 6 10 0,-2 10-1 15,-2 2 21-15,4 0 20 16,5 10 2-16,4 0 8 15,12-1 7-15,4-2-14 16,2 0-1-16,0-2 5 16,8-1-3-16,15 1-2 15,4-4 0-15,4-1 0 16,1 0 1-16,2 5-1 16,-2 1 0-16,-1 4-11 15,-2 2-5-15,-4 2 9 16,-6 2 2-16,-1 2 5 15,-6-2 3-15,3-5 11 16,-4-2 16-16,2-6 10 0,5-3 5 16,6 0-16-1,10-23 32-15,4-16 3 0,5-11-3 16,-1-9-34-16,-3-11-15 16,-3-13-1-16,-7-1-9 15,-9 9-2-15,-9 21-5 16,-11 23 5-16,0 21 6 15,0 7 8-15,-8 3-14 16,-15 13-12-16,-6 18 0 16,0 17 5-16,3 8 4 15,1 6 3-15,5 3 0 16,5 0 2-16,3-4 1 0,10-2 7 16,2-5 19-16,0-9-7 15,0-7-10 1,22-5-6-16,1-7-6 0,3-6 0 15,3-7-1-15,2-13 1 16,7 0-5-16,5-19-5 16,1-19 5-16,-1-11 1 15,-6-8-5-15,-13 0-18 16,-10 7 11-16,-12 11 6 16,-2 19 10-16,0 11 9 15,-16 9 9-15,-3 0 5 16,-1 24 13-16,2 20-23 15,9 12 6-15,9 9 26 0,0-2-16 16,16 0-27 0,10-6-2-16,8-7-83 0,-3-11-136 15,-6-12-317 1</inkml:trace>
  <inkml:trace contextRef="#ctx0" brushRef="#br0" timeOffset="43272.99">10028 8408 566 0,'0'0'170'0,"0"0"-128"16,-19 157 24-16,5-91 1 0,5-9-27 16,6-10-6-16,3-13-5 15,0-15-6-15,0-10-10 16,0-9-6-16,0 0-3 16,0-4-4-16,0-37 0 15,14-18 27-15,2-19 28 16,-5-9-37-16,-2 7 3 15,-4 5-7-15,-3 16-7 16,0 12 6-16,5 13 11 16,-3 14-13-16,5 8-6 15,2 6-5-15,7 0-5 16,10 2 0-16,8 0 4 16,5 2 1-16,-1 2-1 0,0 0 0 15,-2 0-35-15,-7 0-53 16,-5 4-48-16,-12 4-100 15,-14 0-124-15</inkml:trace>
  <inkml:trace contextRef="#ctx0" brushRef="#br0" timeOffset="43454.56">10013 8342 545 0,'0'0'326'0,"0"0"-289"16,0 0 83-16,0 0-39 16,113 52-69-16,-72-29-11 0,-7-1-1 15,-1 1-81-15,-12-1-172 16,-9 0-264-16</inkml:trace>
  <inkml:trace contextRef="#ctx0" brushRef="#br0" timeOffset="44961.2">9992 8811 593 0,'0'0'236'16,"0"0"-199"-16,0 0-30 0,0 0 1 15,0 0 4-15,0 0-2 16,108 21-4-16,-72-21-2 15,-1-3-2-15,-1-11 0 16,-2-4 5-16,-2-4 0 16,1-4 4-16,-1-2 1 15,-3-7-2-15,-1 2-3 16,-9-2 5-16,-6 5 1 16,-6 7-2-16,-5 6 0 15,0 9 2-15,-6 4 7 16,-15 4-11-16,-2 0-2 15,-1 0-7-15,-5 22-3 16,3 8-2-16,1 11 5 0,5 1-2 16,7-5 0-1,7-1 1-15,6-3 1 0,0-7-1 16,10-2 1-16,17-7 0 16,9-3-1-16,8-11 1 15,12-3-4-15,4-6-3 16,7-24-5-16,1-10 7 15,0-16 1-15,-5-13-3 16,-5-9 6-16,-12-6-1 16,-6-5-2-16,-11 9 3 15,-11 17 1-15,-7 12 0 16,-11 22 9-16,0 14 3 0,0 13 35 16,-23 2-18-1,-10 34-13-15,-13 27-16 0,-6 18-4 16,-4 14 4-16,6-3 6 15,4-6 7-15,17-16 11 16,12-14-3-16,9-19-19 16,4-13-2-16,4-12-3 15,0-6-2-15,4-4 1 16,19 0-8-16,6-10-2 16,11-18-5-16,1-5-4 15,-1 1-15-15,3 6 7 16,-1 6-9-16,-3 9 1 15,-5 6 8-15,-3 5 18 0,-9 0 7 16,1 5 1 0,-4 12 4-16,0 3 1 0,-1-1 7 15,-1-5 17-15,1-3 5 16,1-3 1-16,4-5-2 16,-1-3-15-16,8 0 2 15,4-19 2-15,5-15 3 16,6-13-8-16,1-6-5 15,0-5-6-15,-7 1-1 16,-5-7-6-16,-12 3-5 16,-7 2 4-16,-11 9-10 15,-4 16 12-15,0 14 5 16,-12 12 13-16,-13 8-9 16,-4 4 11-16,0 32-15 0,0 13 0 15,2 11 1-15,8 3-3 16,3 2 4-16,7-3-2 15,7-2 2-15,2-6-1 16,0-6 0-16,2-7-1 16,18-5-6-16,1-11 6 15,5-6-2-15,1-7 2 16,4-10-3-16,2-2-4 16,3 0 6-16,0-19-1 15,4-15-1-15,-3-5-5 16,-4-8 5-16,-6 2-4 15,-10 0-3-15,-7 9-10 16,-10 4 11-16,0 11 1 16,-2 7 8-16,-16 6 2 15,-4 8-1-15,-4 0 14 0,-3 0-8 16,2 19-6-16,2 13 4 16,7 8 7-16,7 9-4 15,7 3 4-15,4-1 2 16,0-4-9-16,10-7-2 15,15-4-3-15,2-6 7 16,0-7-7-16,3-4 1 16,2-10-2-16,4-6 1 15,4-3-12-15,0-6-2 16,0-20 4-16,0-9 5 16,-9 2 5-16,-6-1 1 15,-7 3 2-15,-7 11-1 0,-7 9 15 16,-2 5 19-16,1 4-5 15,-3 2-20-15,6 0-11 16,6 0-2-16,1 0 0 16,5 0 1-16,5 0 2 15,-4 0-1-15,3 13 0 16,3 4 1-16,-6 1 1 16,2 0-1-16,-1 0 2 15,-2-2-1-15,-4-2 1 16,-1 0 0-16,-3-2-1 15,-2-2 1-15,-3 2 0 0,1 2 0 16,-3 2 8 0,2 0 1-16,-1-1-3 0,4-4-1 15,-4 0-8-15,7-3 0 16,12-7-26-16,5-1-107 16,4 0-285-16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41:56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6508 8365 570 0,'0'0'43'16,"0"0"-41"-16,0 0 26 0,0 0 51 15,0 0-44 1,0 0-12-16,0 0 8 0,0 0 4 15,0-1 0-15,0 1-3 16,0 0-8-16,5 0-1 16,-1 0-6-16,8 0-3 15,5 0 15-15,8 0 6 16,6 0 6-16,4 3-14 16,4 2-12-16,5 1-3 15,2-1-4-15,4-1-3 16,-6-2-4-16,1-2 0 15,-7 0-1-15,-7 0 2 16,-9 3-1-16,-7-3-1 16,-10 2 0-16,-2-2 0 15,-3 0 5-15,0 1 0 0,0-1 12 16,0 0 1 0,-5 0 13-16,-15 0-17 0,-5 0-10 15,1 0-1-15,-1 0 0 16,-4 0 1-16,0 0-4 15,-4 0 2-15,-3 0 4 16,1-1-2-16,1-6-2 16,3 6 1-16,2-4-2 15,4 4 11-15,6-1-5 16,5-3-3-16,5 4 4 16,5 1-1-16,2-2-3 15,0 2 4-15,2 0-4 0,0 0-4 16,0 0-3-1,0 0-3-15,0 0-6 0,0 0 5 16,0 0 3-16,0 0 3 16,2 0 1-16,2 8 1 15,1-3 3-15,-1 6-1 16,-2-2 4-16,2 6 3 16,-4 6 7-16,3 0-2 15,-1 5-1-15,-2 0-3 16,0 2-5-16,0-3 0 15,0 5-4-15,0-1-1 16,0 0 0-16,3 4-1 16,-1-1 1-16,0-1 1 15,2-1-1-15,-1-6 0 16,0 2 2-16,2 0-1 0,-3-4-1 16,3 1-1-1,-5-2 0-15,0 2 0 0,0 0 3 16,0-1-2-16,0 3 5 15,0-6-5-15,0-1 2 16,0 0-1-16,0 2 3 16,0 3-4-16,0-1 5 15,0 0-5-15,0-4-1 16,0-1 3-16,0 4-2 16,0-1 3-16,0 4-2 15,0 0 0-15,2-2 3 16,-2-1-2-16,0-1-2 15,0-4 0-15,3 1 1 0,-3-3-2 16,1-2 3-16,2 2-2 16,0 2 0-16,-1 2 0 15,2 3-1-15,-2-1 0 16,0 2 2-16,-2-4-2 16,1-1 0-16,3-1 0 15,-2-3 0-15,0-4 0 16,-2 2-1-16,1-3 1 15,-1 1 0-15,4 2 0 16,-4 0 1-16,2 0 0 16,-2 1 1-16,0-2-2 15,0-1 3-15,0-1-3 0,0-2 0 16,0 2 0 0,0-2 2-16,0-1-2 0,0-1 3 15,0 2-3-15,0-2 0 16,0 2 2-16,0 0-2 15,0 0 2-15,0-2 0 16,0-2-2-16,0-2 1 16,0 0 0-16,0 0 1 15,0 0 4-15,0 0-2 16,0 0 0-16,-16 0-2 16,-1-7-1-16,-6-2-2 15,1 1 1-15,-1-5-2 0,0 3 1 16,-4-5 1-1,0 1 1-15,-2-1-1 0,0 1 0 16,-3-1-1-16,4 3-4 16,1 0 0-16,6 1 4 15,4 6 0-15,6-1 0 16,2 4 1-16,2 2 0 16,5 0-1-16,2 0 1 15,0 0-4-15,0 0 1 16,0 0-4-16,0 0 0 15,0 0-2-15,0 0-2 16,0 0 1-16,7 0 5 16,7 0 4-16,3 0 1 0,1 0 3 15,1 0 0 1,4 0-2-16,1 0 1 0,1 0 3 16,4 0-1-16,-2 0 2 15,0-4-3-15,7-1 2 16,-5 2 2-16,6-2 0 15,-2 2-6-15,5-3 4 16,-2 1 0-16,1 3-4 16,-4 1 1-16,4 1-2 15,1-3 2-15,-3 3 2 16,1 0-2-16,-4 0 0 16,0 0 4-16,-3 0-2 15,4 0 2-15,-6 0-4 16,-3-3-2-16,-4 3 0 0,-8-2 3 15,-3 2-7-15,-7 0-2 16,-2 0-43-16,0-2-57 16,0-2-89-16,-2 4-208 15</inkml:trace>
  <inkml:trace contextRef="#ctx0" brushRef="#br0" timeOffset="4781.81">9182 9542 141 0,'0'0'141'16,"0"0"-98"-16,0 0 40 15,0 0 57-15,0 0-24 16,0 0-23-16,0 0-17 15,0 0-7-15,0 0-5 16,0 0-13-16,0 0-7 16,0-1 4-16,0 1-10 15,0 0-10-15,0 0 0 0,0 0-12 16,0 0-7-16,0 0 1 16,0 0-5-16,0 0-4 15,0 0-1-15,4 0 2 16,17 0 5-16,5 0 1 15,5 0 6-15,5 0-5 16,0 0-3-16,-1 0-1 16,1 0-3-16,-4 0 1 15,0 0 0-15,0 0-1 16,-1 0 3-16,-2 0-2 16,1 0 4-16,2 0-4 15,-1 0 1-15,-3 0 0 0,2 0-3 16,-3-2 1-1,0 0-1-15,-8-2-1 0,2 0 2 16,-5 2-2-16,-3 0 1 16,-3 1-1-16,2-2 1 15,1-1 0-15,-1 2 0 16,-1 0 1-16,-2 2 2 16,-5 0-4-16,-2-2 0 15,1 2 0-15,-3 0 0 16,0 0 4-16,0 0-1 15,0 0 1-15,0 0 0 16,0 0 7-16,0 0 1 16,0 0 12-16,0 0-4 15,-3 0 4-15,-10 0-2 16,-10 0-17-16,-5 0 0 0,-7 8-1 16,-2-2-1-16,-2 2 2 15,0-2-2-15,0-1 1 16,5-1 1-16,-2 3-3 15,-2-1 1-15,0 2-2 16,-2 0 0-16,3-2 1 16,6-3 1-16,4 2 1 15,0-4 1-15,4 4-4 16,0-3-1-16,2 2 0 16,6-2 3-16,3-1-3 0,6 1 0 15,4-2 0 1,-1 0 0-16,3 0-3 0,0 0 2 15,0 0-5-15,0 0 6 16,0 0-7-16,0 0 3 16,0 0 4-16,0 0-5 15,0 0 5-15,0 0-6 16,0 0 4-16,0 0 1 16,0 0 0-16,0 0-1 15,0 0 1-15,0 0 1 16,0 0-1-16,0 0 1 15,0 0 0-15,0 0 0 16,0 0 0-16,0 0 0 16,0 0 0-16,0 0 0 15,0 0 0-15,0 0 1 0,0 0-1 16,0 0 0-16,0 0 0 16,0 0 0-16,0 0 1 15,0 0 1-15,0 0-2 16,0 0 1-16,0 0-1 15,0 0 1-15,0 0 1 16,0 0-2-16,0 0 0 16,0 0-1-16,0 0 2 15,0 0-1-15,0 0 0 16,0 0 0-16,0 0 1 16,0 0 0-16,0 0-1 15,0 0 0-15,0 0 1 0,0 0-1 16,0 0 0-1,0 0 1-15,0 0-2 0,0 0 2 16,0 0-1-16,0 0 0 16,0 0 0-16,0 0 0 15,0 0 1-15,0 0 0 16,0 0-1-16,0 0 0 16,0 0 0-16,0 0 0 15,0 0 0-15,0 0 0 16,0 0 0-16,0 0 2 15,0 0-3-15,0 0 1 16,0 0 0-16,0 0 0 16,0 0 0-16,0 0 0 15,0 0 0-15,0 0 1 16,0 0-1-16,0 0 0 0,0 0 1 16,0 0-1-16,0 0 1 15,0 0 0-15,0 0 1 16,0 0-2-16,0 0 2 15,0 0-2-15,0 0 0 16,0 0 1-16,0 0-1 16,0 0 1-16,0 0-1 15,0 0 0-15,0 0 2 16,0 0-2-16,0 0 2 16,0 0-2-16,0 0 0 0,0 0 2 15,0 0-1 1,0 0 1-16,0 0-2 0,0 0 0 15,0 0 1-15,0 0 1 16,0 0-2-16,0 0-1 16,0 0 1-16,0 0 0 15,0 0-1-15,0 0 1 16,0 0 0-16,0 0 0 16,0 0-1-16,0 0 1 15,0 0 0-15,0 0 0 16,0 0 3-16,0 0-2 15,0 0 1-15,0 0 0 16,0 0-2-16,0 0 1 16,0 0-1-16,0 0 0 15,0 0 0-15,0 0 0 0,0 0 0 16,0 0-1 0,0 0 2-16,0 0-1 0,0 0 1 15,0 0-1-15,0 0 0 16,0 0-1-16,0 0 1 15,0 0 0-15,0 0-1 16,0 0 1-16,0 0-1 16,0 0-2-16,0 0-9 15,0 0-8-15,0 0-23 16,0 0-60-16,0 9-112 16,0 2-295-16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9-24T15:44:31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5282 12030 267 0,'0'0'28'15,"0"0"-4"-15,0 0 107 16,0 0-13-16,0 0-40 0,0 0 18 16,0 0 14-16,-10 3-23 15,10-3-16-15,0 0-8 16,0 0-9-16,0 0-18 15,0 0-12-15,0 0-13 16,0 0 0-16,0 0-9 16,4 0-1-16,14 0 6 15,4 0 13-15,3 0-1 16,4 0-6-16,2 0 1 16,3 0-2-16,5 0-7 15,4 0 3-15,-1 0-5 16,5-3 0-16,4-2 1 15,5-5 1-15,1 0-1 0,4 2-2 16,-1-2 1-16,0 3-2 16,-5 2-1-16,4-1 3 15,-4 3-2-15,-1-1 0 16,2 2-1-16,0-3 1 16,-4 4 1-16,2-4-2 15,0 4 0-15,2-4 1 16,1 2-1-16,4 0 0 15,-5 1 5-15,3 0-5 16,-3-2 0-16,-2 1 1 16,4 3 0-16,0-5-1 15,-5 5 1-15,-2 0-1 16,-1 0 0-16,-6-2 0 16,0 2 1-16,-3-1 2 0,-6-2-2 15,-4 3-1-15,-3-2 1 16,-1 2-1-16,-1-2 1 15,-2-2-1-15,-1 2 1 16,4-2-1-16,-1 0 0 16,1 0 0-16,0 1 0 15,2-4 1-15,-1 3 0 16,6 1-1-16,-3 1-3 16,2 2 3-16,1 0 0 15,-1 0 0-15,3 0 3 16,-1-1-3-16,5-4-1 15,3 2 1-15,-2-2 0 16,5-1 1-16,-1 3 2 0,-1-2-1 16,-2 4 2-16,-4-1-3 15,-9-3-1-15,-4 5 1 16,-3-1-1-16,-7 1 0 16,1 0 2-16,-7 0-3 15,0-2 2-15,-5 2-1 16,-3 0 1-16,-1 0-1 15,0 0 0-15,0-3-10 16,-3 0-89-16,-31 0-181 16,-10 3-622-16</inkml:trace>
  <inkml:trace contextRef="#ctx0" brushRef="#br0" timeOffset="2906.95">9357 11965 357 0,'0'0'98'0,"0"0"-91"16,0 0 44-16,0 0 40 15,0 0-23-15,0 0-18 16,0 0 17-16,27 0 0 16,-26 0-13-16,4 0-12 15,-5 0 4-15,2 0-1 16,0 0-12-16,2 0-2 0,7 0 2 16,5 0 9-16,3 0-7 15,11 0-8-15,1-3-9 16,6-2 0-16,2 2-7 15,-1-2-10-15,0 2 3 16,-2 0-3-16,1 1 1 16,-3-2-2-16,-1 2 3 15,-1-1-1-15,3 3 3 16,0-5-3-16,1 4 3 16,1-4 2-16,1 3-1 15,1-2 0-15,0 2-2 16,-1-1 3-16,-4 0-3 15,-2 1-2-15,-1 1 0 0,-2 1 0 16,-1-5-1-16,1 2 2 16,2-2 0-16,0-1 0 15,6 3 3-15,0-3-1 16,0 4 0-16,-1-1-1 16,-1 3-4-16,-1-3 3 15,1 3-3-15,-4-1-2 16,0-1 1-16,-3 2 1 15,1-5 1-15,0 5-1 16,2-1 0-16,-7-1 4 16,2-3-4-16,-4 4 0 15,0-2 1-15,3 0 0 0,-3 1 0 16,1-1 0-16,-4 0-1 16,1 1 0-16,1-1 1 15,-3 0 0-15,1 0 0 16,1 1-1-16,-2 1 0 15,-2 1 1-15,1-2-1 16,0-1 0-16,-4 0 1 16,0 0 0-16,-2 0-1 15,-1 1 0-15,0-3 0 16,-3 4 1-16,2-2 0 16,-3 1 0-16,1 0-1 15,-4 1-1-15,-1 1 1 16,-2 0 2-16,0 0-2 0,0 0 0 15,0 0 2 1,0 0-1-16,0-2-1 0,0 0 0 16,0-6-5-16,0-8-46 15,0-6-111-15,-14 4-261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noProof="0"/>
              <a:t>Textmasterformate durch Klicken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29D3A3-8C3C-463C-8456-C5D70F223A64}" type="slidenum">
              <a:rPr lang="de-AT" altLang="de-DE"/>
              <a:pPr/>
              <a:t>‹#›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9386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9D3A3-8C3C-463C-8456-C5D70F223A64}" type="slidenum">
              <a:rPr lang="de-AT" altLang="de-DE" smtClean="0"/>
              <a:pPr/>
              <a:t>103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63009374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9D3A3-8C3C-463C-8456-C5D70F223A64}" type="slidenum">
              <a:rPr lang="de-AT" altLang="de-DE" smtClean="0"/>
              <a:pPr/>
              <a:t>104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7747298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9D3A3-8C3C-463C-8456-C5D70F223A64}" type="slidenum">
              <a:rPr lang="de-AT" altLang="de-DE" smtClean="0"/>
              <a:pPr/>
              <a:t>133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40528823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9D3A3-8C3C-463C-8456-C5D70F223A64}" type="slidenum">
              <a:rPr lang="de-AT" altLang="de-DE" smtClean="0"/>
              <a:pPr/>
              <a:t>135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68735093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9D3A3-8C3C-463C-8456-C5D70F223A64}" type="slidenum">
              <a:rPr lang="de-AT" altLang="de-DE" smtClean="0"/>
              <a:pPr/>
              <a:t>138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99417063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9D3A3-8C3C-463C-8456-C5D70F223A64}" type="slidenum">
              <a:rPr lang="de-AT" altLang="de-DE" smtClean="0"/>
              <a:pPr/>
              <a:t>25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88542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9D3A3-8C3C-463C-8456-C5D70F223A64}" type="slidenum">
              <a:rPr lang="de-AT" altLang="de-DE" smtClean="0"/>
              <a:pPr/>
              <a:t>82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4450039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9D3A3-8C3C-463C-8456-C5D70F223A64}" type="slidenum">
              <a:rPr lang="de-AT" altLang="de-DE" smtClean="0"/>
              <a:pPr/>
              <a:t>84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318749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3306749" y="4379494"/>
            <a:ext cx="5837251" cy="1137737"/>
          </a:xfrm>
          <a:prstGeom prst="rect">
            <a:avLst/>
          </a:prstGeom>
          <a:solidFill>
            <a:srgbClr val="005A96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61070"/>
            <a:ext cx="5468795" cy="2908563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6256105" y="0"/>
            <a:ext cx="288032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9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5776" y="4149080"/>
            <a:ext cx="7544656" cy="863600"/>
          </a:xfrm>
        </p:spPr>
        <p:txBody>
          <a:bodyPr wrap="square" lIns="0" tIns="0" rIns="0" bIns="0"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92080" y="3140968"/>
            <a:ext cx="3168352" cy="792163"/>
          </a:xfrm>
        </p:spPr>
        <p:txBody>
          <a:bodyPr lIns="0" tIns="0" rIns="0" bIns="0"/>
          <a:lstStyle>
            <a:lvl1pPr marL="0" indent="0"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2781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659C"/>
              </a:buClr>
              <a:defRPr/>
            </a:lvl1pPr>
            <a:lvl2pPr>
              <a:buClr>
                <a:srgbClr val="00659C"/>
              </a:buClr>
              <a:defRPr/>
            </a:lvl2pPr>
            <a:lvl3pPr>
              <a:buClr>
                <a:srgbClr val="00659C"/>
              </a:buClr>
              <a:defRPr/>
            </a:lvl3pPr>
            <a:lvl4pPr>
              <a:buClr>
                <a:srgbClr val="00659C"/>
              </a:buClr>
              <a:defRPr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15150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7700" y="1412776"/>
            <a:ext cx="7848600" cy="622300"/>
          </a:xfrm>
        </p:spPr>
        <p:txBody>
          <a:bodyPr/>
          <a:lstStyle>
            <a:lvl1pPr algn="ctr">
              <a:defRPr>
                <a:solidFill>
                  <a:srgbClr val="00659C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47527" y="2420888"/>
            <a:ext cx="7860637" cy="450366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013B1992-A634-4ACC-89E3-57C8D9E24DD6}" type="slidenum">
              <a:rPr lang="de-AT" altLang="de-DE" sz="800" smtClean="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24850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1484784"/>
            <a:ext cx="8229600" cy="11430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00659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95288" y="2781300"/>
            <a:ext cx="8208962" cy="9350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>
          <a:xfrm>
            <a:off x="468313" y="63817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0D786-6193-4909-85B7-C4ADA632FE9E}" type="slidenum">
              <a:rPr lang="de-AT"/>
              <a:pPr>
                <a:defRPr/>
              </a:pPr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749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908050"/>
            <a:ext cx="6841132" cy="6223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17538" y="1844675"/>
            <a:ext cx="3882454" cy="4175125"/>
          </a:xfrm>
        </p:spPr>
        <p:txBody>
          <a:bodyPr/>
          <a:lstStyle>
            <a:lvl1pPr>
              <a:buClr>
                <a:srgbClr val="00659C"/>
              </a:buClr>
              <a:defRPr sz="2000"/>
            </a:lvl1pPr>
            <a:lvl2pPr>
              <a:buClr>
                <a:srgbClr val="00659C"/>
              </a:buClr>
              <a:defRPr sz="1800"/>
            </a:lvl2pPr>
            <a:lvl3pPr>
              <a:buClr>
                <a:srgbClr val="00659C"/>
              </a:buClr>
              <a:defRPr sz="1600"/>
            </a:lvl3pPr>
            <a:lvl4pPr>
              <a:buClr>
                <a:srgbClr val="00659C"/>
              </a:buClr>
              <a:defRPr sz="1600"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4572000" y="1844824"/>
            <a:ext cx="3882454" cy="4175125"/>
          </a:xfrm>
        </p:spPr>
        <p:txBody>
          <a:bodyPr/>
          <a:lstStyle>
            <a:lvl1pPr>
              <a:buClr>
                <a:srgbClr val="00659C"/>
              </a:buClr>
              <a:defRPr sz="2000"/>
            </a:lvl1pPr>
            <a:lvl2pPr>
              <a:buClr>
                <a:srgbClr val="00659C"/>
              </a:buClr>
              <a:defRPr sz="1800"/>
            </a:lvl2pPr>
            <a:lvl3pPr>
              <a:buClr>
                <a:srgbClr val="00659C"/>
              </a:buClr>
              <a:defRPr sz="1600"/>
            </a:lvl3pPr>
            <a:lvl4pPr>
              <a:buClr>
                <a:srgbClr val="00659C"/>
              </a:buClr>
              <a:defRPr sz="1600"/>
            </a:lvl4pPr>
            <a:lvl5pPr>
              <a:buClr>
                <a:srgbClr val="00659C"/>
              </a:buCl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AT" altLang="de-DE"/>
          </a:p>
          <a:p>
            <a:fld id="{1779FB98-AF9C-46FD-AC33-85F4BD6EA246}" type="slidenum">
              <a:rPr lang="de-AT" altLang="de-DE" sz="800" smtClean="0">
                <a:solidFill>
                  <a:srgbClr val="626B71"/>
                </a:solidFill>
              </a:rPr>
              <a:pPr/>
              <a:t>‹#›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15239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332656"/>
            <a:ext cx="684053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 dirty="0"/>
              <a:t>Titelmasterformat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196752"/>
            <a:ext cx="784860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 dirty="0"/>
              <a:t>Textmasterformate durch Klicken bearbeiten</a:t>
            </a:r>
          </a:p>
          <a:p>
            <a:pPr lvl="1"/>
            <a:r>
              <a:rPr lang="de-AT" altLang="de-DE" dirty="0"/>
              <a:t>Zweite Ebene</a:t>
            </a:r>
          </a:p>
          <a:p>
            <a:pPr lvl="2"/>
            <a:r>
              <a:rPr lang="de-AT" altLang="de-DE" dirty="0"/>
              <a:t>Dritte Ebene</a:t>
            </a:r>
          </a:p>
          <a:p>
            <a:pPr lvl="3"/>
            <a:r>
              <a:rPr lang="de-AT" altLang="de-DE" dirty="0"/>
              <a:t>Vierte Ebene</a:t>
            </a:r>
          </a:p>
          <a:p>
            <a:pPr lvl="4"/>
            <a:r>
              <a:rPr lang="de-AT" altLang="de-DE" dirty="0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832" y="6381328"/>
            <a:ext cx="2133600" cy="332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626B71"/>
                </a:solidFill>
              </a:defRPr>
            </a:lvl1pPr>
          </a:lstStyle>
          <a:p>
            <a:endParaRPr lang="de-AT" altLang="de-DE" sz="1000" dirty="0">
              <a:solidFill>
                <a:schemeClr val="tx1"/>
              </a:solidFill>
            </a:endParaRPr>
          </a:p>
          <a:p>
            <a:fld id="{502C93D1-A8D9-4449-91CC-66B9A79C5C5C}" type="slidenum">
              <a:rPr lang="de-AT" altLang="de-DE" smtClean="0"/>
              <a:pPr/>
              <a:t>‹#›</a:t>
            </a:fld>
            <a:endParaRPr lang="de-AT" alt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1188" y="6381328"/>
            <a:ext cx="5040312" cy="332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626B7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99248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5" r:id="rId2"/>
    <p:sldLayoutId id="2147483756" r:id="rId3"/>
    <p:sldLayoutId id="2147483758" r:id="rId4"/>
    <p:sldLayoutId id="2147483759" r:id="rId5"/>
    <p:sldLayoutId id="2147483760" r:id="rId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659C"/>
        </a:buClr>
        <a:buFont typeface="Arial" panose="020B0604020202020204" pitchFamily="34" charset="0"/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846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8.xml"/><Relationship Id="rId5" Type="http://schemas.openxmlformats.org/officeDocument/2006/relationships/image" Target="../media/image950.png"/><Relationship Id="rId4" Type="http://schemas.openxmlformats.org/officeDocument/2006/relationships/image" Target="../media/image113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110.png"/><Relationship Id="rId7" Type="http://schemas.openxmlformats.org/officeDocument/2006/relationships/customXml" Target="../ink/ink29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0.png"/><Relationship Id="rId5" Type="http://schemas.openxmlformats.org/officeDocument/2006/relationships/image" Target="../media/image124.png"/><Relationship Id="rId4" Type="http://schemas.openxmlformats.org/officeDocument/2006/relationships/image" Target="../media/image11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50.png"/><Relationship Id="rId3" Type="http://schemas.openxmlformats.org/officeDocument/2006/relationships/image" Target="../media/image930.png"/><Relationship Id="rId7" Type="http://schemas.openxmlformats.org/officeDocument/2006/relationships/image" Target="../media/image135.png"/><Relationship Id="rId12" Type="http://schemas.openxmlformats.org/officeDocument/2006/relationships/image" Target="../media/image104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11" Type="http://schemas.openxmlformats.org/officeDocument/2006/relationships/image" Target="../media/image139.png"/><Relationship Id="rId5" Type="http://schemas.openxmlformats.org/officeDocument/2006/relationships/image" Target="../media/image130.png"/><Relationship Id="rId10" Type="http://schemas.openxmlformats.org/officeDocument/2006/relationships/image" Target="../media/image138.png"/><Relationship Id="rId4" Type="http://schemas.openxmlformats.org/officeDocument/2006/relationships/image" Target="../media/image125.png"/><Relationship Id="rId9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6.png"/><Relationship Id="rId4" Type="http://schemas.openxmlformats.org/officeDocument/2006/relationships/customXml" Target="../ink/ink3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customXml" Target="../ink/ink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athworks.com/matlabcentral/fileexchange/28441-hybrid-electric-vehicle-model-in-simulink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customXml" Target="../ink/ink34.xml"/><Relationship Id="rId4" Type="http://schemas.openxmlformats.org/officeDocument/2006/relationships/image" Target="../media/image14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customXml" Target="../ink/ink3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6.png"/><Relationship Id="rId4" Type="http://schemas.openxmlformats.org/officeDocument/2006/relationships/customXml" Target="../ink/ink3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customXml" Target="../ink/ink37.xml"/><Relationship Id="rId4" Type="http://schemas.openxmlformats.org/officeDocument/2006/relationships/image" Target="../media/image1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2.png"/><Relationship Id="rId4" Type="http://schemas.openxmlformats.org/officeDocument/2006/relationships/customXml" Target="../ink/ink3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customXml" Target="../ink/ink39.xml"/><Relationship Id="rId4" Type="http://schemas.openxmlformats.org/officeDocument/2006/relationships/image" Target="../media/image15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7.png"/><Relationship Id="rId4" Type="http://schemas.openxmlformats.org/officeDocument/2006/relationships/customXml" Target="../ink/ink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nRGlA3VNG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customXml" Target="../ink/ink42.xml"/><Relationship Id="rId4" Type="http://schemas.openxmlformats.org/officeDocument/2006/relationships/image" Target="../media/image16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customXml" Target="../ink/ink43.xml"/><Relationship Id="rId4" Type="http://schemas.openxmlformats.org/officeDocument/2006/relationships/image" Target="../media/image16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4.png"/><Relationship Id="rId4" Type="http://schemas.openxmlformats.org/officeDocument/2006/relationships/customXml" Target="../ink/ink4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6.png"/><Relationship Id="rId4" Type="http://schemas.openxmlformats.org/officeDocument/2006/relationships/customXml" Target="../ink/ink4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png"/><Relationship Id="rId4" Type="http://schemas.openxmlformats.org/officeDocument/2006/relationships/customXml" Target="../ink/ink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5" Type="http://schemas.openxmlformats.org/officeDocument/2006/relationships/customXml" Target="../ink/ink47.xml"/><Relationship Id="rId4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40.png"/><Relationship Id="rId7" Type="http://schemas.openxmlformats.org/officeDocument/2006/relationships/image" Target="../media/image141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10" Type="http://schemas.openxmlformats.org/officeDocument/2006/relationships/image" Target="../media/image182.png"/><Relationship Id="rId4" Type="http://schemas.openxmlformats.org/officeDocument/2006/relationships/image" Target="../media/image1370.png"/><Relationship Id="rId9" Type="http://schemas.openxmlformats.org/officeDocument/2006/relationships/customXml" Target="../ink/ink48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820.png"/><Relationship Id="rId7" Type="http://schemas.openxmlformats.org/officeDocument/2006/relationships/image" Target="../media/image141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10" Type="http://schemas.openxmlformats.org/officeDocument/2006/relationships/image" Target="../media/image183.png"/><Relationship Id="rId4" Type="http://schemas.openxmlformats.org/officeDocument/2006/relationships/image" Target="../media/image1370.png"/><Relationship Id="rId9" Type="http://schemas.openxmlformats.org/officeDocument/2006/relationships/customXml" Target="../ink/ink4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5" Type="http://schemas.openxmlformats.org/officeDocument/2006/relationships/customXml" Target="../ink/ink50.xml"/><Relationship Id="rId4" Type="http://schemas.openxmlformats.org/officeDocument/2006/relationships/image" Target="../media/image14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5" Type="http://schemas.openxmlformats.org/officeDocument/2006/relationships/customXml" Target="../ink/ink51.xml"/><Relationship Id="rId4" Type="http://schemas.openxmlformats.org/officeDocument/2006/relationships/image" Target="../media/image17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5" Type="http://schemas.openxmlformats.org/officeDocument/2006/relationships/customXml" Target="../ink/ink52.xml"/><Relationship Id="rId4" Type="http://schemas.openxmlformats.org/officeDocument/2006/relationships/image" Target="../media/image14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customXml" Target="../ink/ink53.xml"/><Relationship Id="rId4" Type="http://schemas.openxmlformats.org/officeDocument/2006/relationships/image" Target="../media/image19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.png"/><Relationship Id="rId4" Type="http://schemas.openxmlformats.org/officeDocument/2006/relationships/customXml" Target="../ink/ink5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1.png"/><Relationship Id="rId5" Type="http://schemas.openxmlformats.org/officeDocument/2006/relationships/image" Target="../media/image1371.png"/><Relationship Id="rId4" Type="http://schemas.openxmlformats.org/officeDocument/2006/relationships/image" Target="../media/image18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3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20.png"/><Relationship Id="rId4" Type="http://schemas.openxmlformats.org/officeDocument/2006/relationships/image" Target="../media/image162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5" Type="http://schemas.openxmlformats.org/officeDocument/2006/relationships/image" Target="../media/image1910.png"/><Relationship Id="rId4" Type="http://schemas.openxmlformats.org/officeDocument/2006/relationships/image" Target="../media/image18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4.png"/><Relationship Id="rId4" Type="http://schemas.openxmlformats.org/officeDocument/2006/relationships/image" Target="../media/image23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1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64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520.png"/><Relationship Id="rId4" Type="http://schemas.openxmlformats.org/officeDocument/2006/relationships/image" Target="../media/image5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0.png"/><Relationship Id="rId3" Type="http://schemas.openxmlformats.org/officeDocument/2006/relationships/image" Target="../media/image66.png"/><Relationship Id="rId7" Type="http://schemas.openxmlformats.org/officeDocument/2006/relationships/image" Target="../media/image610.png"/><Relationship Id="rId12" Type="http://schemas.openxmlformats.org/officeDocument/2006/relationships/image" Target="../media/image6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68.png"/><Relationship Id="rId10" Type="http://schemas.openxmlformats.org/officeDocument/2006/relationships/image" Target="../media/image640.png"/><Relationship Id="rId4" Type="http://schemas.openxmlformats.org/officeDocument/2006/relationships/image" Target="../media/image67.png"/><Relationship Id="rId9" Type="http://schemas.openxmlformats.org/officeDocument/2006/relationships/image" Target="../media/image641.png"/><Relationship Id="rId14" Type="http://schemas.openxmlformats.org/officeDocument/2006/relationships/image" Target="../media/image681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0.png"/><Relationship Id="rId18" Type="http://schemas.openxmlformats.org/officeDocument/2006/relationships/image" Target="../media/image75.png"/><Relationship Id="rId3" Type="http://schemas.openxmlformats.org/officeDocument/2006/relationships/image" Target="../media/image150.png"/><Relationship Id="rId7" Type="http://schemas.openxmlformats.org/officeDocument/2006/relationships/image" Target="../media/image71.png"/><Relationship Id="rId12" Type="http://schemas.openxmlformats.org/officeDocument/2006/relationships/image" Target="../media/image680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5" Type="http://schemas.openxmlformats.org/officeDocument/2006/relationships/image" Target="../media/image72.png"/><Relationship Id="rId4" Type="http://schemas.openxmlformats.org/officeDocument/2006/relationships/image" Target="../media/image160.png"/><Relationship Id="rId14" Type="http://schemas.openxmlformats.org/officeDocument/2006/relationships/image" Target="../media/image5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2.png"/><Relationship Id="rId5" Type="http://schemas.openxmlformats.org/officeDocument/2006/relationships/image" Target="../media/image421.png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customXml" Target="../ink/ink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customXml" Target="../ink/ink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customXml" Target="../ink/ink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2.png"/><Relationship Id="rId4" Type="http://schemas.openxmlformats.org/officeDocument/2006/relationships/customXml" Target="../ink/ink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5" Type="http://schemas.openxmlformats.org/officeDocument/2006/relationships/image" Target="../media/image92.png"/><Relationship Id="rId4" Type="http://schemas.openxmlformats.org/officeDocument/2006/relationships/customXml" Target="../ink/ink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customXml" Target="../ink/ink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1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1.png"/><Relationship Id="rId5" Type="http://schemas.openxmlformats.org/officeDocument/2006/relationships/image" Target="../media/image94.png"/><Relationship Id="rId4" Type="http://schemas.openxmlformats.org/officeDocument/2006/relationships/image" Target="../media/image9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customXml" Target="../ink/ink10.xml"/><Relationship Id="rId4" Type="http://schemas.openxmlformats.org/officeDocument/2006/relationships/image" Target="../media/image9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customXml" Target="../ink/ink11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customXml" Target="../ink/ink12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customXml" Target="../ink/ink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customXml" Target="../ink/ink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customXml" Target="../ink/ink15.xml"/><Relationship Id="rId4" Type="http://schemas.openxmlformats.org/officeDocument/2006/relationships/image" Target="../media/image7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customXml" Target="../ink/ink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customXml" Target="../ink/ink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customXml" Target="../ink/ink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customXml" Target="../ink/ink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customXml" Target="../ink/ink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customXml" Target="../ink/ink21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customXml" Target="../ink/ink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customXml" Target="../ink/ink2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4.xml"/><Relationship Id="rId5" Type="http://schemas.openxmlformats.org/officeDocument/2006/relationships/image" Target="../media/image120.png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customXml" Target="../ink/ink2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customXml" Target="../ink/ink2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90.png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1.png"/><Relationship Id="rId5" Type="http://schemas.openxmlformats.org/officeDocument/2006/relationships/image" Target="../media/image910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de-DE" dirty="0"/>
              <a:t>Introduction to Modeling and Simulation</a:t>
            </a:r>
            <a:br>
              <a:rPr lang="de-DE" altLang="de-DE" dirty="0"/>
            </a:br>
            <a:endParaRPr lang="de-DE" altLang="de-DE" dirty="0"/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ubTitle" idx="4294967295"/>
          </p:nvPr>
        </p:nvSpPr>
        <p:spPr>
          <a:xfrm>
            <a:off x="5796136" y="2924944"/>
            <a:ext cx="3167062" cy="1151606"/>
          </a:xfrm>
        </p:spPr>
        <p:txBody>
          <a:bodyPr/>
          <a:lstStyle/>
          <a:p>
            <a:pPr marL="0" indent="0" algn="r">
              <a:buNone/>
            </a:pPr>
            <a:r>
              <a:rPr lang="de-DE" altLang="de-DE" dirty="0"/>
              <a:t>Gudrun Kinz</a:t>
            </a:r>
          </a:p>
          <a:p>
            <a:pPr marL="0" indent="0" algn="r">
              <a:buNone/>
            </a:pPr>
            <a:r>
              <a:rPr lang="de-DE" altLang="de-DE" dirty="0"/>
              <a:t>Bernhard Heinzl</a:t>
            </a:r>
          </a:p>
          <a:p>
            <a:pPr marL="0" indent="0" algn="r">
              <a:buNone/>
            </a:pPr>
            <a:r>
              <a:rPr lang="de-DE" altLang="de-DE" dirty="0"/>
              <a:t>WS 2024</a:t>
            </a:r>
          </a:p>
        </p:txBody>
      </p:sp>
    </p:spTree>
    <p:extLst>
      <p:ext uri="{BB962C8B-B14F-4D97-AF65-F5344CB8AC3E}">
        <p14:creationId xmlns:p14="http://schemas.microsoft.com/office/powerpoint/2010/main" val="15496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Examples...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Mechanical Pendulum with Overlap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Picture 4" descr="F:\TU Wien\Work\04_WS 2011\MATHMOD 2012\C20 paper\Paper\v2\figures\pendulum_b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29" y="1988840"/>
            <a:ext cx="2301959" cy="184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F:\TU Wien\Work\04_WS 2011\MATHMOD 2012\C20 paper\Paper\v2\figures\pendulum_fly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0" y="4365104"/>
            <a:ext cx="1656184" cy="161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F:\TU Wien\Work\04_WS 2011\MATHMOD 2012\C20 paper\Presentation\pendulum_si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80" y="1988840"/>
            <a:ext cx="376190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2508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Implicit Euler method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Der gesuchte Wert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AT" sz="1800" dirty="0"/>
                  <a:t> taucht auf beiden Seiten der Gleichung auf, ist also nur </a:t>
                </a:r>
                <a:r>
                  <a:rPr lang="de-AT" sz="1800" b="1" dirty="0"/>
                  <a:t>implizit</a:t>
                </a:r>
                <a:r>
                  <a:rPr lang="de-AT" sz="1800" dirty="0"/>
                  <a:t> gegeben!</a:t>
                </a:r>
              </a:p>
              <a:p>
                <a:r>
                  <a:rPr lang="de-AT" sz="1800" dirty="0"/>
                  <a:t>Zur Berechnung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AT" sz="1800" dirty="0"/>
                  <a:t> muss also ein (i.A. nichtlineares) Gleichungssystem gelöst werden (in jedem Schritt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AT" sz="1800" dirty="0"/>
                  <a:t>):</a:t>
                </a:r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r>
                  <a:rPr lang="de-AT" sz="1800" dirty="0"/>
                  <a:t>Das Lösen des Gleichungssystems geschieht in der Regel numerisch, z.B. mit dem </a:t>
                </a:r>
                <a:r>
                  <a:rPr lang="de-AT" sz="1800" b="1" dirty="0"/>
                  <a:t>Newton-Verfahren</a:t>
                </a:r>
                <a:r>
                  <a:rPr lang="de-AT" sz="1800" dirty="0"/>
                  <a:t>.</a:t>
                </a:r>
              </a:p>
              <a:p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>
                    <a:sym typeface="Wingdings" panose="05000000000000000000" pitchFamily="2" charset="2"/>
                  </a:rPr>
                  <a:t>     </a:t>
                </a:r>
                <a:r>
                  <a:rPr lang="de-AT" sz="1800" b="1" dirty="0">
                    <a:sym typeface="Wingdings" panose="05000000000000000000" pitchFamily="2" charset="2"/>
                  </a:rPr>
                  <a:t> </a:t>
                </a:r>
                <a:r>
                  <a:rPr lang="de-AT" sz="1800" b="1" dirty="0"/>
                  <a:t>Anwendung des Newton-Verfahrens im Rahmen des </a:t>
                </a:r>
                <a:br>
                  <a:rPr lang="de-AT" sz="1800" b="1" dirty="0"/>
                </a:br>
                <a:r>
                  <a:rPr lang="de-AT" sz="1800" b="1" dirty="0"/>
                  <a:t>         impliziten Euler-Verfahrens!</a:t>
                </a:r>
              </a:p>
              <a:p>
                <a:pPr marL="0" indent="0">
                  <a:buNone/>
                </a:pP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466" t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100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2339752" y="2636912"/>
                <a:ext cx="2769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636912"/>
                <a:ext cx="2769028" cy="276999"/>
              </a:xfrm>
              <a:prstGeom prst="rect">
                <a:avLst/>
              </a:prstGeom>
              <a:blipFill>
                <a:blip r:embed="rId4"/>
                <a:stretch>
                  <a:fillRect l="-1542" t="-2222" r="-264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5772460" y="2590745"/>
                <a:ext cx="688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460" y="2590745"/>
                <a:ext cx="68890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 nach unten 8"/>
          <p:cNvSpPr/>
          <p:nvPr/>
        </p:nvSpPr>
        <p:spPr>
          <a:xfrm rot="16200000">
            <a:off x="5369524" y="2512431"/>
            <a:ext cx="252028" cy="550931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6B7626FB-1F07-3BBF-9EEE-2179A21B61C5}"/>
                  </a:ext>
                </a:extLst>
              </p14:cNvPr>
              <p14:cNvContentPartPr/>
              <p14:nvPr/>
            </p14:nvContentPartPr>
            <p14:xfrm>
              <a:off x="2316600" y="2853720"/>
              <a:ext cx="4140000" cy="4672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6B7626FB-1F07-3BBF-9EEE-2179A21B6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7240" y="2844360"/>
                <a:ext cx="4158720" cy="4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71881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Newton's method –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954956"/>
                <a:ext cx="7848600" cy="50648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sz="1800" dirty="0"/>
                  <a:t>Anwendung des Newton-Verfahrens im Rahmen des impliziten Euler-Verfahrens: In jedem Euler-Schritt wird ein Newton-Verfahren ausgeführt.</a:t>
                </a:r>
              </a:p>
              <a:p>
                <a:pPr marL="0" indent="0">
                  <a:buNone/>
                </a:pPr>
                <a:endParaRPr lang="de-AT" sz="1400" dirty="0"/>
              </a:p>
              <a:p>
                <a:pPr>
                  <a:buFont typeface="+mj-lt"/>
                  <a:buAutoNum type="arabicPeriod"/>
                </a:pPr>
                <a:r>
                  <a:rPr lang="de-AT" sz="1800" u="sng" dirty="0"/>
                  <a:t>Euler-Schritt</a:t>
                </a:r>
                <a:r>
                  <a:rPr lang="de-AT" sz="1800" dirty="0"/>
                  <a:t>: </a:t>
                </a:r>
              </a:p>
              <a:p>
                <a:pPr>
                  <a:buFont typeface="+mj-lt"/>
                  <a:buAutoNum type="arabicPeriod"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de-AT" sz="18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18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AT" sz="1800" dirty="0"/>
              </a:p>
              <a:p>
                <a:pPr>
                  <a:buFont typeface="+mj-lt"/>
                  <a:buAutoNum type="arabicPeriod"/>
                </a:pPr>
                <a:endParaRPr lang="de-AT" sz="900" dirty="0"/>
              </a:p>
              <a:p>
                <a:pPr>
                  <a:buFont typeface="+mj-lt"/>
                  <a:buAutoNum type="arabicPeriod" startAt="2"/>
                </a:pPr>
                <a:r>
                  <a:rPr lang="de-AT" sz="1800" dirty="0"/>
                  <a:t>Auflösen des Gleichungssystems nach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AT" sz="1800" dirty="0"/>
                  <a:t> mittels </a:t>
                </a:r>
                <a:r>
                  <a:rPr lang="de-AT" sz="1800" u="sng" dirty="0"/>
                  <a:t>Newton-Verfahren</a:t>
                </a:r>
                <a:r>
                  <a:rPr lang="de-AT" sz="1800" dirty="0"/>
                  <a:t>, </a:t>
                </a:r>
                <a:r>
                  <a:rPr lang="de-AT" sz="1800" b="1" dirty="0"/>
                  <a:t>verwende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de-AT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e-AT" sz="1800" b="1" dirty="0"/>
                  <a:t> als Startwert</a:t>
                </a:r>
                <a:r>
                  <a:rPr lang="de-AT" sz="1800" dirty="0"/>
                  <a:t>:</a:t>
                </a:r>
              </a:p>
              <a:p>
                <a:pPr>
                  <a:buFont typeface="+mj-lt"/>
                  <a:buAutoNum type="arabicPeriod" startAt="2"/>
                </a:pPr>
                <a:endParaRPr lang="de-AT" sz="1800" dirty="0"/>
              </a:p>
              <a:p>
                <a:pPr>
                  <a:buFont typeface="+mj-lt"/>
                  <a:buAutoNum type="arabicPeriod" startAt="2"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     </a:t>
                </a:r>
                <a:r>
                  <a:rPr lang="de-AT" sz="1800" dirty="0">
                    <a:sym typeface="Wingdings" panose="05000000000000000000" pitchFamily="2" charset="2"/>
                  </a:rPr>
                  <a:t> Iterationen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=1,…,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</m:t>
                    </m:r>
                  </m:oMath>
                </a14:m>
                <a:endParaRPr lang="de-AT" sz="1800" dirty="0"/>
              </a:p>
              <a:p>
                <a:pPr>
                  <a:buFont typeface="+mj-lt"/>
                  <a:buAutoNum type="arabicPeriod" startAt="2"/>
                </a:pPr>
                <a:endParaRPr lang="de-AT" sz="1000" dirty="0"/>
              </a:p>
              <a:p>
                <a:pPr>
                  <a:buFont typeface="+mj-lt"/>
                  <a:buAutoNum type="arabicPeriod" startAt="3"/>
                </a:pPr>
                <a:r>
                  <a:rPr lang="de-AT" sz="1800" dirty="0"/>
                  <a:t>Nächster </a:t>
                </a:r>
                <a:r>
                  <a:rPr lang="de-AT" sz="1800" u="sng" dirty="0"/>
                  <a:t>Euler-Schritt</a:t>
                </a:r>
                <a:r>
                  <a:rPr lang="de-AT" sz="1800" dirty="0"/>
                  <a:t>:</a:t>
                </a:r>
              </a:p>
              <a:p>
                <a:pPr>
                  <a:buFont typeface="+mj-lt"/>
                  <a:buAutoNum type="arabicPeriod" startAt="3"/>
                </a:pPr>
                <a:endParaRPr lang="de-AT" sz="1050" dirty="0"/>
              </a:p>
              <a:p>
                <a:pPr>
                  <a:buFont typeface="+mj-lt"/>
                  <a:buAutoNum type="arabicPeriod" startAt="3"/>
                </a:pPr>
                <a:r>
                  <a:rPr lang="de-AT" sz="1800" dirty="0"/>
                  <a:t>Auflösen nach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AT" sz="1800" dirty="0"/>
                  <a:t> mittels </a:t>
                </a:r>
                <a:r>
                  <a:rPr lang="de-AT" sz="1800" u="sng" dirty="0"/>
                  <a:t>Newton-Verfahren</a:t>
                </a:r>
                <a:r>
                  <a:rPr lang="de-AT" sz="1800" dirty="0"/>
                  <a:t>, verwende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AT" sz="1800" dirty="0"/>
                  <a:t> als Startwert</a:t>
                </a:r>
              </a:p>
              <a:p>
                <a:pPr>
                  <a:buFont typeface="+mj-lt"/>
                  <a:buAutoNum type="arabicPeriod" startAt="3"/>
                </a:pPr>
                <a:endParaRPr lang="de-AT" sz="1000" dirty="0"/>
              </a:p>
              <a:p>
                <a:pPr>
                  <a:buFont typeface="+mj-lt"/>
                  <a:buAutoNum type="arabicPeriod" startAt="3"/>
                </a:pPr>
                <a:r>
                  <a:rPr lang="de-AT" sz="1800" dirty="0"/>
                  <a:t>Nächster </a:t>
                </a:r>
                <a:r>
                  <a:rPr lang="de-AT" sz="1800" u="sng" dirty="0"/>
                  <a:t>Euler-Schritt</a:t>
                </a:r>
                <a:r>
                  <a:rPr lang="de-AT" sz="1800" dirty="0"/>
                  <a:t>, </a:t>
                </a:r>
                <a:r>
                  <a:rPr lang="de-AT" sz="1800" dirty="0" err="1"/>
                  <a:t>usw</a:t>
                </a:r>
                <a:r>
                  <a:rPr lang="de-AT" sz="1800" dirty="0"/>
                  <a:t>….</a:t>
                </a:r>
              </a:p>
              <a:p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954956"/>
                <a:ext cx="7848600" cy="5064845"/>
              </a:xfrm>
              <a:blipFill rotWithShape="0">
                <a:blip r:embed="rId3"/>
                <a:stretch>
                  <a:fillRect l="-621" t="-722" b="-433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101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2627784" y="1855857"/>
                <a:ext cx="2327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AT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855857"/>
                <a:ext cx="2327688" cy="276999"/>
              </a:xfrm>
              <a:prstGeom prst="rect">
                <a:avLst/>
              </a:prstGeom>
              <a:blipFill>
                <a:blip r:embed="rId4"/>
                <a:stretch>
                  <a:fillRect r="-1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 rot="16200000">
            <a:off x="3602900" y="1185036"/>
            <a:ext cx="360040" cy="2255680"/>
          </a:xfrm>
          <a:prstGeom prst="leftBrace">
            <a:avLst>
              <a:gd name="adj1" fmla="val 3453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3619075"/>
            <a:ext cx="3613596" cy="457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3491880" y="4780889"/>
                <a:ext cx="2327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780889"/>
                <a:ext cx="2327688" cy="276999"/>
              </a:xfrm>
              <a:prstGeom prst="rect">
                <a:avLst/>
              </a:prstGeom>
              <a:blipFill>
                <a:blip r:embed="rId6"/>
                <a:stretch>
                  <a:fillRect l="-524" r="-183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D70574C4-A534-9A34-CB11-585035C8227A}"/>
                  </a:ext>
                </a:extLst>
              </p14:cNvPr>
              <p14:cNvContentPartPr/>
              <p14:nvPr/>
            </p14:nvContentPartPr>
            <p14:xfrm>
              <a:off x="1151280" y="1539000"/>
              <a:ext cx="7899120" cy="411012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D70574C4-A534-9A34-CB11-585035C822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1920" y="1529640"/>
                <a:ext cx="7917840" cy="41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9242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Implicit Euler method (3)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848600" cy="4895056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Properties of the implicit Euler method:</a:t>
            </a:r>
          </a:p>
          <a:p>
            <a:r>
              <a:rPr lang="de-AT" sz="1800" dirty="0"/>
              <a:t>Order 1</a:t>
            </a:r>
          </a:p>
          <a:p>
            <a:r>
              <a:rPr lang="de-AT" sz="1800" dirty="0"/>
              <a:t>No restrictions on step sizes due to instability (the method is A-stable).</a:t>
            </a:r>
          </a:p>
          <a:p>
            <a:r>
              <a:rPr lang="de-AT" sz="1800" dirty="0"/>
              <a:t>This allows for larger step sizes, reducing the additional computational effort (from the Newton's method).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102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05D86DB-4151-07F7-CDB7-8F6AC328409F}"/>
                  </a:ext>
                </a:extLst>
              </p14:cNvPr>
              <p14:cNvContentPartPr/>
              <p14:nvPr/>
            </p14:nvContentPartPr>
            <p14:xfrm>
              <a:off x="909000" y="1733040"/>
              <a:ext cx="1403280" cy="128124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05D86DB-4151-07F7-CDB7-8F6AC32840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640" y="1723680"/>
                <a:ext cx="1422000" cy="12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8521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Comparison of explicit vs. implicit Euler methods (1)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103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2111136" y="1172443"/>
                <a:ext cx="2450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136" y="1172443"/>
                <a:ext cx="245099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741" r="-1741" b="-2608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98" y="1844824"/>
            <a:ext cx="2469237" cy="185192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79" y="1862897"/>
            <a:ext cx="2469237" cy="18519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35" y="1886109"/>
            <a:ext cx="2469237" cy="185192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82" y="1886109"/>
            <a:ext cx="2469237" cy="185192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99" y="4018542"/>
            <a:ext cx="2469237" cy="185192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78" y="4041376"/>
            <a:ext cx="2469237" cy="18519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35" y="4097352"/>
            <a:ext cx="2469237" cy="185192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83" y="4097352"/>
            <a:ext cx="2469237" cy="1851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sz="1800" dirty="0"/>
                  <a:t>Beispiel:                                                       für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de-AT" sz="1800" b="0" dirty="0"/>
              </a:p>
              <a:p>
                <a:pPr marL="0" indent="0">
                  <a:buNone/>
                </a:pPr>
                <a:endParaRPr lang="de-AT" sz="1200" dirty="0"/>
              </a:p>
              <a:p>
                <a:pPr marL="0" indent="0">
                  <a:buNone/>
                </a:pPr>
                <a:r>
                  <a:rPr lang="de-AT" sz="1800" b="1" dirty="0"/>
                  <a:t>Expl. Euler: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endParaRPr lang="de-AT" sz="2000" dirty="0"/>
              </a:p>
              <a:p>
                <a:pPr marL="0" indent="0">
                  <a:buNone/>
                </a:pPr>
                <a:r>
                  <a:rPr lang="de-AT" sz="1800" b="1" dirty="0" err="1"/>
                  <a:t>Impl</a:t>
                </a:r>
                <a:r>
                  <a:rPr lang="de-AT" sz="1800" b="1" dirty="0"/>
                  <a:t>. Euler: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 rotWithShape="0">
                <a:blip r:embed="rId12"/>
                <a:stretch>
                  <a:fillRect l="-621" t="-74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3110874" y="3707740"/>
                <a:ext cx="6033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de-AT" dirty="0"/>
                  <a:t>                         </a:t>
                </a:r>
                <a14:m>
                  <m:oMath xmlns:m="http://schemas.openxmlformats.org/officeDocument/2006/math">
                    <m:r>
                      <a:rPr lang="de-AT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AT" dirty="0"/>
                  <a:t>                           </a:t>
                </a:r>
                <a14:m>
                  <m:oMath xmlns:m="http://schemas.openxmlformats.org/officeDocument/2006/math">
                    <m:r>
                      <a:rPr lang="de-AT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b="0" i="1" dirty="0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de-AT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74" y="3707740"/>
                <a:ext cx="6033126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5700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Comparison of explicit vs. implicit Euler methods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848600" cy="4895056"/>
          </a:xfrm>
        </p:spPr>
        <p:txBody>
          <a:bodyPr/>
          <a:lstStyle/>
          <a:p>
            <a:r>
              <a:rPr lang="de-AT" sz="1800" dirty="0" err="1"/>
              <a:t>Implicit Euler is also stable at larger step sizes but requires significantly more computation time! (In this example about a factor of 100)</a:t>
            </a:r>
          </a:p>
          <a:p>
            <a:endParaRPr lang="de-AT" sz="1800" dirty="0"/>
          </a:p>
          <a:p>
            <a:r>
              <a:rPr lang="de-AT" sz="1800" dirty="0"/>
              <a:t>Implicit methods are appropriate where explicit methods are no longer stable.</a:t>
            </a:r>
          </a:p>
          <a:p>
            <a:endParaRPr lang="de-AT" sz="1800" dirty="0"/>
          </a:p>
          <a:p>
            <a:r>
              <a:rPr lang="de-AT" sz="1800" dirty="0"/>
              <a:t>If explicit methods would require a very small step size to remain stable, it may be more efficient to use an implicit method instead.</a:t>
            </a:r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104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13288087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Other methods – classification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560"/>
          <a:stretch/>
        </p:blipFill>
        <p:spPr>
          <a:xfrm>
            <a:off x="179512" y="2132856"/>
            <a:ext cx="8569670" cy="295232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dirty="0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105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p:sp>
        <p:nvSpPr>
          <p:cNvPr id="7" name="Rechteck 6"/>
          <p:cNvSpPr/>
          <p:nvPr/>
        </p:nvSpPr>
        <p:spPr>
          <a:xfrm>
            <a:off x="179512" y="3573016"/>
            <a:ext cx="8496944" cy="64807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4DD2B187-2CD7-A92E-2C10-D13EE54DD313}"/>
                  </a:ext>
                </a:extLst>
              </p14:cNvPr>
              <p14:cNvContentPartPr/>
              <p14:nvPr/>
            </p14:nvContentPartPr>
            <p14:xfrm>
              <a:off x="425160" y="1043280"/>
              <a:ext cx="8618400" cy="227052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4DD2B187-2CD7-A92E-2C10-D13EE54DD3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800" y="1033920"/>
                <a:ext cx="8637120" cy="22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00001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de-DE" dirty="0"/>
              <a:t>Introduction to modeling and simulation</a:t>
            </a:r>
            <a:br>
              <a:rPr lang="de-DE" altLang="de-DE" dirty="0"/>
            </a:br>
            <a:endParaRPr lang="de-DE" altLang="de-DE" dirty="0"/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ubTitle" idx="4294967295"/>
          </p:nvPr>
        </p:nvSpPr>
        <p:spPr>
          <a:xfrm>
            <a:off x="5796136" y="2924944"/>
            <a:ext cx="3167062" cy="1151606"/>
          </a:xfrm>
        </p:spPr>
        <p:txBody>
          <a:bodyPr/>
          <a:lstStyle/>
          <a:p>
            <a:pPr marL="0" indent="0" algn="r">
              <a:buNone/>
            </a:pPr>
            <a:r>
              <a:rPr lang="de-DE" altLang="de-DE" dirty="0"/>
              <a:t>Gudrun Kinz</a:t>
            </a:r>
          </a:p>
          <a:p>
            <a:pPr marL="0" indent="0" algn="r">
              <a:buNone/>
            </a:pPr>
            <a:r>
              <a:rPr lang="de-DE" altLang="de-DE" dirty="0"/>
              <a:t>Bernhard Heinzl</a:t>
            </a:r>
          </a:p>
          <a:p>
            <a:pPr marL="0" indent="0" algn="r">
              <a:buNone/>
            </a:pPr>
            <a:r>
              <a:rPr lang="de-DE" altLang="de-DE" dirty="0"/>
              <a:t>WS 2024</a:t>
            </a:r>
          </a:p>
        </p:txBody>
      </p:sp>
    </p:spTree>
    <p:extLst>
      <p:ext uri="{BB962C8B-B14F-4D97-AF65-F5344CB8AC3E}">
        <p14:creationId xmlns:p14="http://schemas.microsoft.com/office/powerpoint/2010/main" val="14406639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Runge-Kutta method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107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6072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Runge-Kutta method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848600" cy="4895056"/>
          </a:xfrm>
        </p:spPr>
        <p:txBody>
          <a:bodyPr/>
          <a:lstStyle/>
          <a:p>
            <a:r>
              <a:rPr lang="de-AT" sz="1800" dirty="0"/>
              <a:t>Runge-Kutta methods (RK) are single-step methods (mostly of higher order) for the numerical solution of ODEs.</a:t>
            </a:r>
          </a:p>
          <a:p>
            <a:endParaRPr lang="de-AT" sz="1800" dirty="0"/>
          </a:p>
          <a:p>
            <a:r>
              <a:rPr lang="de-AT" sz="1800" dirty="0"/>
              <a:t>There are both explicit and implicit RK methods.</a:t>
            </a:r>
          </a:p>
          <a:p>
            <a:endParaRPr lang="de-AT" sz="1800" dirty="0"/>
          </a:p>
          <a:p>
            <a:r>
              <a:rPr lang="de-AT" sz="1800" dirty="0"/>
              <a:t>A whole family of methods: RK methods of any order can be formed:</a:t>
            </a:r>
          </a:p>
          <a:p>
            <a:pPr lvl="1"/>
            <a:r>
              <a:rPr lang="de-AT" sz="1600" dirty="0"/>
              <a:t>RK1: Euler method!</a:t>
            </a:r>
          </a:p>
          <a:p>
            <a:pPr lvl="1"/>
            <a:r>
              <a:rPr lang="de-AT" sz="1600" dirty="0"/>
              <a:t>RK2: Heun method</a:t>
            </a:r>
          </a:p>
          <a:p>
            <a:pPr lvl="1"/>
            <a:r>
              <a:rPr lang="de-AT" sz="1600" dirty="0"/>
              <a:t>RK4: 'classical' Runge-Kutta method</a:t>
            </a:r>
          </a:p>
          <a:p>
            <a:pPr lvl="1"/>
            <a:endParaRPr lang="de-AT" sz="1600" dirty="0"/>
          </a:p>
          <a:p>
            <a:r>
              <a:rPr lang="de-AT" sz="1800" dirty="0"/>
              <a:t>Idea: Use the derivative at several intermediate points ('steps') = 'helper slopes'</a:t>
            </a:r>
            <a:br>
              <a:rPr lang="de-AT" sz="1800" dirty="0"/>
            </a:br>
            <a:endParaRPr lang="de-AT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108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8357E569-3D2E-1361-11B1-A08E445D07D2}"/>
                  </a:ext>
                </a:extLst>
              </p14:cNvPr>
              <p14:cNvContentPartPr/>
              <p14:nvPr/>
            </p14:nvContentPartPr>
            <p14:xfrm>
              <a:off x="1466280" y="3543120"/>
              <a:ext cx="5785920" cy="7624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8357E569-3D2E-1361-11B1-A08E445D07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6920" y="3533760"/>
                <a:ext cx="580464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3753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1C086-4F43-7B5D-75F9-D29FF430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dirty="0"/>
              <a:t>Runge-Kutta method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4E787BC-794E-1229-E9C8-6ECC56FB0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63" y="1196975"/>
            <a:ext cx="5111750" cy="51117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5FAF29-DFFD-938E-57C9-A3D8468E9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109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FFEA42-F770-1816-4F6E-56AB2350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37AA05-F6D7-E885-2979-9A9096D767BB}"/>
              </a:ext>
            </a:extLst>
          </p:cNvPr>
          <p:cNvSpPr txBox="1"/>
          <p:nvPr/>
        </p:nvSpPr>
        <p:spPr>
          <a:xfrm>
            <a:off x="2195736" y="6119718"/>
            <a:ext cx="2701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00" dirty="0"/>
              <a:t>Source: Wikipedia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761D7C4-2F37-0A01-3790-EEEE3D9EC609}"/>
              </a:ext>
            </a:extLst>
          </p:cNvPr>
          <p:cNvSpPr txBox="1"/>
          <p:nvPr/>
        </p:nvSpPr>
        <p:spPr>
          <a:xfrm>
            <a:off x="611188" y="95495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Example RK4: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00C50D91-52EC-118E-D959-DCD2C74737BF}"/>
                  </a:ext>
                </a:extLst>
              </p14:cNvPr>
              <p14:cNvContentPartPr/>
              <p14:nvPr/>
            </p14:nvContentPartPr>
            <p14:xfrm>
              <a:off x="1464120" y="1250280"/>
              <a:ext cx="4740840" cy="457704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00C50D91-52EC-118E-D959-DCD2C74737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4760" y="1240920"/>
                <a:ext cx="4759560" cy="45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43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Examples...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Hybrid Electric Vehicle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87197"/>
            <a:ext cx="7445385" cy="373167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71600" y="569088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600" dirty="0">
                <a:hlinkClick r:id="rId4"/>
              </a:rPr>
              <a:t>https://www.mathworks.com/matlabcentral/fileexchange/28441-hybrid-electric-vehicle-model-in-simulink</a:t>
            </a:r>
            <a:endParaRPr lang="de-AT" sz="1600" dirty="0"/>
          </a:p>
        </p:txBody>
      </p:sp>
    </p:spTree>
    <p:extLst>
      <p:ext uri="{BB962C8B-B14F-4D97-AF65-F5344CB8AC3E}">
        <p14:creationId xmlns:p14="http://schemas.microsoft.com/office/powerpoint/2010/main" val="2853420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Runge-Kutta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sz="1800" dirty="0"/>
                  <a:t>Allgemein: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Mit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AT" sz="1800" dirty="0"/>
                  <a:t> Stufen</a:t>
                </a:r>
              </a:p>
              <a:p>
                <a:pPr marL="0" indent="0">
                  <a:buNone/>
                </a:pPr>
                <a:r>
                  <a:rPr lang="de-AT" sz="1800" b="0" dirty="0"/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nary>
                          <m:naryPr>
                            <m:chr m:val="∑"/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A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</a:rPr>
                                  <m:t>𝑗𝑙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A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AT" sz="1800" dirty="0"/>
                  <a:t> 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Die Koeffizienten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lang="de-AT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AT" sz="18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AT" sz="1800" dirty="0"/>
                  <a:t> sind für das jeweilige Verfahren verschieden und werden oft im sog. </a:t>
                </a:r>
                <a:r>
                  <a:rPr lang="de-AT" sz="1800" b="1" dirty="0"/>
                  <a:t>Butcher-Tableau</a:t>
                </a:r>
                <a:r>
                  <a:rPr lang="de-AT" sz="1800" dirty="0"/>
                  <a:t> zusammengefasst: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621" t="-747" r="-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149080"/>
            <a:ext cx="3514725" cy="1685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58849A89-2281-2510-44CE-13ADA1EA7182}"/>
                  </a:ext>
                </a:extLst>
              </p14:cNvPr>
              <p14:cNvContentPartPr/>
              <p14:nvPr/>
            </p14:nvContentPartPr>
            <p14:xfrm>
              <a:off x="1061280" y="856080"/>
              <a:ext cx="6435000" cy="50194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58849A89-2281-2510-44CE-13ADA1EA71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920" y="846720"/>
                <a:ext cx="6453720" cy="50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8495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824136" y="5657807"/>
            <a:ext cx="7309319" cy="3576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Classical Runge-Kutta Method (RK4)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Inhaltsplatzhalt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1128" y="1649224"/>
            <a:ext cx="7848600" cy="376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hteck 7"/>
          <p:cNvSpPr/>
          <p:nvPr/>
        </p:nvSpPr>
        <p:spPr>
          <a:xfrm>
            <a:off x="5508104" y="4578522"/>
            <a:ext cx="2926284" cy="36004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/>
          <p:cNvSpPr txBox="1"/>
          <p:nvPr/>
        </p:nvSpPr>
        <p:spPr>
          <a:xfrm>
            <a:off x="791073" y="5651956"/>
            <a:ext cx="744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ym typeface="Wingdings" panose="05000000000000000000" pitchFamily="2" charset="2"/>
              </a:rPr>
              <a:t> The classical Runge-Kutta method is a fourth-order method</a:t>
            </a:r>
          </a:p>
        </p:txBody>
      </p:sp>
      <p:sp>
        <p:nvSpPr>
          <p:cNvPr id="11" name="Geschweifte Klammer links 10"/>
          <p:cNvSpPr/>
          <p:nvPr/>
        </p:nvSpPr>
        <p:spPr>
          <a:xfrm rot="10800000">
            <a:off x="6804247" y="3410254"/>
            <a:ext cx="203047" cy="882842"/>
          </a:xfrm>
          <a:prstGeom prst="leftBrace">
            <a:avLst>
              <a:gd name="adj1" fmla="val 34536"/>
              <a:gd name="adj2" fmla="val 50000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007295" y="367739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s=4 stages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6AB623C-3317-EF95-5EA8-1FFDBC02A532}"/>
                  </a:ext>
                </a:extLst>
              </p14:cNvPr>
              <p14:cNvContentPartPr/>
              <p14:nvPr/>
            </p14:nvContentPartPr>
            <p14:xfrm>
              <a:off x="1321200" y="892080"/>
              <a:ext cx="6840000" cy="513792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6AB623C-3317-EF95-5EA8-1FFDBC02A5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840" y="882720"/>
                <a:ext cx="6858720" cy="51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9087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Classical Runge-Kutta Method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848600" cy="4895056"/>
          </a:xfrm>
        </p:spPr>
        <p:txBody>
          <a:bodyPr/>
          <a:lstStyle/>
          <a:p>
            <a:r>
              <a:rPr lang="de-AT" sz="1800" dirty="0" err="1"/>
              <a:t>Butcher tableau for the classical RK method.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689613"/>
            <a:ext cx="3506014" cy="12710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FF0E0DED-9207-CFD1-620A-C84C4D16D6FC}"/>
                  </a:ext>
                </a:extLst>
              </p14:cNvPr>
              <p14:cNvContentPartPr/>
              <p14:nvPr/>
            </p14:nvContentPartPr>
            <p14:xfrm>
              <a:off x="3608280" y="1159200"/>
              <a:ext cx="3620160" cy="14925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FF0E0DED-9207-CFD1-620A-C84C4D16D6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8920" y="1149840"/>
                <a:ext cx="3638880" cy="15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524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586"/>
          <a:stretch/>
        </p:blipFill>
        <p:spPr>
          <a:xfrm>
            <a:off x="611188" y="1871779"/>
            <a:ext cx="4680892" cy="43655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980728"/>
            <a:ext cx="8676456" cy="8775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631107" y="3154722"/>
            <a:ext cx="1577826" cy="36004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/>
          <p:cNvSpPr/>
          <p:nvPr/>
        </p:nvSpPr>
        <p:spPr>
          <a:xfrm>
            <a:off x="1631107" y="4757337"/>
            <a:ext cx="1577826" cy="36004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Runge-Kutta Method – Comparison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5536" y="6250765"/>
            <a:ext cx="853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sym typeface="Wingdings" panose="05000000000000000000" pitchFamily="2" charset="2"/>
              </a:rPr>
              <a:t> RK requires significantly fewer steps (or function evaluations) for the same error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A9A3C6AF-BD50-BDDF-1880-FEE2DAA21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34"/>
          <a:stretch/>
        </p:blipFill>
        <p:spPr bwMode="auto">
          <a:xfrm>
            <a:off x="5262781" y="1872407"/>
            <a:ext cx="1287432" cy="4365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9028DB9-1DC2-43BC-D5F5-19D265E5E6CB}"/>
                  </a:ext>
                </a:extLst>
              </p14:cNvPr>
              <p14:cNvContentPartPr/>
              <p14:nvPr/>
            </p14:nvContentPartPr>
            <p14:xfrm>
              <a:off x="1340640" y="1738440"/>
              <a:ext cx="4718520" cy="40557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9028DB9-1DC2-43BC-D5F5-19D265E5E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1280" y="1729080"/>
                <a:ext cx="4737240" cy="40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49211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97D7B-F93E-A013-75AA-9D1DBE73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Comparison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DB4B5D4-A263-43B5-786D-B65DEBB43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1300162"/>
            <a:ext cx="7848600" cy="490537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716F56-70D3-C091-D937-FD923E411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28B981-E4CB-E4A5-1CEF-8FE5D320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E08C66D-89C6-E965-B6DD-BDA7DDC5E2A1}"/>
              </a:ext>
            </a:extLst>
          </p:cNvPr>
          <p:cNvSpPr txBox="1"/>
          <p:nvPr/>
        </p:nvSpPr>
        <p:spPr>
          <a:xfrm>
            <a:off x="899592" y="6119718"/>
            <a:ext cx="2701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00" dirty="0"/>
              <a:t>Source: Wikipedia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1CF60EC-7F20-B44E-A1E1-C1ACBF29CE46}"/>
                  </a:ext>
                </a:extLst>
              </p14:cNvPr>
              <p14:cNvContentPartPr/>
              <p14:nvPr/>
            </p14:nvContentPartPr>
            <p14:xfrm>
              <a:off x="5338440" y="1303560"/>
              <a:ext cx="3471840" cy="36604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1CF60EC-7F20-B44E-A1E1-C1ACBF29CE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9080" y="1294200"/>
                <a:ext cx="3490560" cy="36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892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Runge-Kutta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8130926" cy="4895056"/>
              </a:xfrm>
            </p:spPr>
            <p:txBody>
              <a:bodyPr/>
              <a:lstStyle/>
              <a:p>
                <a:r>
                  <a:rPr lang="de-AT" sz="1800" dirty="0"/>
                  <a:t>RK-Verfahren mit mehreren Stufen benötigen mehrere Funktionsauswertungen in jedem Schritt.</a:t>
                </a:r>
              </a:p>
              <a:p>
                <a:r>
                  <a:rPr lang="de-AT" sz="1800" dirty="0"/>
                  <a:t>Für ein Verfahren der Ordnung p sind immer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AT" sz="1800" dirty="0"/>
                  <a:t> Stufen (=Funktionsauswertungen) notwendig.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AT" sz="1800" dirty="0"/>
                  <a:t> wächst allerdings schneller als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AT" sz="1800" dirty="0"/>
                  <a:t>.</a:t>
                </a:r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r>
                  <a:rPr lang="de-AT" sz="1800" dirty="0"/>
                  <a:t>D.h. für ein Verfahren der Ordnung 5 braucht man mind. 6 Funktions-auswertungen!</a:t>
                </a:r>
              </a:p>
              <a:p>
                <a:endParaRPr lang="de-AT" sz="1800" dirty="0"/>
              </a:p>
              <a:p>
                <a:r>
                  <a:rPr lang="de-AT" sz="1800" dirty="0"/>
                  <a:t>RK4 ist in der Praxis sehr weit verbreitet, bietet guten Kompromiss aus Genauigkeit und Effizienz.</a:t>
                </a:r>
              </a:p>
              <a:p>
                <a:endParaRPr lang="de-AT" sz="1800" dirty="0"/>
              </a:p>
              <a:p>
                <a:r>
                  <a:rPr lang="de-AT" sz="1800" dirty="0"/>
                  <a:t>Professionelle RK-Verfahren verwenden meist Schrittweitensteuerung.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8130926" cy="4895056"/>
              </a:xfrm>
              <a:blipFill>
                <a:blip r:embed="rId3"/>
                <a:stretch>
                  <a:fillRect l="-450" t="-74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04" y="2526487"/>
            <a:ext cx="4337426" cy="653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67658A19-33DC-6F06-2E6B-F36FF1AB77AD}"/>
                  </a:ext>
                </a:extLst>
              </p14:cNvPr>
              <p14:cNvContentPartPr/>
              <p14:nvPr/>
            </p14:nvContentPartPr>
            <p14:xfrm>
              <a:off x="3479760" y="2578680"/>
              <a:ext cx="1773000" cy="60804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67658A19-33DC-6F06-2E6B-F36FF1AB77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0400" y="2569320"/>
                <a:ext cx="1791720" cy="62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9704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ODE Solver in Python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116</a:t>
            </a:fld>
            <a:endParaRPr lang="de-AT" altLang="de-DE" sz="800">
              <a:solidFill>
                <a:srgbClr val="626B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67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48BF0-87EF-99AD-A3B5-2373E3F6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ODE Solver in Python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2CB122-629E-8B0F-2EF2-C2CB5287D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38" y="1196752"/>
            <a:ext cx="8202934" cy="5112568"/>
          </a:xfrm>
        </p:spPr>
        <p:txBody>
          <a:bodyPr/>
          <a:lstStyle/>
          <a:p>
            <a:r>
              <a:rPr lang="de-AT" dirty="0"/>
              <a:t>Function solve_ivp from the Python package scipy.integrate</a:t>
            </a:r>
            <a:endParaRPr lang="de-AT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dirty="0"/>
              <a:t>See SciPy documentation: https://docs.scipy.org/doc/scipy/reference/generated/scipy.integrate.solve_ivp.html</a:t>
            </a:r>
            <a:endParaRPr lang="de-AT" sz="1600" dirty="0"/>
          </a:p>
          <a:p>
            <a:endParaRPr lang="en-US" dirty="0"/>
          </a:p>
          <a:p>
            <a:r>
              <a:rPr lang="en-US" dirty="0" err="1"/>
              <a:t>Available methods:</a:t>
            </a:r>
          </a:p>
          <a:p>
            <a:pPr lvl="1"/>
            <a:r>
              <a:rPr lang="en-US" dirty="0"/>
              <a:t>RK45 (default)</a:t>
            </a:r>
          </a:p>
          <a:p>
            <a:pPr lvl="1"/>
            <a:r>
              <a:rPr lang="en-US" dirty="0"/>
              <a:t>RK23</a:t>
            </a:r>
          </a:p>
          <a:p>
            <a:pPr lvl="1"/>
            <a:r>
              <a:rPr lang="en-US" dirty="0"/>
              <a:t>DOP853</a:t>
            </a:r>
          </a:p>
          <a:p>
            <a:pPr lvl="1"/>
            <a:r>
              <a:rPr lang="en-US" dirty="0"/>
              <a:t>BDF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E5E5A5-AB85-D0F6-2954-84FF74E02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912BD3-1661-6B24-B836-915F8B02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7E4640A0-4F8F-7A95-A2F6-2E149D0FFEBE}"/>
                  </a:ext>
                </a:extLst>
              </p14:cNvPr>
              <p14:cNvContentPartPr/>
              <p14:nvPr/>
            </p14:nvContentPartPr>
            <p14:xfrm>
              <a:off x="1483200" y="2442240"/>
              <a:ext cx="5430960" cy="7927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7E4640A0-4F8F-7A95-A2F6-2E149D0FFE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3840" y="2432880"/>
                <a:ext cx="5449680" cy="81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8160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ODE Solver in MATLAB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118</a:t>
            </a:fld>
            <a:endParaRPr lang="de-AT" altLang="de-DE" sz="800">
              <a:solidFill>
                <a:srgbClr val="626B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380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Important solvers in MATLAB for physical systems</a:t>
            </a:r>
            <a:br>
              <a:rPr lang="de-AT" dirty="0"/>
            </a:b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119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276872"/>
            <a:ext cx="8595450" cy="2376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8FF453BC-8BE7-5679-44F3-7965F6BFF96E}"/>
                  </a:ext>
                </a:extLst>
              </p14:cNvPr>
              <p14:cNvContentPartPr/>
              <p14:nvPr/>
            </p14:nvContentPartPr>
            <p14:xfrm>
              <a:off x="398160" y="2869560"/>
              <a:ext cx="2004120" cy="211824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8FF453BC-8BE7-5679-44F3-7965F6BFF9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800" y="2860200"/>
                <a:ext cx="2022840" cy="21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92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Examples...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6776" y="5877272"/>
            <a:ext cx="6984504" cy="432048"/>
          </a:xfrm>
        </p:spPr>
        <p:txBody>
          <a:bodyPr/>
          <a:lstStyle/>
          <a:p>
            <a:pPr marL="0" indent="0">
              <a:buNone/>
            </a:pPr>
            <a:r>
              <a:rPr lang="de-AT" sz="1600" dirty="0">
                <a:hlinkClick r:id="rId3"/>
              </a:rPr>
              <a:t>https://www.youtube.com/watch?v=SnRGlA3VNG0</a:t>
            </a:r>
            <a:endParaRPr lang="de-AT" sz="1600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685" y="1792724"/>
            <a:ext cx="6997715" cy="3940532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624351" y="1196256"/>
            <a:ext cx="7848600" cy="72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AT" kern="0" dirty="0"/>
              <a:t>Factory Simulation</a:t>
            </a:r>
          </a:p>
        </p:txBody>
      </p:sp>
    </p:spTree>
    <p:extLst>
      <p:ext uri="{BB962C8B-B14F-4D97-AF65-F5344CB8AC3E}">
        <p14:creationId xmlns:p14="http://schemas.microsoft.com/office/powerpoint/2010/main" val="776527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1484784"/>
            <a:ext cx="8229600" cy="2304256"/>
          </a:xfrm>
        </p:spPr>
        <p:txBody>
          <a:bodyPr>
            <a:normAutofit/>
          </a:bodyPr>
          <a:lstStyle/>
          <a:p>
            <a:r>
              <a:rPr lang="de-AT" b="1" dirty="0"/>
              <a:t>Stiff differential equation systems Stiff ODEs</a:t>
            </a:r>
            <a:br>
              <a:rPr lang="de-AT" b="1" dirty="0"/>
            </a:b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120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07810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Stiff problems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121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36" y="1988840"/>
            <a:ext cx="8378899" cy="847501"/>
          </a:xfrm>
          <a:prstGeom prst="rect">
            <a:avLst/>
          </a:prstGeom>
        </p:spPr>
      </p:pic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2313" y="2922014"/>
            <a:ext cx="8124996" cy="16148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483768" y="3828796"/>
            <a:ext cx="5832648" cy="36004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/>
          <p:cNvSpPr/>
          <p:nvPr/>
        </p:nvSpPr>
        <p:spPr>
          <a:xfrm>
            <a:off x="395536" y="4086403"/>
            <a:ext cx="1577826" cy="36004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/>
          <p:cNvSpPr/>
          <p:nvPr/>
        </p:nvSpPr>
        <p:spPr>
          <a:xfrm>
            <a:off x="334747" y="1958785"/>
            <a:ext cx="8370988" cy="87285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/>
          <p:cNvSpPr txBox="1"/>
          <p:nvPr/>
        </p:nvSpPr>
        <p:spPr>
          <a:xfrm>
            <a:off x="611188" y="4833053"/>
            <a:ext cx="417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ym typeface="Wingdings" panose="05000000000000000000" pitchFamily="2" charset="2"/>
              </a:rPr>
              <a:t> Term is not precisely defined</a:t>
            </a:r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821C0B9-78DA-D7B9-FD27-DA903D19C764}"/>
                  </a:ext>
                </a:extLst>
              </p14:cNvPr>
              <p14:cNvContentPartPr/>
              <p14:nvPr/>
            </p14:nvContentPartPr>
            <p14:xfrm>
              <a:off x="3974040" y="4237560"/>
              <a:ext cx="4399560" cy="23727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821C0B9-78DA-D7B9-FD27-DA903D19C7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4680" y="4228200"/>
                <a:ext cx="4418280" cy="23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19408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Stiff 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848600" cy="4895056"/>
          </a:xfrm>
        </p:spPr>
        <p:txBody>
          <a:bodyPr/>
          <a:lstStyle/>
          <a:p>
            <a:r>
              <a:rPr lang="de-AT" sz="1800" dirty="0"/>
              <a:t>Example: Electric oscillating circuit with small capacitances ( fast dynamics) and large inductances ( slow dynamics)</a:t>
            </a:r>
          </a:p>
          <a:p>
            <a:endParaRPr lang="de-AT" sz="1800" dirty="0">
              <a:sym typeface="Wingdings" panose="05000000000000000000" pitchFamily="2" charset="2"/>
            </a:endParaRPr>
          </a:p>
          <a:p>
            <a:r>
              <a:rPr lang="de-AT" sz="1800" dirty="0">
                <a:sym typeface="Wingdings" panose="05000000000000000000" pitchFamily="2" charset="2"/>
              </a:rPr>
              <a:t>Example: Switching process in an electrical circuit with switch bounce.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122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0730875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62B23-1A5E-3745-98FF-B00394EB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Stiff problems – Example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8ADE1A-E231-6195-CD1B-CFD4DAB4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Spring-mass system with two masses (oscillator-damper)</a:t>
            </a:r>
            <a:br>
              <a:rPr lang="de-AT" dirty="0"/>
            </a:br>
            <a:endParaRPr lang="de-AT" dirty="0"/>
          </a:p>
          <a:p>
            <a:endParaRPr lang="de-AT" dirty="0"/>
          </a:p>
          <a:p>
            <a:r>
              <a:rPr lang="de-AT" dirty="0"/>
              <a:t>Spring constants difference factor 10^5 difference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6B3D0B-ED70-42A3-374E-49E97A0BA5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123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2B6D40-1E20-84B5-6C18-345C2448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1026" name="Picture 2" descr="Schwingersystem">
            <a:extLst>
              <a:ext uri="{FF2B5EF4-FFF2-40B4-BE49-F238E27FC236}">
                <a16:creationId xmlns:a16="http://schemas.microsoft.com/office/drawing/2014/main" id="{4D206EC1-8A9C-6513-F720-AABBD60E6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832" y="2592734"/>
            <a:ext cx="258175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lab-Graph">
            <a:extLst>
              <a:ext uri="{FF2B5EF4-FFF2-40B4-BE49-F238E27FC236}">
                <a16:creationId xmlns:a16="http://schemas.microsoft.com/office/drawing/2014/main" id="{BBD66870-28E3-44B9-BD88-46EC5383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52886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77BA00B7-BA57-DD1D-D190-A1DA94ED9930}"/>
                  </a:ext>
                </a:extLst>
              </p14:cNvPr>
              <p14:cNvContentPartPr/>
              <p14:nvPr/>
            </p14:nvContentPartPr>
            <p14:xfrm>
              <a:off x="1868400" y="2038680"/>
              <a:ext cx="6876720" cy="351684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77BA00B7-BA57-DD1D-D190-A1DA94ED99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9040" y="2029320"/>
                <a:ext cx="6895440" cy="35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105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Stiff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Wie steif ein System ist, wird oft über die </a:t>
                </a:r>
                <a:r>
                  <a:rPr lang="de-AT" sz="1800" b="1" dirty="0"/>
                  <a:t>Eigenwerte</a:t>
                </a:r>
                <a:r>
                  <a:rPr lang="de-AT" sz="1800" dirty="0"/>
                  <a:t>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AT" sz="1800" dirty="0"/>
                  <a:t> bestimmt</a:t>
                </a:r>
              </a:p>
              <a:p>
                <a:r>
                  <a:rPr lang="de-AT" sz="1800" dirty="0"/>
                  <a:t>Bei nichtlinearen Systemen wird vorher in einem Punkt </a:t>
                </a:r>
                <a:r>
                  <a:rPr lang="de-AT" sz="1800" dirty="0" err="1"/>
                  <a:t>linearisiert</a:t>
                </a:r>
                <a:endParaRPr lang="de-AT" sz="1800" dirty="0"/>
              </a:p>
              <a:p>
                <a:r>
                  <a:rPr lang="de-AT" sz="1800" dirty="0"/>
                  <a:t>Bestimmen von</a:t>
                </a:r>
              </a:p>
              <a:p>
                <a:pPr marL="0" indent="0">
                  <a:buNone/>
                </a:pPr>
                <a:r>
                  <a:rPr lang="de-AT" sz="1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A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de-AT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AT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AT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AT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de-A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de-A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A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de-A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de-A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A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de-AT" sz="1800" dirty="0">
                    <a:sym typeface="Wingdings" panose="05000000000000000000" pitchFamily="2" charset="2"/>
                  </a:rPr>
                  <a:t>   steif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466" t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124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9CC19B5-0B9D-EAED-D4FF-E54E84A2D1BF}"/>
                  </a:ext>
                </a:extLst>
              </p14:cNvPr>
              <p14:cNvContentPartPr/>
              <p14:nvPr/>
            </p14:nvContentPartPr>
            <p14:xfrm>
              <a:off x="3051360" y="1838520"/>
              <a:ext cx="4405680" cy="93240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9CC19B5-0B9D-EAED-D4FF-E54E84A2D1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2000" y="1829160"/>
                <a:ext cx="4424400" cy="9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9009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Stiff 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848600" cy="4895056"/>
          </a:xfrm>
        </p:spPr>
        <p:txBody>
          <a:bodyPr/>
          <a:lstStyle/>
          <a:p>
            <a:r>
              <a:rPr lang="de-AT" sz="1800" dirty="0"/>
              <a:t>For stiff systems, explicit methods must use a very small step size (to resolve the fast dynamics while remaining stable)</a:t>
            </a:r>
          </a:p>
          <a:p>
            <a:r>
              <a:rPr lang="de-AT" sz="1800" dirty="0"/>
              <a:t>Implicit methods can use significantly larger step sizes and are therefore more efficient for such problems</a:t>
            </a:r>
          </a:p>
          <a:p>
            <a:endParaRPr lang="de-AT" sz="1800" dirty="0"/>
          </a:p>
          <a:p>
            <a:pPr marL="0" indent="0">
              <a:buNone/>
            </a:pPr>
            <a:r>
              <a:rPr lang="de-AT" sz="1800" b="1" dirty="0">
                <a:sym typeface="Wingdings" panose="05000000000000000000" pitchFamily="2" charset="2"/>
              </a:rPr>
              <a:t> For stiff systems, implicit methods are usually used!</a:t>
            </a:r>
          </a:p>
          <a:p>
            <a:pPr marL="0" indent="0">
              <a:buNone/>
            </a:pPr>
            <a:endParaRPr lang="de-AT" sz="1800" b="1" dirty="0"/>
          </a:p>
          <a:p>
            <a:r>
              <a:rPr lang="de-AT" sz="1800" dirty="0"/>
              <a:t>Standard solvers for stiff problems available in MATLAB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125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A9F3D6-7D8B-A4C2-DB87-E102F0FEDF9B}"/>
              </a:ext>
            </a:extLst>
          </p:cNvPr>
          <p:cNvSpPr/>
          <p:nvPr/>
        </p:nvSpPr>
        <p:spPr>
          <a:xfrm>
            <a:off x="611188" y="2806700"/>
            <a:ext cx="7489204" cy="62230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35943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Step size control in ODE solvers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126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4157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Step size control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8274942" cy="4895056"/>
              </a:xfrm>
            </p:spPr>
            <p:txBody>
              <a:bodyPr/>
              <a:lstStyle/>
              <a:p>
                <a:r>
                  <a:rPr lang="de-AT" sz="1800" dirty="0"/>
                  <a:t>Bisher wurde davon ausgegangen, dass die Schrittweite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AT" sz="1800" dirty="0"/>
                  <a:t> gegeben (bzw. vom Anwender gewählt) ist und für einen Durchlauf fixiert wird.</a:t>
                </a:r>
              </a:p>
              <a:p>
                <a:endParaRPr lang="de-AT" sz="1800" dirty="0"/>
              </a:p>
              <a:p>
                <a:r>
                  <a:rPr lang="de-AT" sz="1800" dirty="0"/>
                  <a:t>Idee: Schrittweite soll nicht fest sein, sondern adaptiv, für bessere </a:t>
                </a:r>
                <a:r>
                  <a:rPr lang="de-AT" sz="1800" b="1" dirty="0"/>
                  <a:t>Effizienz</a:t>
                </a:r>
                <a:r>
                  <a:rPr lang="de-AT" sz="1800" dirty="0"/>
                  <a:t>:</a:t>
                </a:r>
              </a:p>
              <a:p>
                <a:pPr lvl="1"/>
                <a:r>
                  <a:rPr lang="de-AT" sz="1600" dirty="0"/>
                  <a:t>Wenn sich  </a:t>
                </a:r>
                <a14:m>
                  <m:oMath xmlns:m="http://schemas.openxmlformats.org/officeDocument/2006/math">
                    <m:r>
                      <a:rPr lang="de-AT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AT" sz="1600" dirty="0"/>
                  <a:t> stark ändert (i.e. </a:t>
                </a:r>
                <a:r>
                  <a:rPr lang="de-AT" sz="1600" b="1" dirty="0"/>
                  <a:t>Fehler zu groß</a:t>
                </a:r>
                <a:r>
                  <a:rPr lang="de-AT" sz="1600" dirty="0"/>
                  <a:t>)  werden die Schrittweiten für den nächsten Schritt reduziert (Schritt wird verworfen).</a:t>
                </a:r>
              </a:p>
              <a:p>
                <a:pPr lvl="1"/>
                <a:r>
                  <a:rPr lang="de-AT" sz="1600" dirty="0"/>
                  <a:t>Wenn sich </a:t>
                </a:r>
                <a14:m>
                  <m:oMath xmlns:m="http://schemas.openxmlformats.org/officeDocument/2006/math">
                    <m:r>
                      <a:rPr lang="de-AT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AT" sz="1600" dirty="0"/>
                  <a:t> nur langsam ändert (i.e. </a:t>
                </a:r>
                <a:r>
                  <a:rPr lang="de-AT" sz="1600" b="1" dirty="0"/>
                  <a:t>Fehler unnötig klein</a:t>
                </a:r>
                <a:r>
                  <a:rPr lang="de-AT" sz="1600" dirty="0"/>
                  <a:t>), dann können größere Schrittweiten gewählt werden.</a:t>
                </a:r>
              </a:p>
              <a:p>
                <a:pPr lvl="1"/>
                <a:endParaRPr lang="de-AT" sz="1600" dirty="0"/>
              </a:p>
              <a:p>
                <a:r>
                  <a:rPr lang="de-AT" sz="1800" dirty="0"/>
                  <a:t>Man macht die Schrittweite also abhängig vom (lokalen) Fehler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A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AT" sz="1800" dirty="0"/>
              </a:p>
              <a:p>
                <a:endParaRPr lang="de-AT" sz="1800" dirty="0"/>
              </a:p>
              <a:p>
                <a:r>
                  <a:rPr lang="de-AT" sz="1800" dirty="0"/>
                  <a:t>Da dieser Fehler aber nicht berechnet werden kann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AT" sz="1800" dirty="0"/>
                  <a:t> ist nicht bekannt!), wird er </a:t>
                </a:r>
                <a:r>
                  <a:rPr lang="de-AT" sz="1800" b="1" dirty="0"/>
                  <a:t>geschätzt</a:t>
                </a:r>
                <a:r>
                  <a:rPr lang="de-AT" sz="1800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8274942" cy="4895056"/>
              </a:xfrm>
              <a:blipFill>
                <a:blip r:embed="rId3"/>
                <a:stretch>
                  <a:fillRect l="-442" t="-747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127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E3BC813-F8B7-16D1-13E9-FE218ABFB669}"/>
                  </a:ext>
                </a:extLst>
              </p14:cNvPr>
              <p14:cNvContentPartPr/>
              <p14:nvPr/>
            </p14:nvContentPartPr>
            <p14:xfrm>
              <a:off x="3568680" y="4341600"/>
              <a:ext cx="2279520" cy="4435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E3BC813-F8B7-16D1-13E9-FE218ABFB6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9320" y="4332240"/>
                <a:ext cx="2298240" cy="4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3411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Step Size Control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Idee der Fehlerschätzung: Vergleiche die numerische Lösung mit einer zweiten, </a:t>
                </a:r>
                <a:r>
                  <a:rPr lang="de-AT" sz="1800" b="1" dirty="0"/>
                  <a:t>„genaueren“ Lösung</a:t>
                </a:r>
                <a:r>
                  <a:rPr lang="de-AT" sz="1800" dirty="0"/>
                  <a:t>:</a:t>
                </a:r>
              </a:p>
              <a:p>
                <a:pPr lvl="1"/>
                <a:r>
                  <a:rPr lang="de-AT" sz="1600" dirty="0"/>
                  <a:t>durch kleinere Schrittweite (</a:t>
                </a:r>
                <a:r>
                  <a:rPr lang="de-AT" sz="1600" dirty="0">
                    <a:sym typeface="Wingdings" panose="05000000000000000000" pitchFamily="2" charset="2"/>
                  </a:rPr>
                  <a:t> Richardson-Extrapolation mit </a:t>
                </a:r>
                <a14:m>
                  <m:oMath xmlns:m="http://schemas.openxmlformats.org/officeDocument/2006/math">
                    <m:r>
                      <a:rPr lang="de-AT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</m:t>
                    </m:r>
                    <m:r>
                      <a:rPr lang="de-AT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/2</m:t>
                    </m:r>
                  </m:oMath>
                </a14:m>
                <a:r>
                  <a:rPr lang="de-AT" sz="1600" dirty="0">
                    <a:sym typeface="Wingdings" panose="05000000000000000000" pitchFamily="2" charset="2"/>
                  </a:rPr>
                  <a:t>)</a:t>
                </a:r>
              </a:p>
              <a:p>
                <a:pPr lvl="1"/>
                <a:r>
                  <a:rPr lang="de-AT" sz="1600" dirty="0">
                    <a:sym typeface="Wingdings" panose="05000000000000000000" pitchFamily="2" charset="2"/>
                  </a:rPr>
                  <a:t>Durch genaueres Integrationsverfahren (höhere Ordnung) bei gleicher Schrittweite</a:t>
                </a:r>
              </a:p>
              <a:p>
                <a:pPr marL="457200" lvl="1" indent="0">
                  <a:buNone/>
                </a:pPr>
                <a:endParaRPr lang="de-AT" sz="1600" dirty="0">
                  <a:sym typeface="Wingdings" panose="05000000000000000000" pitchFamily="2" charset="2"/>
                </a:endParaRPr>
              </a:p>
              <a:p>
                <a:r>
                  <a:rPr lang="de-AT" sz="1800" dirty="0">
                    <a:sym typeface="Wingdings" panose="05000000000000000000" pitchFamily="2" charset="2"/>
                  </a:rPr>
                  <a:t> In beiden Fällen dient die genauere Lösung als Ersatz für die unbekannte exakte Lösung.</a:t>
                </a:r>
              </a:p>
              <a:p>
                <a:endParaRPr lang="de-AT" sz="1800" dirty="0">
                  <a:sym typeface="Wingdings" panose="05000000000000000000" pitchFamily="2" charset="2"/>
                </a:endParaRPr>
              </a:p>
              <a:p>
                <a:r>
                  <a:rPr lang="de-AT" sz="1800" dirty="0">
                    <a:sym typeface="Wingdings" panose="05000000000000000000" pitchFamily="2" charset="2"/>
                  </a:rPr>
                  <a:t>Es werden also in jedem Schritt </a:t>
                </a:r>
                <a:r>
                  <a:rPr lang="de-AT" sz="1800" b="1" dirty="0">
                    <a:sym typeface="Wingdings" panose="05000000000000000000" pitchFamily="2" charset="2"/>
                  </a:rPr>
                  <a:t>zwei</a:t>
                </a:r>
                <a:r>
                  <a:rPr lang="de-AT" sz="1800" dirty="0">
                    <a:sym typeface="Wingdings" panose="05000000000000000000" pitchFamily="2" charset="2"/>
                  </a:rPr>
                  <a:t> Lösungen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de-AT" sz="1800" dirty="0">
                    <a:sym typeface="Wingdings" panose="05000000000000000000" pitchFamily="2" charset="2"/>
                  </a:rPr>
                  <a:t>(mittels zwei verschiedener Verfahren) berechnet und verglichen:</a:t>
                </a:r>
              </a:p>
              <a:p>
                <a:pPr marL="0" indent="0">
                  <a:buNone/>
                </a:pPr>
                <a:r>
                  <a:rPr lang="de-AT" sz="1800" dirty="0">
                    <a:sym typeface="Wingdings" panose="05000000000000000000" pitchFamily="2" charset="2"/>
                  </a:rPr>
                  <a:t>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A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de-A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sz="200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de-AT" sz="200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de-AT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de-AT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AT" sz="200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AT" sz="200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AT" sz="200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AT" sz="200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de-AT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A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sz="200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de-AT" sz="200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de-AT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de-AT" sz="1800" dirty="0"/>
                  <a:t>   … relativer Fehler</a:t>
                </a:r>
              </a:p>
              <a:p>
                <a:endParaRPr lang="de-AT" sz="1800" dirty="0"/>
              </a:p>
              <a:p>
                <a:r>
                  <a:rPr lang="de-AT" sz="1800" dirty="0"/>
                  <a:t>besser (robuster):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  <m: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A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AT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de-AT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de-AT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sub>
                        </m:sSub>
                        <m:r>
                          <a:rPr lang="de-AT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de-AT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AT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de-AT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de-AT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de-AT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sub>
                        </m:sSub>
                        <m: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A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AT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de-AT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de-AT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A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AT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AT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AT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de-AT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A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466" t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128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73A4BA2-7AEB-AB71-C712-AB47F7370500}"/>
                  </a:ext>
                </a:extLst>
              </p14:cNvPr>
              <p14:cNvContentPartPr/>
              <p14:nvPr/>
            </p14:nvContentPartPr>
            <p14:xfrm>
              <a:off x="3968280" y="3399480"/>
              <a:ext cx="3499200" cy="269640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73A4BA2-7AEB-AB71-C712-AB47F73705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8920" y="3390120"/>
                <a:ext cx="3517920" cy="27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0422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Step Size Control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Regeln für Schrittweitensteuerung z.B.</a:t>
                </a:r>
              </a:p>
              <a:p>
                <a:pPr marL="0" indent="0">
                  <a:buNone/>
                </a:pPr>
                <a:r>
                  <a:rPr lang="de-AT" sz="1800" dirty="0"/>
                  <a:t>	</a:t>
                </a:r>
                <a:r>
                  <a:rPr lang="de-AT" sz="1800" dirty="0" err="1"/>
                  <a:t>if</a:t>
                </a:r>
                <a:r>
                  <a:rPr lang="de-A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AT" sz="1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800" b="0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de-AT" sz="1800" b="0" i="1" dirty="0" smtClean="0">
                        <a:latin typeface="Cambria Math" panose="02040503050406030204" pitchFamily="18" charset="0"/>
                      </a:rPr>
                      <m:t>=0.5∗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de-AT" sz="1800" b="0" dirty="0"/>
              </a:p>
              <a:p>
                <a:pPr marL="0" indent="0">
                  <a:buNone/>
                </a:pPr>
                <a:r>
                  <a:rPr lang="de-AT" sz="1800" dirty="0"/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&lt;0.5∗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AT" sz="1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800" i="1" dirty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de-AT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AT" sz="1800" i="1" dirty="0">
                        <a:latin typeface="Cambria Math" panose="02040503050406030204" pitchFamily="18" charset="0"/>
                      </a:rPr>
                      <m:t>.5∗</m:t>
                    </m:r>
                    <m:r>
                      <a:rPr lang="de-AT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r>
                  <a:rPr lang="de-AT" sz="1800" dirty="0"/>
                  <a:t>Moderne ODE Solver verwenden komplexere Regeln für die Schrittweitensteuerung</a:t>
                </a:r>
              </a:p>
              <a:p>
                <a:pPr lvl="1"/>
                <a:r>
                  <a:rPr lang="de-AT" sz="1600" dirty="0"/>
                  <a:t>teilw. heuristisch</a:t>
                </a:r>
              </a:p>
              <a:p>
                <a:pPr lvl="1"/>
                <a:r>
                  <a:rPr lang="de-AT" sz="1600" dirty="0"/>
                  <a:t>Unterschiedlich je nach Solver (konservativ vs. optimistisch)</a:t>
                </a:r>
              </a:p>
              <a:p>
                <a:pPr lvl="1"/>
                <a:r>
                  <a:rPr lang="de-AT" sz="1600" dirty="0"/>
                  <a:t>Z.B. </a:t>
                </a:r>
              </a:p>
              <a:p>
                <a:pPr lvl="1"/>
                <a:endParaRPr lang="de-AT" sz="1600" dirty="0"/>
              </a:p>
              <a:p>
                <a:pPr lvl="1"/>
                <a:endParaRPr lang="de-AT" sz="1600" dirty="0"/>
              </a:p>
              <a:p>
                <a:pPr lvl="1"/>
                <a:r>
                  <a:rPr lang="de-AT" sz="1600" dirty="0"/>
                  <a:t>Außerdem: Kombination von </a:t>
                </a:r>
                <a:r>
                  <a:rPr lang="de-AT" sz="1600" b="1" dirty="0"/>
                  <a:t>absoluten</a:t>
                </a:r>
                <a:r>
                  <a:rPr lang="de-AT" sz="1600" dirty="0"/>
                  <a:t> und </a:t>
                </a:r>
                <a:r>
                  <a:rPr lang="de-AT" sz="1600" b="1" dirty="0"/>
                  <a:t>relativen</a:t>
                </a:r>
                <a:r>
                  <a:rPr lang="de-AT" sz="1600" dirty="0"/>
                  <a:t> Toleranzvorgaben, um die Steuerung so effektiv wie möglich zu machen:</a:t>
                </a:r>
              </a:p>
              <a:p>
                <a:pPr lvl="1"/>
                <a:endParaRPr lang="de-AT" sz="16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sSub>
                        <m:sSubPr>
                          <m:ctrlP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𝑎𝑏𝑠</m:t>
                          </m:r>
                        </m:sub>
                      </m:sSub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sSub>
                        <m:sSubPr>
                          <m:ctrlP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∗|</m:t>
                      </m:r>
                      <m:sSub>
                        <m:sSubPr>
                          <m:ctrlP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466" t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129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861048"/>
            <a:ext cx="4599457" cy="5500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AE556146-98AB-E383-82DD-E1BF86A30107}"/>
                  </a:ext>
                </a:extLst>
              </p14:cNvPr>
              <p14:cNvContentPartPr/>
              <p14:nvPr/>
            </p14:nvContentPartPr>
            <p14:xfrm>
              <a:off x="1798560" y="1727280"/>
              <a:ext cx="3980880" cy="42717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AE556146-98AB-E383-82DD-E1BF86A301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200" y="1717920"/>
                <a:ext cx="3999600" cy="42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97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841132" cy="622300"/>
          </a:xfrm>
        </p:spPr>
        <p:txBody>
          <a:bodyPr/>
          <a:lstStyle/>
          <a:p>
            <a:r>
              <a:rPr lang="de-AT" sz="2800" dirty="0"/>
              <a:t>Simulation as Experiment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t="5576"/>
          <a:stretch/>
        </p:blipFill>
        <p:spPr>
          <a:xfrm>
            <a:off x="611188" y="937822"/>
            <a:ext cx="6697116" cy="36433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4653136"/>
            <a:ext cx="5595564" cy="17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Step Size Control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4"/>
                <a:ext cx="7848600" cy="5328591"/>
              </a:xfrm>
            </p:spPr>
            <p:txBody>
              <a:bodyPr/>
              <a:lstStyle/>
              <a:p>
                <a:r>
                  <a:rPr lang="de-AT" sz="1800" dirty="0"/>
                  <a:t>Problem: Berechnung von </a:t>
                </a:r>
                <a:r>
                  <a:rPr lang="de-AT" sz="1800" b="1" dirty="0"/>
                  <a:t>zwei</a:t>
                </a:r>
                <a:r>
                  <a:rPr lang="de-AT" sz="1800" dirty="0"/>
                  <a:t> Verfahren in jedem Schritt ist sehr rechenaufwändig!</a:t>
                </a:r>
              </a:p>
              <a:p>
                <a:r>
                  <a:rPr lang="de-AT" sz="1800" dirty="0"/>
                  <a:t>Z.B. RK4 + RK5:</a:t>
                </a:r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r>
                  <a:rPr lang="de-AT" sz="1800" dirty="0"/>
                  <a:t>Abhilfe: Verwende die gleichen Stufen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AT" sz="1800" dirty="0"/>
                  <a:t> </a:t>
                </a:r>
                <a:r>
                  <a:rPr lang="de-AT" sz="1800" dirty="0">
                    <a:sym typeface="Wingdings" panose="05000000000000000000" pitchFamily="2" charset="2"/>
                  </a:rPr>
                  <a:t> „Eingebettete Verfahren“</a:t>
                </a:r>
                <a:endParaRPr lang="de-AT" sz="1800" dirty="0"/>
              </a:p>
              <a:p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4"/>
                <a:ext cx="7848600" cy="5328591"/>
              </a:xfrm>
              <a:blipFill>
                <a:blip r:embed="rId3"/>
                <a:stretch>
                  <a:fillRect l="-466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H="1" flipV="1">
            <a:off x="4553264" y="2132856"/>
            <a:ext cx="11742" cy="32449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256649" y="2555809"/>
                <a:ext cx="40993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49" y="2555809"/>
                <a:ext cx="4099327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319225" y="3210360"/>
                <a:ext cx="3651056" cy="10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AT" sz="1600" kern="0" dirty="0"/>
                  <a:t>Mit </a:t>
                </a:r>
                <a14:m>
                  <m:oMath xmlns:m="http://schemas.openxmlformats.org/officeDocument/2006/math">
                    <m:r>
                      <a:rPr lang="de-AT" sz="1600" b="0" i="1" kern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e-AT" sz="1600" kern="0" dirty="0"/>
                  <a:t> Stufen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h</m:t>
                          </m:r>
                          <m:nary>
                            <m:naryPr>
                              <m:chr m:val="∑"/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𝑗𝑙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AT" sz="1600" kern="0" dirty="0"/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5" y="3210360"/>
                <a:ext cx="3651056" cy="1010726"/>
              </a:xfrm>
              <a:prstGeom prst="rect">
                <a:avLst/>
              </a:prstGeom>
              <a:blipFill rotWithShape="0">
                <a:blip r:embed="rId5"/>
                <a:stretch>
                  <a:fillRect l="-835" t="-181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4890816" y="2555809"/>
                <a:ext cx="354789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0" i="1" kern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16" y="2555809"/>
                <a:ext cx="3547894" cy="584775"/>
              </a:xfrm>
              <a:prstGeom prst="rect">
                <a:avLst/>
              </a:prstGeom>
              <a:blipFill rotWithShape="0"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4953392" y="3210360"/>
                <a:ext cx="3651056" cy="10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AT" sz="1600" kern="0" dirty="0"/>
                  <a:t>Mit 6 Stufen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h</m:t>
                          </m:r>
                          <m:nary>
                            <m:naryPr>
                              <m:chr m:val="∑"/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𝑗𝑙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AT" sz="1600" kern="0" dirty="0"/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92" y="3210360"/>
                <a:ext cx="3651056" cy="1010726"/>
              </a:xfrm>
              <a:prstGeom prst="rect">
                <a:avLst/>
              </a:prstGeom>
              <a:blipFill rotWithShape="0">
                <a:blip r:embed="rId7"/>
                <a:stretch>
                  <a:fillRect l="-1003" t="-181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1784549" y="2062582"/>
            <a:ext cx="6315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/>
              <a:t>RK4 RK5</a:t>
            </a: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8"/>
          <a:srcRect l="33052" r="2632"/>
          <a:stretch/>
        </p:blipFill>
        <p:spPr>
          <a:xfrm>
            <a:off x="1312075" y="4285750"/>
            <a:ext cx="1747757" cy="1303488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8"/>
          <a:srcRect l="33052" r="1842"/>
          <a:stretch/>
        </p:blipFill>
        <p:spPr>
          <a:xfrm>
            <a:off x="5755129" y="4225590"/>
            <a:ext cx="1769200" cy="1303488"/>
          </a:xfrm>
          <a:prstGeom prst="rect">
            <a:avLst/>
          </a:prstGeom>
        </p:spPr>
      </p:pic>
      <p:sp>
        <p:nvSpPr>
          <p:cNvPr id="40" name="Abgerundete rechteckige Legende 39"/>
          <p:cNvSpPr/>
          <p:nvPr/>
        </p:nvSpPr>
        <p:spPr>
          <a:xfrm>
            <a:off x="3877433" y="1711279"/>
            <a:ext cx="1375146" cy="523066"/>
          </a:xfrm>
          <a:prstGeom prst="wedgeRoundRectCallout">
            <a:avLst>
              <a:gd name="adj1" fmla="val -53570"/>
              <a:gd name="adj2" fmla="val 113042"/>
              <a:gd name="adj3" fmla="val 16667"/>
            </a:avLst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>
                <a:solidFill>
                  <a:schemeClr val="tx1"/>
                </a:solidFill>
              </a:rPr>
              <a:t>see slide 113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AC2C362E-784F-54D2-3EF7-CD0519DB362E}"/>
                  </a:ext>
                </a:extLst>
              </p14:cNvPr>
              <p14:cNvContentPartPr/>
              <p14:nvPr/>
            </p14:nvContentPartPr>
            <p14:xfrm>
              <a:off x="280080" y="2590920"/>
              <a:ext cx="7836120" cy="34567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AC2C362E-784F-54D2-3EF7-CD0519DB36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720" y="2581560"/>
                <a:ext cx="7854840" cy="34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7826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Step Size Control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5328591"/>
              </a:xfrm>
            </p:spPr>
            <p:txBody>
              <a:bodyPr/>
              <a:lstStyle/>
              <a:p>
                <a:r>
                  <a:rPr lang="de-AT" sz="1800" dirty="0"/>
                  <a:t>Problem: Berechnung von </a:t>
                </a:r>
                <a:r>
                  <a:rPr lang="de-AT" sz="1800" b="1" dirty="0"/>
                  <a:t>zwei</a:t>
                </a:r>
                <a:r>
                  <a:rPr lang="de-AT" sz="1800" dirty="0"/>
                  <a:t> Verfahren in jedem Schritt ist sehr rechenaufwändig!</a:t>
                </a:r>
              </a:p>
              <a:p>
                <a:r>
                  <a:rPr lang="de-AT" sz="1800" dirty="0"/>
                  <a:t>Z.B. RK4 + RK5:</a:t>
                </a:r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r>
                  <a:rPr lang="de-AT" sz="1800" dirty="0"/>
                  <a:t>Abhilfe: Verwende die gleichen Stufen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AT" sz="1800" dirty="0"/>
                  <a:t> </a:t>
                </a:r>
                <a:r>
                  <a:rPr lang="de-AT" sz="1800" dirty="0">
                    <a:sym typeface="Wingdings" panose="05000000000000000000" pitchFamily="2" charset="2"/>
                  </a:rPr>
                  <a:t> „Eingebettete Verfahren“</a:t>
                </a:r>
                <a:r>
                  <a:rPr lang="de-AT" sz="1800" dirty="0"/>
                  <a:t> </a:t>
                </a:r>
              </a:p>
              <a:p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5328591"/>
              </a:xfrm>
              <a:blipFill>
                <a:blip r:embed="rId3"/>
                <a:stretch>
                  <a:fillRect l="-466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H="1" flipV="1">
            <a:off x="4283968" y="2204864"/>
            <a:ext cx="11742" cy="32449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256649" y="2555809"/>
                <a:ext cx="40993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49" y="2555809"/>
                <a:ext cx="4099327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319225" y="3210360"/>
                <a:ext cx="3651056" cy="10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AT" sz="1600" kern="0" dirty="0"/>
                  <a:t>Mit </a:t>
                </a:r>
                <a14:m>
                  <m:oMath xmlns:m="http://schemas.openxmlformats.org/officeDocument/2006/math">
                    <m:r>
                      <a:rPr lang="de-AT" sz="1600" b="0" i="1" kern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e-AT" sz="1600" kern="0" dirty="0"/>
                  <a:t> Stufen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h</m:t>
                          </m:r>
                          <m:nary>
                            <m:naryPr>
                              <m:chr m:val="∑"/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𝑗𝑙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AT" sz="1600" kern="0" dirty="0"/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5" y="3210360"/>
                <a:ext cx="3651056" cy="1010726"/>
              </a:xfrm>
              <a:prstGeom prst="rect">
                <a:avLst/>
              </a:prstGeom>
              <a:blipFill rotWithShape="0">
                <a:blip r:embed="rId5"/>
                <a:stretch>
                  <a:fillRect l="-835" t="-181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4890816" y="2555809"/>
                <a:ext cx="354789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0" i="1" kern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b="0" i="1" kern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AT" sz="1600" b="0" i="1" kern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16" y="2555809"/>
                <a:ext cx="3547894" cy="584775"/>
              </a:xfrm>
              <a:prstGeom prst="rect">
                <a:avLst/>
              </a:prstGeom>
              <a:blipFill rotWithShape="0"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4953392" y="3210360"/>
                <a:ext cx="3651056" cy="1010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AT" sz="1600" kern="0" dirty="0"/>
                  <a:t>Mit 6 Stufen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1600" i="1" ker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AT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sz="1600" i="1" kern="0">
                              <a:latin typeface="Cambria Math" panose="02040503050406030204" pitchFamily="18" charset="0"/>
                            </a:rPr>
                            <m:t>h</m:t>
                          </m:r>
                          <m:nary>
                            <m:naryPr>
                              <m:chr m:val="∑"/>
                              <m:ctrl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AT" sz="16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𝑗𝑙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AT" sz="1600" i="1" ker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AT" sz="1600" kern="0" dirty="0"/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92" y="3210360"/>
                <a:ext cx="3651056" cy="1010726"/>
              </a:xfrm>
              <a:prstGeom prst="rect">
                <a:avLst/>
              </a:prstGeom>
              <a:blipFill rotWithShape="0">
                <a:blip r:embed="rId7"/>
                <a:stretch>
                  <a:fillRect l="-1003" t="-181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1784549" y="2062582"/>
            <a:ext cx="6315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/>
              <a:t>RK4 RK5</a:t>
            </a: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8"/>
          <a:srcRect l="33052" r="2632"/>
          <a:stretch/>
        </p:blipFill>
        <p:spPr>
          <a:xfrm>
            <a:off x="1312075" y="4285750"/>
            <a:ext cx="1747757" cy="1303488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8"/>
          <a:srcRect l="33052" r="1842"/>
          <a:stretch/>
        </p:blipFill>
        <p:spPr>
          <a:xfrm>
            <a:off x="5755129" y="4225590"/>
            <a:ext cx="1769200" cy="1303488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256649" y="3512583"/>
            <a:ext cx="3379247" cy="678673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echteck 23"/>
          <p:cNvSpPr/>
          <p:nvPr/>
        </p:nvSpPr>
        <p:spPr>
          <a:xfrm>
            <a:off x="4925895" y="3512583"/>
            <a:ext cx="3379247" cy="678673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/>
          <p:cNvSpPr/>
          <p:nvPr/>
        </p:nvSpPr>
        <p:spPr>
          <a:xfrm>
            <a:off x="1202949" y="4297881"/>
            <a:ext cx="1928892" cy="100332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Rechteck 25"/>
          <p:cNvSpPr/>
          <p:nvPr/>
        </p:nvSpPr>
        <p:spPr>
          <a:xfrm>
            <a:off x="5595436" y="4276253"/>
            <a:ext cx="1928892" cy="100332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hteck 26"/>
          <p:cNvSpPr/>
          <p:nvPr/>
        </p:nvSpPr>
        <p:spPr>
          <a:xfrm>
            <a:off x="1691679" y="5328728"/>
            <a:ext cx="1440161" cy="23066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Rechteck 27"/>
          <p:cNvSpPr/>
          <p:nvPr/>
        </p:nvSpPr>
        <p:spPr>
          <a:xfrm>
            <a:off x="6084168" y="5298410"/>
            <a:ext cx="1440161" cy="23066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echteck 28"/>
          <p:cNvSpPr/>
          <p:nvPr/>
        </p:nvSpPr>
        <p:spPr>
          <a:xfrm>
            <a:off x="1730488" y="2632480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0" name="Rechteck 29"/>
          <p:cNvSpPr/>
          <p:nvPr/>
        </p:nvSpPr>
        <p:spPr>
          <a:xfrm>
            <a:off x="2396520" y="2640722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1" name="Rechteck 30"/>
          <p:cNvSpPr/>
          <p:nvPr/>
        </p:nvSpPr>
        <p:spPr>
          <a:xfrm>
            <a:off x="3041873" y="2636912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2" name="Rechteck 31"/>
          <p:cNvSpPr/>
          <p:nvPr/>
        </p:nvSpPr>
        <p:spPr>
          <a:xfrm>
            <a:off x="3691036" y="2633342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Rechteck 32"/>
          <p:cNvSpPr/>
          <p:nvPr/>
        </p:nvSpPr>
        <p:spPr>
          <a:xfrm>
            <a:off x="6368335" y="2636912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4" name="Rechteck 33"/>
          <p:cNvSpPr/>
          <p:nvPr/>
        </p:nvSpPr>
        <p:spPr>
          <a:xfrm>
            <a:off x="7020272" y="2636912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5" name="Rechteck 34"/>
          <p:cNvSpPr/>
          <p:nvPr/>
        </p:nvSpPr>
        <p:spPr>
          <a:xfrm>
            <a:off x="7668344" y="2627359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7" name="Rechteck 36"/>
          <p:cNvSpPr/>
          <p:nvPr/>
        </p:nvSpPr>
        <p:spPr>
          <a:xfrm>
            <a:off x="5732402" y="2877729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8" name="Rechteck 37"/>
          <p:cNvSpPr/>
          <p:nvPr/>
        </p:nvSpPr>
        <p:spPr>
          <a:xfrm>
            <a:off x="6369099" y="2877729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Rechteck 38"/>
          <p:cNvSpPr/>
          <p:nvPr/>
        </p:nvSpPr>
        <p:spPr>
          <a:xfrm>
            <a:off x="7017171" y="2868176"/>
            <a:ext cx="260653" cy="22557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/>
          <p:cNvSpPr txBox="1"/>
          <p:nvPr/>
        </p:nvSpPr>
        <p:spPr>
          <a:xfrm>
            <a:off x="3841760" y="3645024"/>
            <a:ext cx="97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2"/>
                </a:solidFill>
              </a:rPr>
              <a:t>same!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635896" y="5157192"/>
            <a:ext cx="173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92D050"/>
                </a:solidFill>
              </a:rPr>
              <a:t>different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 flipV="1">
            <a:off x="3630357" y="3709821"/>
            <a:ext cx="246318" cy="14208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V="1">
            <a:off x="4644008" y="3709820"/>
            <a:ext cx="246808" cy="1198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3842219" y="4263484"/>
            <a:ext cx="97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2"/>
                </a:solidFill>
              </a:rPr>
              <a:t>same!</a:t>
            </a:r>
          </a:p>
        </p:txBody>
      </p:sp>
      <p:cxnSp>
        <p:nvCxnSpPr>
          <p:cNvPr id="43" name="Gerade Verbindung mit Pfeil 42"/>
          <p:cNvCxnSpPr>
            <a:endCxn id="25" idx="3"/>
          </p:cNvCxnSpPr>
          <p:nvPr/>
        </p:nvCxnSpPr>
        <p:spPr>
          <a:xfrm flipH="1">
            <a:off x="3131841" y="4470371"/>
            <a:ext cx="745293" cy="32917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endCxn id="26" idx="1"/>
          </p:cNvCxnSpPr>
          <p:nvPr/>
        </p:nvCxnSpPr>
        <p:spPr>
          <a:xfrm>
            <a:off x="4644467" y="4448150"/>
            <a:ext cx="950969" cy="3297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H="1">
            <a:off x="3131841" y="5349240"/>
            <a:ext cx="556239" cy="95984"/>
          </a:xfrm>
          <a:prstGeom prst="straightConnector1">
            <a:avLst/>
          </a:prstGeom>
          <a:ln w="317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5278755" y="5351145"/>
            <a:ext cx="316680" cy="72451"/>
          </a:xfrm>
          <a:prstGeom prst="straightConnector1">
            <a:avLst/>
          </a:prstGeom>
          <a:ln w="317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1955329" y="2636912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Rechteck 51"/>
          <p:cNvSpPr/>
          <p:nvPr/>
        </p:nvSpPr>
        <p:spPr>
          <a:xfrm>
            <a:off x="2616656" y="2636912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Rechteck 52"/>
          <p:cNvSpPr/>
          <p:nvPr/>
        </p:nvSpPr>
        <p:spPr>
          <a:xfrm>
            <a:off x="3264728" y="2636912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Rechteck 53"/>
          <p:cNvSpPr/>
          <p:nvPr/>
        </p:nvSpPr>
        <p:spPr>
          <a:xfrm>
            <a:off x="3918213" y="2636912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chteck 54"/>
          <p:cNvSpPr/>
          <p:nvPr/>
        </p:nvSpPr>
        <p:spPr>
          <a:xfrm>
            <a:off x="6594241" y="2636912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6" name="Rechteck 55"/>
          <p:cNvSpPr/>
          <p:nvPr/>
        </p:nvSpPr>
        <p:spPr>
          <a:xfrm>
            <a:off x="7244218" y="2636884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Rechteck 56"/>
          <p:cNvSpPr/>
          <p:nvPr/>
        </p:nvSpPr>
        <p:spPr>
          <a:xfrm>
            <a:off x="7888098" y="2636912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8" name="Rechteck 57"/>
          <p:cNvSpPr/>
          <p:nvPr/>
        </p:nvSpPr>
        <p:spPr>
          <a:xfrm>
            <a:off x="5961409" y="2879196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9" name="Rechteck 58"/>
          <p:cNvSpPr/>
          <p:nvPr/>
        </p:nvSpPr>
        <p:spPr>
          <a:xfrm>
            <a:off x="6599956" y="2879168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0" name="Rechteck 59"/>
          <p:cNvSpPr/>
          <p:nvPr/>
        </p:nvSpPr>
        <p:spPr>
          <a:xfrm>
            <a:off x="7243836" y="2879196"/>
            <a:ext cx="227152" cy="22557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7A17E74C-09DF-26E4-58A0-4F725F89973B}"/>
                  </a:ext>
                </a:extLst>
              </p14:cNvPr>
              <p14:cNvContentPartPr/>
              <p14:nvPr/>
            </p14:nvContentPartPr>
            <p14:xfrm>
              <a:off x="297720" y="2914200"/>
              <a:ext cx="4633560" cy="20347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7A17E74C-09DF-26E4-58A0-4F725F8997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360" y="2904840"/>
                <a:ext cx="4652280" cy="20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0235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Step Size Control – Embedded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8274942" cy="4895056"/>
              </a:xfrm>
            </p:spPr>
            <p:txBody>
              <a:bodyPr/>
              <a:lstStyle/>
              <a:p>
                <a:r>
                  <a:rPr lang="de-AT" sz="1800" dirty="0"/>
                  <a:t>Bei sog. „eingebetteten“ Verfahren (bzw. Verfahrenspaare) werden </a:t>
                </a:r>
                <a:r>
                  <a:rPr lang="de-AT" sz="1800" b="1" dirty="0"/>
                  <a:t>dieselben</a:t>
                </a:r>
                <a:r>
                  <a:rPr lang="de-AT" sz="1800" dirty="0"/>
                  <a:t> Stufen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AT" sz="1800" dirty="0"/>
                  <a:t> auf zwei verschiedene Arten linear kombiniert, d.h. die </a:t>
                </a:r>
                <a:r>
                  <a:rPr lang="de-AT" sz="1800" dirty="0" err="1"/>
                  <a:t>Butcher</a:t>
                </a:r>
                <a:r>
                  <a:rPr lang="de-AT" sz="1800" dirty="0"/>
                  <a:t>-Tableaus unterscheiden sich nur in der Wahl der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AT" sz="1800" dirty="0"/>
              </a:p>
              <a:p>
                <a:endParaRPr lang="de-AT" sz="600" dirty="0"/>
              </a:p>
              <a:p>
                <a:r>
                  <a:rPr lang="de-AT" sz="1800" dirty="0"/>
                  <a:t>Das Verfahren niedrigerer Ordnung verwendet nur solche Auswertungen von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de-AT" sz="1800" dirty="0"/>
                  <a:t> (i.e. Stufen), die für das Verfahren höherer Ordnung ohnehin berechnet werden müssen!</a:t>
                </a:r>
              </a:p>
              <a:p>
                <a:endParaRPr lang="de-AT" sz="600" dirty="0"/>
              </a:p>
              <a:p>
                <a:r>
                  <a:rPr lang="de-AT" sz="1800" dirty="0">
                    <a:sym typeface="Wingdings" panose="05000000000000000000" pitchFamily="2" charset="2"/>
                  </a:rPr>
                  <a:t> einfache Möglichkeit zwei verschiedene Approximationen (mit untersch. Genauigkeit) zu erzeugen, ohne viel Mehraufwand</a:t>
                </a:r>
              </a:p>
              <a:p>
                <a:endParaRPr lang="de-AT" sz="600" dirty="0"/>
              </a:p>
              <a:p>
                <a:r>
                  <a:rPr lang="de-AT" sz="1800" dirty="0"/>
                  <a:t>Wähle also die Koeffizienten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800" dirty="0"/>
                  <a:t>in den Runge-</a:t>
                </a:r>
                <a:r>
                  <a:rPr lang="de-AT" sz="1800" dirty="0" err="1"/>
                  <a:t>Kutta</a:t>
                </a:r>
                <a:r>
                  <a:rPr lang="de-AT" sz="1800" dirty="0"/>
                  <a:t>-Verfahren gleich und derart, dass sie mit jeweils </a:t>
                </a:r>
                <a:r>
                  <a:rPr lang="de-AT" sz="1800" dirty="0" err="1"/>
                  <a:t>unterschielichen</a:t>
                </a:r>
                <a:r>
                  <a:rPr lang="de-A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dirty="0"/>
                  <a:t> Verfahren 4. bzw. 5. Ordnung ergeben </a:t>
                </a:r>
                <a:r>
                  <a:rPr lang="de-AT" sz="1800" dirty="0">
                    <a:sym typeface="Wingdings" panose="05000000000000000000" pitchFamily="2" charset="2"/>
                  </a:rPr>
                  <a:t> </a:t>
                </a:r>
                <a:r>
                  <a:rPr lang="de-AT" sz="1800" b="1" dirty="0">
                    <a:sym typeface="Wingdings" panose="05000000000000000000" pitchFamily="2" charset="2"/>
                  </a:rPr>
                  <a:t>Runge-</a:t>
                </a:r>
                <a:r>
                  <a:rPr lang="de-AT" sz="1800" b="1" dirty="0" err="1">
                    <a:sym typeface="Wingdings" panose="05000000000000000000" pitchFamily="2" charset="2"/>
                  </a:rPr>
                  <a:t>Kutta</a:t>
                </a:r>
                <a:r>
                  <a:rPr lang="de-AT" sz="1800" b="1" dirty="0">
                    <a:sym typeface="Wingdings" panose="05000000000000000000" pitchFamily="2" charset="2"/>
                  </a:rPr>
                  <a:t>-</a:t>
                </a:r>
                <a:r>
                  <a:rPr lang="de-AT" sz="1800" b="1" dirty="0" err="1">
                    <a:sym typeface="Wingdings" panose="05000000000000000000" pitchFamily="2" charset="2"/>
                  </a:rPr>
                  <a:t>Fehlberg</a:t>
                </a:r>
                <a:r>
                  <a:rPr lang="de-AT" sz="1800" b="1" dirty="0">
                    <a:sym typeface="Wingdings" panose="05000000000000000000" pitchFamily="2" charset="2"/>
                  </a:rPr>
                  <a:t> RKF45 Verfahren</a:t>
                </a:r>
                <a:endParaRPr lang="de-AT" sz="1800" b="1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8274942" cy="4895056"/>
              </a:xfrm>
              <a:blipFill>
                <a:blip r:embed="rId3"/>
                <a:stretch>
                  <a:fillRect l="-442" t="-747" r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4565006" y="5040514"/>
            <a:ext cx="6994" cy="14848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798197" y="4877570"/>
            <a:ext cx="6315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/>
              <a:t>RK4 RK5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l="33052" r="2632"/>
          <a:stretch/>
        </p:blipFill>
        <p:spPr>
          <a:xfrm>
            <a:off x="1555394" y="5311280"/>
            <a:ext cx="1747757" cy="13034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l="33052" r="1842"/>
          <a:stretch/>
        </p:blipFill>
        <p:spPr>
          <a:xfrm>
            <a:off x="5998448" y="5251120"/>
            <a:ext cx="1769200" cy="1303488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446268" y="5323411"/>
            <a:ext cx="1928892" cy="100332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/>
          <p:cNvSpPr/>
          <p:nvPr/>
        </p:nvSpPr>
        <p:spPr>
          <a:xfrm>
            <a:off x="5838755" y="5301783"/>
            <a:ext cx="1928892" cy="1003327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/>
          <p:cNvSpPr/>
          <p:nvPr/>
        </p:nvSpPr>
        <p:spPr>
          <a:xfrm>
            <a:off x="1934998" y="6354258"/>
            <a:ext cx="1440161" cy="23066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/>
          <p:cNvSpPr/>
          <p:nvPr/>
        </p:nvSpPr>
        <p:spPr>
          <a:xfrm>
            <a:off x="6327487" y="6323940"/>
            <a:ext cx="1440161" cy="23066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feld 16"/>
          <p:cNvSpPr txBox="1"/>
          <p:nvPr/>
        </p:nvSpPr>
        <p:spPr>
          <a:xfrm>
            <a:off x="3879215" y="6182722"/>
            <a:ext cx="173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92D050"/>
                </a:solidFill>
              </a:rPr>
              <a:t>different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085538" y="5289014"/>
            <a:ext cx="97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2"/>
                </a:solidFill>
              </a:rPr>
              <a:t>same!</a:t>
            </a:r>
          </a:p>
        </p:txBody>
      </p:sp>
      <p:cxnSp>
        <p:nvCxnSpPr>
          <p:cNvPr id="19" name="Gerade Verbindung mit Pfeil 18"/>
          <p:cNvCxnSpPr>
            <a:endCxn id="13" idx="3"/>
          </p:cNvCxnSpPr>
          <p:nvPr/>
        </p:nvCxnSpPr>
        <p:spPr>
          <a:xfrm flipH="1">
            <a:off x="3375160" y="5495901"/>
            <a:ext cx="745293" cy="32917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endCxn id="14" idx="1"/>
          </p:cNvCxnSpPr>
          <p:nvPr/>
        </p:nvCxnSpPr>
        <p:spPr>
          <a:xfrm>
            <a:off x="4887786" y="5473680"/>
            <a:ext cx="950969" cy="3297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>
            <a:off x="3375160" y="6374770"/>
            <a:ext cx="556239" cy="95984"/>
          </a:xfrm>
          <a:prstGeom prst="straightConnector1">
            <a:avLst/>
          </a:prstGeom>
          <a:ln w="317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5522074" y="6376675"/>
            <a:ext cx="316680" cy="72451"/>
          </a:xfrm>
          <a:prstGeom prst="straightConnector1">
            <a:avLst/>
          </a:prstGeom>
          <a:ln w="317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EADE7A28-DAAA-924E-3C29-E09AE3EE9D07}"/>
                  </a:ext>
                </a:extLst>
              </p14:cNvPr>
              <p14:cNvContentPartPr/>
              <p14:nvPr/>
            </p14:nvContentPartPr>
            <p14:xfrm>
              <a:off x="4801680" y="4838760"/>
              <a:ext cx="769680" cy="26532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EADE7A28-DAAA-924E-3C29-E09AE3EE9D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2320" y="4829400"/>
                <a:ext cx="788400" cy="2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6190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Runge-Kutta-Fehlberg (RK45 / RKF45)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848600" cy="4895056"/>
          </a:xfrm>
        </p:spPr>
        <p:txBody>
          <a:bodyPr/>
          <a:lstStyle/>
          <a:p>
            <a:r>
              <a:rPr lang="de-AT" sz="1800" dirty="0"/>
              <a:t>Butcher Tableau for RK45:</a:t>
            </a:r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r>
              <a:rPr lang="de-AT" sz="1800" dirty="0"/>
              <a:t>RK45 combines a method of 4th order (with four stages) and a method of 5th order (with six stages)</a:t>
            </a:r>
          </a:p>
          <a:p>
            <a:endParaRPr lang="de-AT" sz="1800" dirty="0"/>
          </a:p>
          <a:p>
            <a:r>
              <a:rPr lang="de-AT" sz="1800" dirty="0"/>
              <a:t>RK45 is used, among others, in scipy.integrate.solve_ivp (default method)!</a:t>
            </a:r>
            <a:br>
              <a:rPr lang="de-AT" sz="1800" dirty="0"/>
            </a:br>
            <a:endParaRPr lang="de-AT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3052" r="3338"/>
          <a:stretch/>
        </p:blipFill>
        <p:spPr>
          <a:xfrm>
            <a:off x="611189" y="1837480"/>
            <a:ext cx="1728564" cy="13034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05" y="1589933"/>
            <a:ext cx="3612257" cy="2040925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2814103" y="2136044"/>
            <a:ext cx="432048" cy="51665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C40DFF-C440-C14C-563B-E83EF2330CF9}"/>
              </a:ext>
            </a:extLst>
          </p:cNvPr>
          <p:cNvSpPr txBox="1"/>
          <p:nvPr/>
        </p:nvSpPr>
        <p:spPr>
          <a:xfrm>
            <a:off x="6835335" y="3059668"/>
            <a:ext cx="162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Order 4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F2E694-CD02-4813-E84A-DE8AC320B579}"/>
              </a:ext>
            </a:extLst>
          </p:cNvPr>
          <p:cNvSpPr txBox="1"/>
          <p:nvPr/>
        </p:nvSpPr>
        <p:spPr>
          <a:xfrm>
            <a:off x="6839744" y="3325743"/>
            <a:ext cx="162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Order 5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3CE30DBC-1AF9-E104-2C77-6F9467E0128B}"/>
                  </a:ext>
                </a:extLst>
              </p14:cNvPr>
              <p14:cNvContentPartPr/>
              <p14:nvPr/>
            </p14:nvContentPartPr>
            <p14:xfrm>
              <a:off x="3091680" y="1461240"/>
              <a:ext cx="3781440" cy="21693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3CE30DBC-1AF9-E104-2C77-6F9467E012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2320" y="1451880"/>
                <a:ext cx="3800160" cy="21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2479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 err="1"/>
              <a:t>Dormand-Prince Pairing (DOPRI)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986910" cy="4895056"/>
          </a:xfrm>
        </p:spPr>
        <p:txBody>
          <a:bodyPr/>
          <a:lstStyle/>
          <a:p>
            <a:r>
              <a:rPr lang="de-AT" sz="1800" dirty="0"/>
              <a:t>DOPRI is an extension of RKF45</a:t>
            </a:r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endParaRPr lang="de-AT" sz="1800" dirty="0"/>
          </a:p>
          <a:p>
            <a:r>
              <a:rPr lang="de-AT" sz="1800" dirty="0"/>
              <a:t>DOPRI finds broad application in practice, including in MATLAB (ode45!), Simulink, Python scipy.integrate.solve_ivp(method='DOP853')</a:t>
            </a:r>
            <a:br>
              <a:rPr lang="de-AT" sz="1800" dirty="0"/>
            </a:br>
            <a:endParaRPr lang="de-AT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231" y="1700808"/>
            <a:ext cx="4270121" cy="198720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3052" r="3338"/>
          <a:stretch/>
        </p:blipFill>
        <p:spPr>
          <a:xfrm>
            <a:off x="863351" y="1988840"/>
            <a:ext cx="1728564" cy="130348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2765635" y="2287405"/>
            <a:ext cx="432048" cy="51665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ED9E84F2-D0B0-AEEF-141F-6D3591F665FE}"/>
                  </a:ext>
                </a:extLst>
              </p14:cNvPr>
              <p14:cNvContentPartPr/>
              <p14:nvPr/>
            </p14:nvContentPartPr>
            <p14:xfrm>
              <a:off x="1025280" y="4366440"/>
              <a:ext cx="7145640" cy="6667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ED9E84F2-D0B0-AEEF-141F-6D3591F665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920" y="4357080"/>
                <a:ext cx="7164360" cy="6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1086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ode45 in MATLAB / RK45 in SciPy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8274942" cy="4895056"/>
              </a:xfrm>
            </p:spPr>
            <p:txBody>
              <a:bodyPr/>
              <a:lstStyle/>
              <a:p>
                <a:r>
                  <a:rPr lang="de-AT" sz="1800" dirty="0"/>
                  <a:t>Ode45/RK45 </a:t>
                </a:r>
                <a:r>
                  <a:rPr lang="de-AT" sz="1800" dirty="0" err="1"/>
                  <a:t>verwendeen</a:t>
                </a:r>
                <a:r>
                  <a:rPr lang="de-AT" sz="1800" dirty="0"/>
                  <a:t> ein RK4- und ein RK5-Verfahren zur Schrittweitensteuerung</a:t>
                </a:r>
              </a:p>
              <a:p>
                <a:endParaRPr lang="de-AT" sz="1800" dirty="0"/>
              </a:p>
              <a:p>
                <a:r>
                  <a:rPr lang="de-AT" sz="1800" dirty="0"/>
                  <a:t>Initiale Schrittweite für den ersten Schritt: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)/50</m:t>
                    </m:r>
                  </m:oMath>
                </a14:m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r>
                  <a:rPr lang="de-AT" sz="1800" dirty="0"/>
                  <a:t>Anstatt der Schrittweite kann der Anwender die Parameter </a:t>
                </a:r>
                <a:r>
                  <a:rPr lang="de-AT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relTol</a:t>
                </a:r>
                <a:r>
                  <a:rPr lang="de-AT" sz="1800" dirty="0"/>
                  <a:t> und </a:t>
                </a:r>
                <a:r>
                  <a:rPr lang="de-AT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absTol</a:t>
                </a:r>
                <a:r>
                  <a:rPr lang="de-AT" sz="1800" dirty="0"/>
                  <a:t> zur Steuerung der Genauigkeit verwenden:</a:t>
                </a:r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de-AT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relTol</a:t>
                </a:r>
                <a:r>
                  <a:rPr lang="de-AT" sz="1800" dirty="0"/>
                  <a:t> und </a:t>
                </a:r>
                <a:r>
                  <a:rPr lang="de-AT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absTol</a:t>
                </a:r>
                <a:r>
                  <a:rPr lang="de-AT" sz="1800" dirty="0">
                    <a:latin typeface="+mj-lt"/>
                    <a:cs typeface="Courier New" panose="02070309020205020404" pitchFamily="49" charset="0"/>
                  </a:rPr>
                  <a:t> </a:t>
                </a:r>
                <a:r>
                  <a:rPr lang="de-AT" sz="1800" dirty="0"/>
                  <a:t>sind die primären Stellhebel zur </a:t>
                </a:r>
                <a:br>
                  <a:rPr lang="de-AT" sz="1800" dirty="0"/>
                </a:br>
                <a:r>
                  <a:rPr lang="de-AT" sz="1800" dirty="0"/>
                  <a:t>Steuerung der Genauigkeit!</a:t>
                </a:r>
              </a:p>
              <a:p>
                <a:endParaRPr lang="de-AT" sz="1800" dirty="0"/>
              </a:p>
              <a:p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8274942" cy="4895056"/>
              </a:xfrm>
              <a:blipFill>
                <a:blip r:embed="rId3"/>
                <a:stretch>
                  <a:fillRect l="-442" t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2BE5D77-A942-B85B-2995-4ACC38872523}"/>
                  </a:ext>
                </a:extLst>
              </p:cNvPr>
              <p:cNvSpPr txBox="1"/>
              <p:nvPr/>
            </p:nvSpPr>
            <p:spPr>
              <a:xfrm>
                <a:off x="1763688" y="3572273"/>
                <a:ext cx="5328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dirty="0">
                    <a:sym typeface="Wingdings" panose="05000000000000000000" pitchFamily="2" charset="2"/>
                  </a:rPr>
                  <a:t> l</a:t>
                </a:r>
                <a:r>
                  <a:rPr lang="de-AT" dirty="0"/>
                  <a:t>okaler Fehler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𝑎𝑏𝑠𝑇𝑜𝑙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𝑟𝑒𝑙𝑇𝑜𝑙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𝑎𝑏𝑠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2BE5D77-A942-B85B-2995-4ACC38872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572273"/>
                <a:ext cx="532859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4D71515E-9C67-B701-73F0-BD256FD16232}"/>
                  </a:ext>
                </a:extLst>
              </p14:cNvPr>
              <p14:cNvContentPartPr/>
              <p14:nvPr/>
            </p14:nvContentPartPr>
            <p14:xfrm>
              <a:off x="3797640" y="2376000"/>
              <a:ext cx="3347280" cy="15526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4D71515E-9C67-B701-73F0-BD256FD162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8280" y="2366640"/>
                <a:ext cx="3366000" cy="15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8356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Step Size Control – 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848600" cy="4895056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Advantages of Step Size Control:</a:t>
            </a:r>
          </a:p>
          <a:p>
            <a:r>
              <a:rPr lang="de-AT" sz="1800" dirty="0"/>
              <a:t>The method becomes more efficient because unnecessary steps are avoided.</a:t>
            </a:r>
          </a:p>
          <a:p>
            <a:r>
              <a:rPr lang="de-AT" sz="1800" dirty="0"/>
              <a:t>The user does not have to set a step size themselves  needs less detailed knowledge about the behavior of the solution sought.</a:t>
            </a:r>
          </a:p>
          <a:p>
            <a:endParaRPr lang="de-AT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sz="1800" dirty="0">
                <a:sym typeface="Wingdings" panose="05000000000000000000" pitchFamily="2" charset="2"/>
              </a:rPr>
              <a:t>Disadvantages:</a:t>
            </a:r>
          </a:p>
          <a:p>
            <a:r>
              <a:rPr lang="de-AT" sz="1800" dirty="0">
                <a:sym typeface="Wingdings" panose="05000000000000000000" pitchFamily="2" charset="2"/>
              </a:rPr>
              <a:t>Step Size Control still generates overhead (must offset the efficiency increase).</a:t>
            </a:r>
          </a:p>
          <a:p>
            <a:r>
              <a:rPr lang="de-AT" sz="1800" dirty="0">
                <a:sym typeface="Wingdings" panose="05000000000000000000" pitchFamily="2" charset="2"/>
              </a:rPr>
              <a:t>In some methods, steps must be discarded and recalculated (if the error was too large).</a:t>
            </a:r>
          </a:p>
          <a:p>
            <a:r>
              <a:rPr lang="de-AT" sz="1800" dirty="0">
                <a:sym typeface="Wingdings" panose="05000000000000000000" pitchFamily="2" charset="2"/>
              </a:rPr>
              <a:t>Step Size Control must be implemented robustly and stably! (e.g., step size must not be reduced to zero).</a:t>
            </a:r>
          </a:p>
          <a:p>
            <a:r>
              <a:rPr lang="de-AT" sz="1800" dirty="0">
                <a:sym typeface="Wingdings" panose="05000000000000000000" pitchFamily="2" charset="2"/>
              </a:rPr>
              <a:t>The overall computation time is harder to predict (since the number of steps is not known a priori).</a:t>
            </a:r>
          </a:p>
          <a:p>
            <a:endParaRPr lang="de-AT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3902344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Order Control ode15s, BDF</a:t>
            </a:r>
            <a:br>
              <a:rPr lang="de-AT" dirty="0"/>
            </a:b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137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6525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Order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Neben der Schrittweite ist es auch möglich die Ordnung des Verfahrens adaptiv zu verändern</a:t>
                </a:r>
              </a:p>
              <a:p>
                <a:r>
                  <a:rPr lang="de-AT" sz="1800" dirty="0"/>
                  <a:t>Passendes Integrationsverfahren wird aus einem Bündel von kompatiblen Verfahren untersch. Ordnung ausgewählt</a:t>
                </a:r>
              </a:p>
              <a:p>
                <a:r>
                  <a:rPr lang="de-AT" sz="1800" dirty="0"/>
                  <a:t>Vgl. Runge-</a:t>
                </a:r>
                <a:r>
                  <a:rPr lang="de-AT" sz="1800" dirty="0" err="1"/>
                  <a:t>Kutta</a:t>
                </a:r>
                <a:r>
                  <a:rPr lang="de-AT" sz="1800" dirty="0"/>
                  <a:t> </a:t>
                </a:r>
                <a:r>
                  <a:rPr lang="de-AT" sz="1800" dirty="0">
                    <a:sym typeface="Wingdings" panose="05000000000000000000" pitchFamily="2" charset="2"/>
                  </a:rPr>
                  <a:t> Familie von Verfahren untersch. Ordnung, beeinflusst durch Wahl der Koeffizienten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de-AT" sz="1800" dirty="0"/>
              </a:p>
              <a:p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>
                    <a:sym typeface="Wingdings" panose="05000000000000000000" pitchFamily="2" charset="2"/>
                  </a:rPr>
                  <a:t> Wird von vielen modernen </a:t>
                </a:r>
                <a:r>
                  <a:rPr lang="de-AT" sz="1800" dirty="0" err="1">
                    <a:sym typeface="Wingdings" panose="05000000000000000000" pitchFamily="2" charset="2"/>
                  </a:rPr>
                  <a:t>Solvern</a:t>
                </a:r>
                <a:r>
                  <a:rPr lang="de-AT" sz="1800" dirty="0">
                    <a:sym typeface="Wingdings" panose="05000000000000000000" pitchFamily="2" charset="2"/>
                  </a:rPr>
                  <a:t> eingesetzt (meist bei </a:t>
                </a:r>
                <a:r>
                  <a:rPr lang="de-AT" sz="1800" dirty="0" err="1">
                    <a:sym typeface="Wingdings" panose="05000000000000000000" pitchFamily="2" charset="2"/>
                  </a:rPr>
                  <a:t>Mehrschrittverf</a:t>
                </a:r>
                <a:r>
                  <a:rPr lang="de-AT" sz="1800" dirty="0">
                    <a:sym typeface="Wingdings" panose="05000000000000000000" pitchFamily="2" charset="2"/>
                  </a:rPr>
                  <a:t>.)</a:t>
                </a:r>
              </a:p>
              <a:p>
                <a:r>
                  <a:rPr lang="de-AT" sz="1800" dirty="0"/>
                  <a:t>Z.B. MATLAB ode15s</a:t>
                </a:r>
              </a:p>
              <a:p>
                <a:r>
                  <a:rPr lang="de-AT" sz="1800" dirty="0"/>
                  <a:t>Z.B. Python </a:t>
                </a:r>
                <a:r>
                  <a:rPr lang="de-AT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scipy.integrate.solve_ivp</a:t>
                </a:r>
                <a:r>
                  <a:rPr lang="de-AT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de-AT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method</a:t>
                </a:r>
                <a:r>
                  <a:rPr lang="de-AT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=‚BDF‘)</a:t>
                </a:r>
              </a:p>
              <a:p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621" t="-747" r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9F39A063-65AB-B0BF-7F8B-29F404485414}"/>
                  </a:ext>
                </a:extLst>
              </p14:cNvPr>
              <p14:cNvContentPartPr/>
              <p14:nvPr/>
            </p14:nvContentPartPr>
            <p14:xfrm>
              <a:off x="2490840" y="3512520"/>
              <a:ext cx="4867560" cy="128484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9F39A063-65AB-B0BF-7F8B-29F4044854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1480" y="3503160"/>
                <a:ext cx="4886280" cy="13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1894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ode15s, BDF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124745"/>
            <a:ext cx="7848600" cy="4895056"/>
          </a:xfrm>
        </p:spPr>
        <p:txBody>
          <a:bodyPr/>
          <a:lstStyle/>
          <a:p>
            <a:r>
              <a:rPr lang="de-AT" sz="1800" dirty="0"/>
              <a:t>Based on an implicit multistep method (BDF method)</a:t>
            </a:r>
          </a:p>
          <a:p>
            <a:endParaRPr lang="de-AT" sz="1800" dirty="0"/>
          </a:p>
          <a:p>
            <a:r>
              <a:rPr lang="de-AT" sz="1800" dirty="0"/>
              <a:t>Can (in addition to step size control!) vary the order of the method between 1 and 5</a:t>
            </a:r>
          </a:p>
          <a:p>
            <a:endParaRPr lang="de-AT" sz="1800" dirty="0"/>
          </a:p>
          <a:p>
            <a:r>
              <a:rPr lang="de-AT" sz="1800" dirty="0"/>
              <a:t>Particularly suitable for stiff systems (very efficient)</a:t>
            </a:r>
          </a:p>
          <a:p>
            <a:endParaRPr lang="de-AT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139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31405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Concept 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t="22913" r="6970" b="23677"/>
          <a:stretch/>
        </p:blipFill>
        <p:spPr>
          <a:xfrm>
            <a:off x="251521" y="1178459"/>
            <a:ext cx="8424936" cy="34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316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140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338953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Summary: Application in Practice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AT" dirty="0"/>
              <a:t>Given: System</a:t>
            </a:r>
          </a:p>
          <a:p>
            <a:pPr marL="457200" indent="-457200">
              <a:buFont typeface="+mj-lt"/>
              <a:buAutoNum type="arabicPeriod"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indent="-457200">
              <a:buFont typeface="+mj-lt"/>
              <a:buAutoNum type="arabicPeriod"/>
            </a:pPr>
            <a:r>
              <a:rPr lang="de-AT" b="1" dirty="0"/>
              <a:t>Modeling Equations Setup</a:t>
            </a:r>
            <a:br>
              <a:rPr lang="de-AT" dirty="0"/>
            </a:br>
            <a:endParaRPr lang="de-AT" dirty="0"/>
          </a:p>
          <a:p>
            <a:pPr marL="457200" indent="-457200">
              <a:buFont typeface="+mj-lt"/>
              <a:buAutoNum type="arabicPeriod"/>
            </a:pPr>
            <a:endParaRPr lang="de-AT" dirty="0"/>
          </a:p>
          <a:p>
            <a:pPr marL="457200" indent="-457200">
              <a:buFont typeface="+mj-lt"/>
              <a:buAutoNum type="arabicPeriod"/>
            </a:pPr>
            <a:r>
              <a:rPr lang="de-AT" b="1" dirty="0"/>
              <a:t>Implementation</a:t>
            </a:r>
          </a:p>
          <a:p>
            <a:pPr marL="685800" lvl="1"/>
            <a:r>
              <a:rPr lang="de-AT" dirty="0"/>
              <a:t>In Python, e.g. with explicit Euler → see euler_demo.py</a:t>
            </a:r>
          </a:p>
          <a:p>
            <a:pPr marL="685800" lvl="1"/>
            <a:r>
              <a:rPr lang="de-AT" dirty="0"/>
              <a:t>In Python with solve_ivp → see scipy_demo.py</a:t>
            </a:r>
          </a:p>
          <a:p>
            <a:pPr marL="685800" lvl="1"/>
            <a:r>
              <a:rPr lang="de-AT" dirty="0"/>
              <a:t>In MATLAB (e.g. with ode45)</a:t>
            </a:r>
          </a:p>
          <a:p>
            <a:pPr marL="685800" lvl="1"/>
            <a:r>
              <a:rPr lang="de-AT" dirty="0"/>
              <a:t>In Simulink (graphical) → see first VO</a:t>
            </a:r>
          </a:p>
          <a:p>
            <a:pPr marL="685800" lvl="1"/>
            <a:r>
              <a:rPr lang="de-AT" dirty="0"/>
              <a:t>etc.</a:t>
            </a:r>
          </a:p>
          <a:p>
            <a:pPr marL="685800" lvl="1"/>
            <a:endParaRPr lang="de-AT" dirty="0"/>
          </a:p>
          <a:p>
            <a:pPr marL="400050" indent="-457200">
              <a:buFont typeface="+mj-lt"/>
              <a:buAutoNum type="arabicPeriod"/>
            </a:pPr>
            <a:r>
              <a:rPr lang="de-AT" b="1" dirty="0"/>
              <a:t>Simulation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141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5131132"/>
            <a:ext cx="2481362" cy="1702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F562F5-EAB0-BF34-1AB3-D55B7A1CD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48" y="883774"/>
            <a:ext cx="2728094" cy="1262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DB30D21-E5C5-C5CE-924F-67C0B81D2C76}"/>
                  </a:ext>
                </a:extLst>
              </p:cNvPr>
              <p:cNvSpPr txBox="1"/>
              <p:nvPr/>
            </p:nvSpPr>
            <p:spPr>
              <a:xfrm>
                <a:off x="7326053" y="1371883"/>
                <a:ext cx="129208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AT" sz="1200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AT" sz="1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AT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=600 </m:t>
                      </m:r>
                      <m:r>
                        <a:rPr lang="de-AT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𝑚𝐹</m:t>
                      </m:r>
                    </m:oMath>
                  </m:oMathPara>
                </a14:m>
                <a:endParaRPr lang="de-AT" sz="1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A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de-A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AT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=10∗</m:t>
                      </m:r>
                      <m:r>
                        <m:rPr>
                          <m:sty m:val="p"/>
                        </m:rPr>
                        <a:rPr lang="de-AT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AT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AT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AT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sz="1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DB30D21-E5C5-C5CE-924F-67C0B81D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053" y="1371883"/>
                <a:ext cx="1292084" cy="553998"/>
              </a:xfrm>
              <a:prstGeom prst="rect">
                <a:avLst/>
              </a:prstGeom>
              <a:blipFill>
                <a:blip r:embed="rId5"/>
                <a:stretch>
                  <a:fillRect l="-1415" r="-3302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E69E8AF-DAA6-9F2E-050F-A4213E81179C}"/>
                  </a:ext>
                </a:extLst>
              </p:cNvPr>
              <p:cNvSpPr txBox="1"/>
              <p:nvPr/>
            </p:nvSpPr>
            <p:spPr>
              <a:xfrm>
                <a:off x="4582264" y="2387780"/>
                <a:ext cx="255336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A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sSub>
                        <m:sSubPr>
                          <m:ctrlPr>
                            <a:rPr lang="de-A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E69E8AF-DAA6-9F2E-050F-A4213E811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64" y="2387780"/>
                <a:ext cx="2553369" cy="559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2025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Application in Practice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Example: Swinging String Pendulum with Damping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→ numerical calculation in Python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142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156753"/>
            <a:ext cx="2736304" cy="2421214"/>
          </a:xfrm>
          <a:prstGeom prst="rect">
            <a:avLst/>
          </a:prstGeom>
        </p:spPr>
      </p:pic>
      <p:pic>
        <p:nvPicPr>
          <p:cNvPr id="7" name="Inhaltsplatzhalt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531" y="1988840"/>
            <a:ext cx="3135236" cy="31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813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de-DE" dirty="0"/>
              <a:t>Introduction to Modeling and Simulation</a:t>
            </a:r>
            <a:br>
              <a:rPr lang="de-DE" altLang="de-DE" dirty="0"/>
            </a:br>
            <a:endParaRPr lang="de-DE" altLang="de-DE" dirty="0"/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ubTitle" idx="4294967295"/>
          </p:nvPr>
        </p:nvSpPr>
        <p:spPr>
          <a:xfrm>
            <a:off x="5796136" y="2924944"/>
            <a:ext cx="3167062" cy="1151606"/>
          </a:xfrm>
        </p:spPr>
        <p:txBody>
          <a:bodyPr/>
          <a:lstStyle/>
          <a:p>
            <a:pPr marL="0" indent="0" algn="r">
              <a:buNone/>
            </a:pPr>
            <a:r>
              <a:rPr lang="de-DE" altLang="de-DE" dirty="0"/>
              <a:t>Gudrun Kinz</a:t>
            </a:r>
          </a:p>
          <a:p>
            <a:pPr marL="0" indent="0" algn="r">
              <a:buNone/>
            </a:pPr>
            <a:r>
              <a:rPr lang="de-DE" altLang="de-DE" dirty="0"/>
              <a:t>Bernhard Heinzl</a:t>
            </a:r>
          </a:p>
          <a:p>
            <a:pPr marL="0" indent="0" algn="r">
              <a:buNone/>
            </a:pPr>
            <a:r>
              <a:rPr lang="de-DE" altLang="de-DE" dirty="0"/>
              <a:t>WS 2021</a:t>
            </a:r>
          </a:p>
        </p:txBody>
      </p:sp>
    </p:spTree>
    <p:extLst>
      <p:ext uri="{BB962C8B-B14F-4D97-AF65-F5344CB8AC3E}">
        <p14:creationId xmlns:p14="http://schemas.microsoft.com/office/powerpoint/2010/main" val="4303485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48880"/>
            <a:ext cx="6841132" cy="622300"/>
          </a:xfrm>
        </p:spPr>
        <p:txBody>
          <a:bodyPr/>
          <a:lstStyle/>
          <a:p>
            <a:r>
              <a:rPr lang="de-AT" sz="3200" b="1" dirty="0"/>
              <a:t>Numerical Basics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144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5479789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Simpler Example...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Gesucht: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9.4−9−0.4= ?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MATLAB: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err="1"/>
                  <a:t>Ergebnis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Welches </a:t>
                </a:r>
                <a:r>
                  <a:rPr lang="en-GB" dirty="0" err="1"/>
                  <a:t>Ergebnis</a:t>
                </a:r>
                <a:r>
                  <a:rPr lang="en-GB" dirty="0"/>
                  <a:t> </a:t>
                </a:r>
                <a:r>
                  <a:rPr lang="en-GB" dirty="0" err="1"/>
                  <a:t>hätten</a:t>
                </a:r>
                <a:r>
                  <a:rPr lang="en-GB" dirty="0"/>
                  <a:t> </a:t>
                </a:r>
                <a:r>
                  <a:rPr lang="en-GB" dirty="0" err="1"/>
                  <a:t>Sie</a:t>
                </a:r>
                <a:r>
                  <a:rPr lang="en-GB" dirty="0"/>
                  <a:t> </a:t>
                </a:r>
                <a:r>
                  <a:rPr lang="en-GB" dirty="0" err="1"/>
                  <a:t>sich</a:t>
                </a:r>
                <a:r>
                  <a:rPr lang="en-GB" dirty="0"/>
                  <a:t> </a:t>
                </a:r>
                <a:r>
                  <a:rPr lang="en-GB" dirty="0" err="1"/>
                  <a:t>für</a:t>
                </a:r>
                <a:r>
                  <a:rPr lang="en-GB" dirty="0"/>
                  <a:t> z </a:t>
                </a:r>
                <a:r>
                  <a:rPr lang="en-GB" dirty="0" err="1"/>
                  <a:t>erwartet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6" t="-47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145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40954" y="2492896"/>
            <a:ext cx="3859038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&gt;&gt; format long</a:t>
            </a:r>
          </a:p>
          <a:p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&gt;&gt; x = 9.4;</a:t>
            </a:r>
          </a:p>
          <a:p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&gt;&gt; y = x – 9;</a:t>
            </a:r>
          </a:p>
          <a:p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&gt;&gt; z = y - 0.4;</a:t>
            </a:r>
          </a:p>
          <a:p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15616" y="501317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z = 3.330669073875470e-16</a:t>
            </a:r>
          </a:p>
        </p:txBody>
      </p:sp>
    </p:spTree>
    <p:extLst>
      <p:ext uri="{BB962C8B-B14F-4D97-AF65-F5344CB8AC3E}">
        <p14:creationId xmlns:p14="http://schemas.microsoft.com/office/powerpoint/2010/main" val="38763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350" y="404664"/>
            <a:ext cx="6841132" cy="622300"/>
          </a:xfrm>
        </p:spPr>
        <p:txBody>
          <a:bodyPr/>
          <a:lstStyle/>
          <a:p>
            <a:r>
              <a:rPr lang="de-AT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IEEE double precision floating point standard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Rechteck 5"/>
          <p:cNvSpPr/>
          <p:nvPr/>
        </p:nvSpPr>
        <p:spPr>
          <a:xfrm>
            <a:off x="323528" y="2444677"/>
            <a:ext cx="8604449" cy="426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de-AT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number 1 is represented in MATLAB in the “IEEE double precision floating point standard” as:</a:t>
            </a:r>
            <a:endParaRPr lang="de-AT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de-AT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AT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MTSYN"/>
                <a:cs typeface="Times New Roman" panose="02020603050405020304" pitchFamily="18" charset="0"/>
              </a:rPr>
              <a:t>+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MTMI"/>
                <a:cs typeface="Times New Roman" panose="02020603050405020304" pitchFamily="18" charset="0"/>
              </a:rPr>
              <a:t>. </a:t>
            </a:r>
            <a:r>
              <a:rPr 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0000000000000000000000000000000000000000000000000000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MTSYN"/>
                <a:cs typeface="Times New Roman" panose="02020603050405020304" pitchFamily="18" charset="0"/>
              </a:rPr>
              <a:t>×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de-AT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de-AT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AT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de-AT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52 digits of the mantissa are shown in blue</a:t>
            </a:r>
            <a:endParaRPr lang="de-AT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de-AT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next floating-point number after the number 1 is</a:t>
            </a:r>
            <a:endParaRPr lang="de-AT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de-AT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AT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MTSYN"/>
                <a:cs typeface="Times New Roman" panose="02020603050405020304" pitchFamily="18" charset="0"/>
              </a:rPr>
              <a:t>+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MTMI"/>
                <a:cs typeface="Times New Roman" panose="02020603050405020304" pitchFamily="18" charset="0"/>
              </a:rPr>
              <a:t>. </a:t>
            </a:r>
            <a:r>
              <a:rPr 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0000000000000000000000000000000000000000000000000001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MTSYN"/>
                <a:cs typeface="Times New Roman" panose="02020603050405020304" pitchFamily="18" charset="0"/>
              </a:rPr>
              <a:t>×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de-AT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MTMI"/>
                <a:cs typeface="Times New Roman" panose="02020603050405020304" pitchFamily="18" charset="0"/>
              </a:rPr>
              <a:t> </a:t>
            </a:r>
            <a:endParaRPr lang="de-AT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1 + 2-52</a:t>
            </a:r>
            <a:endParaRPr lang="de-AT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3" y="1203774"/>
            <a:ext cx="5256584" cy="106409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066606" y="1585022"/>
            <a:ext cx="233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ym typeface="Wingdings" panose="05000000000000000000" pitchFamily="2" charset="2"/>
              </a:rPr>
              <a:t>→ a total of 64 bits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338324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8267" y="886555"/>
            <a:ext cx="6841132" cy="622300"/>
          </a:xfrm>
        </p:spPr>
        <p:txBody>
          <a:bodyPr/>
          <a:lstStyle/>
          <a:p>
            <a:r>
              <a:rPr lang="de-AT"/>
              <a:t>Machine Epsilon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147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p:sp>
        <p:nvSpPr>
          <p:cNvPr id="6" name="Rechteck 5"/>
          <p:cNvSpPr/>
          <p:nvPr/>
        </p:nvSpPr>
        <p:spPr>
          <a:xfrm>
            <a:off x="588267" y="1844824"/>
            <a:ext cx="8346950" cy="341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de-AT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de-AT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number machine epsilon εmach is the distance between the number 1 and the smallest floating-point number greater than 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de-AT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de-AT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represented in the “IEEE double precision floating point standard,” it is</a:t>
            </a:r>
            <a:endParaRPr lang="de-AT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de-AT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AT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2915816" y="5102106"/>
                <a:ext cx="2466701" cy="498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A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𝑚𝑎𝑐h</m:t>
                          </m:r>
                        </m:sub>
                      </m:sSub>
                      <m:r>
                        <a:rPr lang="de-A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A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−52</m:t>
                          </m:r>
                        </m:sup>
                      </m:sSup>
                    </m:oMath>
                  </m:oMathPara>
                </a14:m>
                <a:endParaRPr lang="de-AT" sz="3200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102106"/>
                <a:ext cx="2466701" cy="498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4008833" y="5744538"/>
                <a:ext cx="21745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A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2∗</m:t>
                      </m:r>
                      <m:sSup>
                        <m:sSupPr>
                          <m:ctrlPr>
                            <a:rPr lang="de-A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A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−16</m:t>
                          </m:r>
                        </m:sup>
                      </m:sSup>
                    </m:oMath>
                  </m:oMathPara>
                </a14:m>
                <a:endParaRPr lang="de-AT" sz="32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33" y="5744538"/>
                <a:ext cx="217450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7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404664"/>
            <a:ext cx="6841132" cy="622300"/>
          </a:xfrm>
        </p:spPr>
        <p:txBody>
          <a:bodyPr/>
          <a:lstStyle/>
          <a:p>
            <a:r>
              <a:rPr lang="de-AT"/>
              <a:t>Addition of floating-point numbers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148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Rechteck 5"/>
          <p:cNvSpPr/>
          <p:nvPr/>
        </p:nvSpPr>
        <p:spPr>
          <a:xfrm>
            <a:off x="323528" y="1195252"/>
            <a:ext cx="8729195" cy="454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AT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  <a:endParaRPr lang="de-AT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MTSYN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-52</a:t>
            </a:r>
            <a:endParaRPr lang="de-AT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e-AT" sz="24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00…0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+ 1. </a:t>
            </a:r>
            <a:r>
              <a:rPr lang="de-AT" sz="24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00…0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-52</a:t>
            </a:r>
            <a:endParaRPr lang="de-AT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1. </a:t>
            </a:r>
            <a:r>
              <a:rPr lang="de-AT" sz="20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0000000000000000000000000000000000000000000000000000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+ 0. </a:t>
            </a:r>
            <a:r>
              <a:rPr lang="de-AT" sz="20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0000000000000000000000000000000000000000000000000001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de-AT" sz="2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_________________________________________________________________________________________________</a:t>
            </a: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1. </a:t>
            </a:r>
            <a:r>
              <a:rPr lang="de-AT" sz="20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0000000000000000000000000000000000000000000000000001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de-AT" sz="2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AT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AT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+ 2-52 &gt; 1 in the “double precision IEEE” arithmetic</a:t>
            </a:r>
            <a:endParaRPr lang="de-AT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AT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215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404664"/>
            <a:ext cx="6841132" cy="622300"/>
          </a:xfrm>
        </p:spPr>
        <p:txBody>
          <a:bodyPr/>
          <a:lstStyle/>
          <a:p>
            <a:r>
              <a:rPr lang="de-AT"/>
              <a:t>Addition of floating-point numbers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Rechteck 5"/>
          <p:cNvSpPr/>
          <p:nvPr/>
        </p:nvSpPr>
        <p:spPr>
          <a:xfrm>
            <a:off x="323528" y="1195252"/>
            <a:ext cx="8729195" cy="4315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AT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  <a:endParaRPr lang="de-AT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MTSYN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-53</a:t>
            </a:r>
            <a:endParaRPr lang="de-AT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e-AT" sz="24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00…0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+ 1. </a:t>
            </a:r>
            <a:r>
              <a:rPr lang="de-AT" sz="24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00…0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-53</a:t>
            </a:r>
            <a:endParaRPr lang="de-AT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1. </a:t>
            </a:r>
            <a:r>
              <a:rPr lang="de-AT" sz="20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0000000000000000000000000000000000000000000000000000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+ 0. </a:t>
            </a:r>
            <a:r>
              <a:rPr lang="de-AT" sz="20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0000000000000000000000000000000000000000000000000000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de-AT" sz="2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_________________________________________________________________________________________________</a:t>
            </a: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1. </a:t>
            </a:r>
            <a:r>
              <a:rPr lang="de-AT" sz="20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0000000000000000000000000000000000000000000000000000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de-AT" sz="2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 </a:t>
            </a: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AT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AT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+ 2-53 is stored as 1x20</a:t>
            </a:r>
            <a:endParaRPr lang="de-AT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&gt; 1 + 2-53 = 1 in the “double precision IEEE” arithmetic</a:t>
            </a:r>
            <a:endParaRPr lang="de-AT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65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841132" cy="622300"/>
          </a:xfrm>
        </p:spPr>
        <p:txBody>
          <a:bodyPr/>
          <a:lstStyle/>
          <a:p>
            <a:r>
              <a:rPr lang="de-AT" sz="2800" dirty="0"/>
              <a:t>Simulation – Problem-Solving Method (“Modeling Cycle”)</a:t>
            </a:r>
            <a:br>
              <a:rPr lang="de-AT" sz="2800" dirty="0"/>
            </a:br>
            <a:endParaRPr lang="de-AT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68760"/>
            <a:ext cx="7139513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410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IEEE Rounding to Nearest Rule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3536" y="1628800"/>
            <a:ext cx="7848600" cy="4175125"/>
          </a:xfrm>
        </p:spPr>
        <p:txBody>
          <a:bodyPr/>
          <a:lstStyle/>
          <a:p>
            <a:r>
              <a:rPr lang="en-US" dirty="0"/>
              <a:t>For double precision, if the 53rd bit to the right of the binary point is 0, then round down (truncate after the 52nd bit).</a:t>
            </a:r>
          </a:p>
          <a:p>
            <a:endParaRPr lang="en-US" dirty="0"/>
          </a:p>
          <a:p>
            <a:r>
              <a:rPr lang="en-US" dirty="0"/>
              <a:t>If the 53rd bit is 1, then round up (add 1 to the 52 bit)</a:t>
            </a:r>
          </a:p>
          <a:p>
            <a:endParaRPr lang="en-US" dirty="0"/>
          </a:p>
          <a:p>
            <a:r>
              <a:rPr lang="en-US" b="1" dirty="0"/>
              <a:t>“Ties to even”: If the number falls exactly midway (“tie”), it is rounded to the nearest value with an even (i.e. zero in binary) least significant bit.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→ This prevents upwards or downwards bias when summing many numbers that look like “.5” (since round up and round down happen 50% of the time) – “Banker’s Rounding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150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1573811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IEEE Rounding to Nearest Rule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</p:nvPr>
        </p:nvGraphicFramePr>
        <p:xfrm>
          <a:off x="2771800" y="2132856"/>
          <a:ext cx="3124052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876">
                  <a:extLst>
                    <a:ext uri="{9D8B030D-6E8A-4147-A177-3AD203B41FA5}">
                      <a16:colId xmlns:a16="http://schemas.microsoft.com/office/drawing/2014/main" val="158328364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06063540"/>
                    </a:ext>
                  </a:extLst>
                </a:gridCol>
              </a:tblGrid>
              <a:tr h="359817">
                <a:tc>
                  <a:txBody>
                    <a:bodyPr/>
                    <a:lstStyle/>
                    <a:p>
                      <a:pPr algn="ctr"/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Exakt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Gerundet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11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7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8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b="1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84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98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7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9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b="1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39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259243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151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19720" y="1239840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 err="1"/>
              <a:t>Rounding to Nearest, ties to even</a:t>
            </a:r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262199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404664"/>
            <a:ext cx="6841132" cy="622300"/>
          </a:xfrm>
        </p:spPr>
        <p:txBody>
          <a:bodyPr/>
          <a:lstStyle/>
          <a:p>
            <a:r>
              <a:rPr lang="de-AT"/>
              <a:t>Addition of floating-point numbers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Rechteck 5"/>
          <p:cNvSpPr/>
          <p:nvPr/>
        </p:nvSpPr>
        <p:spPr>
          <a:xfrm>
            <a:off x="251520" y="1628800"/>
            <a:ext cx="8729195" cy="3455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AT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 of the number 9.4</a:t>
            </a:r>
            <a:endParaRPr lang="de-AT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decimal number 9.4 has infinitely many binary places (1001.0110)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sequence 0110 repeats infinitely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dirty="0"/>
              <a:t>+1.</a:t>
            </a:r>
            <a:r>
              <a:rPr lang="de-AT" dirty="0">
                <a:solidFill>
                  <a:schemeClr val="accent2"/>
                </a:solidFill>
              </a:rPr>
              <a:t> 0010110011001100110011001100110011001100110011001100 </a:t>
            </a:r>
            <a:r>
              <a:rPr lang="de-AT" dirty="0">
                <a:solidFill>
                  <a:srgbClr val="FF0000"/>
                </a:solidFill>
              </a:rPr>
              <a:t>110</a:t>
            </a:r>
            <a:r>
              <a:rPr lang="de-AT" dirty="0"/>
              <a:t> . . . × 2</a:t>
            </a:r>
            <a:r>
              <a:rPr lang="de-AT" baseline="30000" dirty="0"/>
              <a:t>3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de-AT" dirty="0"/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Rounding according to ‘IEEE Rounding to Nearest Rule’: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dirty="0"/>
              <a:t> +1. 0010110011001100110011001100110011001100110011001101 x 2³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de-AT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60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Once again the example in MATLAB...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Gesucht: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9.4−9−0.4= ?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 err="1"/>
                  <a:t>Handrechnung</a:t>
                </a:r>
                <a:r>
                  <a:rPr lang="en-GB" b="1" dirty="0"/>
                  <a:t>: </a:t>
                </a:r>
              </a:p>
              <a:p>
                <a:pPr marL="0" indent="0">
                  <a:buNone/>
                </a:pPr>
                <a:endParaRPr lang="de-AT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i="1">
                          <a:latin typeface="Cambria Math" panose="02040503050406030204" pitchFamily="18" charset="0"/>
                        </a:rPr>
                        <m:t>9.4−9−0.4=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MATLAB: </a:t>
                </a:r>
              </a:p>
              <a:p>
                <a:pPr marL="0" indent="0">
                  <a:buNone/>
                </a:pPr>
                <a:endParaRPr lang="de-AT" sz="11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i="1">
                          <a:latin typeface="Cambria Math" panose="02040503050406030204" pitchFamily="18" charset="0"/>
                        </a:rPr>
                        <m:t>9.4−9−0.4=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3∗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−53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3.33∗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−16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6" t="-47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153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635724" y="1268760"/>
            <a:ext cx="3240360" cy="42636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ourier"/>
                <a:ea typeface="Calibri" panose="020F0502020204030204" pitchFamily="34" charset="0"/>
                <a:cs typeface="Courier"/>
              </a:rPr>
              <a:t>&gt;&gt; format long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ourier"/>
                <a:ea typeface="Calibri" panose="020F0502020204030204" pitchFamily="34" charset="0"/>
                <a:cs typeface="Courier"/>
              </a:rPr>
              <a:t>&gt;&gt; x=9.4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ourier"/>
                <a:ea typeface="Calibri" panose="020F0502020204030204" pitchFamily="34" charset="0"/>
                <a:cs typeface="Courier"/>
              </a:rPr>
              <a:t>x =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ourier"/>
                <a:ea typeface="Calibri" panose="020F0502020204030204" pitchFamily="34" charset="0"/>
                <a:cs typeface="Courier"/>
              </a:rPr>
              <a:t>9.40000000000000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ourier"/>
                <a:ea typeface="Calibri" panose="020F0502020204030204" pitchFamily="34" charset="0"/>
                <a:cs typeface="Courier"/>
              </a:rPr>
              <a:t>&gt;&gt; y=x-9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ourier"/>
                <a:ea typeface="Calibri" panose="020F0502020204030204" pitchFamily="34" charset="0"/>
                <a:cs typeface="Courier"/>
              </a:rPr>
              <a:t>y =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ourier"/>
                <a:ea typeface="Calibri" panose="020F0502020204030204" pitchFamily="34" charset="0"/>
                <a:cs typeface="Courier"/>
              </a:rPr>
              <a:t>0.40000000000000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ourier"/>
                <a:ea typeface="Calibri" panose="020F0502020204030204" pitchFamily="34" charset="0"/>
                <a:cs typeface="Courier"/>
              </a:rPr>
              <a:t>&gt;&gt; z=y-0.4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dirty="0">
                <a:latin typeface="Courier"/>
                <a:ea typeface="Calibri" panose="020F0502020204030204" pitchFamily="34" charset="0"/>
                <a:cs typeface="Courier"/>
              </a:rPr>
              <a:t>z =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dirty="0">
                <a:latin typeface="Courier"/>
                <a:ea typeface="Calibri" panose="020F0502020204030204" pitchFamily="34" charset="0"/>
                <a:cs typeface="Courier"/>
              </a:rPr>
              <a:t>3.330669073875470e-16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dirty="0">
                <a:latin typeface="Courier"/>
                <a:ea typeface="Calibri" panose="020F0502020204030204" pitchFamily="34" charset="0"/>
                <a:cs typeface="Courier"/>
              </a:rPr>
              <a:t>&gt;&gt; 3*2^(-53)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AT" dirty="0">
                <a:latin typeface="Courier"/>
                <a:ea typeface="Calibri" panose="020F0502020204030204" pitchFamily="34" charset="0"/>
                <a:cs typeface="Courier"/>
              </a:rPr>
              <a:t>ans =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AT" dirty="0">
                <a:latin typeface="Courier"/>
                <a:ea typeface="Calibri" panose="020F0502020204030204" pitchFamily="34" charset="0"/>
                <a:cs typeface="Courier"/>
              </a:rPr>
              <a:t>3.330669073875470e-16</a:t>
            </a:r>
            <a:endParaRPr lang="de-A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0546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Third example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Gesucht: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A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A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1+3</m:t>
                        </m:r>
                        <m:r>
                          <a:rPr lang="de-A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AT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AT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−53</m:t>
                            </m:r>
                          </m:sup>
                        </m:sSup>
                      </m:e>
                    </m:d>
                    <m:r>
                      <a:rPr lang="de-AT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−1= ?</m:t>
                    </m:r>
                  </m:oMath>
                </a14:m>
                <a:br>
                  <a:rPr lang="de-AT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</a:br>
                <a:endParaRPr lang="en-GB" dirty="0"/>
              </a:p>
              <a:p>
                <a:pPr marL="0" indent="0">
                  <a:buNone/>
                </a:pPr>
                <a:r>
                  <a:rPr lang="en-GB" b="1" dirty="0" err="1"/>
                  <a:t>Handrechnung</a:t>
                </a:r>
                <a:r>
                  <a:rPr lang="en-GB" b="1" dirty="0"/>
                  <a:t>: </a:t>
                </a:r>
              </a:p>
              <a:p>
                <a:pPr marL="0" indent="0">
                  <a:buNone/>
                </a:pPr>
                <a:endParaRPr lang="en-GB" sz="1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1+3</m:t>
                          </m:r>
                          <m: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AT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AT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−53</m:t>
                              </m:r>
                            </m:sup>
                          </m:sSup>
                        </m:e>
                      </m:d>
                      <m:r>
                        <a:rPr lang="de-AT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−1=</m:t>
                      </m:r>
                      <m:r>
                        <a:rPr lang="de-AT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de-AT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−53</m:t>
                          </m:r>
                        </m:sup>
                      </m:sSup>
                    </m:oMath>
                  </m:oMathPara>
                </a14:m>
                <a:endParaRPr lang="de-AT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MATLAB: </a:t>
                </a:r>
              </a:p>
              <a:p>
                <a:pPr marL="0" indent="0">
                  <a:buNone/>
                </a:pPr>
                <a:endParaRPr lang="de-AT" sz="11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1+3</m:t>
                          </m:r>
                          <m: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AT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AT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−53</m:t>
                              </m:r>
                            </m:sup>
                          </m:sSup>
                        </m:e>
                      </m:d>
                      <m:r>
                        <a:rPr lang="de-AT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AT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−51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4.4∗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−16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6" t="-47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154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580112" y="1088454"/>
            <a:ext cx="3240360" cy="56323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latin typeface="Courier"/>
              </a:rPr>
              <a:t>&gt;&gt; x=1;</a:t>
            </a:r>
          </a:p>
          <a:p>
            <a:r>
              <a:rPr lang="de-AT" dirty="0">
                <a:latin typeface="Courier"/>
              </a:rPr>
              <a:t>&gt;&gt; y=3*2^(-53);</a:t>
            </a:r>
          </a:p>
          <a:p>
            <a:r>
              <a:rPr lang="de-AT" dirty="0">
                <a:latin typeface="Courier"/>
              </a:rPr>
              <a:t>&gt;&gt; z=x+y;</a:t>
            </a:r>
          </a:p>
          <a:p>
            <a:r>
              <a:rPr lang="de-AT" dirty="0">
                <a:latin typeface="Courier"/>
              </a:rPr>
              <a:t>&gt;&gt; r=z-1</a:t>
            </a:r>
          </a:p>
          <a:p>
            <a:endParaRPr lang="de-AT" dirty="0">
              <a:latin typeface="Courier"/>
            </a:endParaRPr>
          </a:p>
          <a:p>
            <a:r>
              <a:rPr lang="de-AT" dirty="0">
                <a:latin typeface="Courier"/>
              </a:rPr>
              <a:t>r =</a:t>
            </a:r>
          </a:p>
          <a:p>
            <a:r>
              <a:rPr lang="de-AT" dirty="0">
                <a:latin typeface="Courier"/>
              </a:rPr>
              <a:t>4.440892098500626e-16</a:t>
            </a:r>
          </a:p>
          <a:p>
            <a:endParaRPr lang="de-AT" dirty="0">
              <a:latin typeface="Courier"/>
            </a:endParaRPr>
          </a:p>
          <a:p>
            <a:r>
              <a:rPr lang="de-AT" dirty="0">
                <a:latin typeface="Courier"/>
              </a:rPr>
              <a:t>&gt;&gt; y</a:t>
            </a:r>
          </a:p>
          <a:p>
            <a:endParaRPr lang="de-AT" dirty="0">
              <a:latin typeface="Courier"/>
            </a:endParaRPr>
          </a:p>
          <a:p>
            <a:r>
              <a:rPr lang="de-AT" dirty="0">
                <a:latin typeface="Courier"/>
              </a:rPr>
              <a:t>y =</a:t>
            </a:r>
          </a:p>
          <a:p>
            <a:r>
              <a:rPr lang="de-AT" dirty="0">
                <a:latin typeface="Courier"/>
              </a:rPr>
              <a:t>3.330669073875470e-16</a:t>
            </a:r>
          </a:p>
          <a:p>
            <a:endParaRPr lang="de-AT" dirty="0">
              <a:latin typeface="Courier"/>
            </a:endParaRPr>
          </a:p>
          <a:p>
            <a:r>
              <a:rPr lang="de-AT" dirty="0">
                <a:latin typeface="Courier"/>
              </a:rPr>
              <a:t>&gt;&gt; 2^(-51)</a:t>
            </a:r>
          </a:p>
          <a:p>
            <a:endParaRPr lang="de-AT" dirty="0">
              <a:latin typeface="Courier"/>
            </a:endParaRPr>
          </a:p>
          <a:p>
            <a:r>
              <a:rPr lang="de-AT" dirty="0">
                <a:latin typeface="Courier"/>
              </a:rPr>
              <a:t>ans =</a:t>
            </a:r>
          </a:p>
          <a:p>
            <a:r>
              <a:rPr lang="de-AT" dirty="0">
                <a:latin typeface="Courier"/>
              </a:rPr>
              <a:t>4.440892098500626e-16</a:t>
            </a:r>
          </a:p>
        </p:txBody>
      </p:sp>
    </p:spTree>
    <p:extLst>
      <p:ext uri="{BB962C8B-B14F-4D97-AF65-F5344CB8AC3E}">
        <p14:creationId xmlns:p14="http://schemas.microsoft.com/office/powerpoint/2010/main" val="40736171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544" y="984908"/>
            <a:ext cx="8018292" cy="5198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155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37035" y="6344206"/>
            <a:ext cx="787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T. Sauer, Numerical analysis, 2nd ed. Boston: Pearson Education, op. 2012</a:t>
            </a:r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1043608" y="286606"/>
                <a:ext cx="5436096" cy="5586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Beispiel</a:t>
                </a:r>
                <a:r>
                  <a:rPr lang="en-US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A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e-A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1+3</m:t>
                        </m:r>
                        <m:r>
                          <a:rPr lang="de-A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A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A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A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−53</m:t>
                            </m:r>
                          </m:sup>
                        </m:sSup>
                      </m:e>
                    </m:d>
                    <m:r>
                      <a:rPr lang="de-A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endParaRPr lang="de-AT" sz="2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86606"/>
                <a:ext cx="5436096" cy="558614"/>
              </a:xfrm>
              <a:prstGeom prst="rect">
                <a:avLst/>
              </a:prstGeom>
              <a:blipFill>
                <a:blip r:embed="rId4"/>
                <a:stretch>
                  <a:fillRect t="-8511" b="-223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43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Loss Of Significance - Cancellation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AT" dirty="0"/>
                  <a:t>Eine der größten Fehlerquellen durch die Computer-Arithmetik entsteht bei der Subtraktion annähernd gleich großer Zahlen</a:t>
                </a:r>
              </a:p>
              <a:p>
                <a:r>
                  <a:rPr lang="de-AT" dirty="0"/>
                  <a:t>Angenommen man hat die Zahlen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AT" dirty="0"/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dirty="0"/>
                  <a:t>im Laufe einer längeren Berechnung auf  7 signifikante Stellen genau berechnet. Jetzt müssen diese zwei Zahlen subtrahiert werden.</a:t>
                </a:r>
              </a:p>
              <a:p>
                <a:endParaRPr lang="de-A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=1.234567</m:t>
                      </m:r>
                    </m:oMath>
                  </m:oMathPara>
                </a14:m>
                <a:endParaRPr lang="de-A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i="1">
                          <a:latin typeface="Cambria Math" panose="02040503050406030204" pitchFamily="18" charset="0"/>
                        </a:rPr>
                        <m:t>23456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47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156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4555817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Loss Of Significance - Cancellation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157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91880" y="3936819"/>
            <a:ext cx="2016224" cy="442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e 7"/>
              <p:cNvGraphicFramePr>
                <a:graphicFrameLocks noGrp="1"/>
              </p:cNvGraphicFramePr>
              <p:nvPr/>
            </p:nvGraphicFramePr>
            <p:xfrm>
              <a:off x="1403648" y="2420888"/>
              <a:ext cx="6480720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4256">
                      <a:extLst>
                        <a:ext uri="{9D8B030D-6E8A-4147-A177-3AD203B41FA5}">
                          <a16:colId xmlns:a16="http://schemas.microsoft.com/office/drawing/2014/main" val="3462969407"/>
                        </a:ext>
                      </a:extLst>
                    </a:gridCol>
                    <a:gridCol w="4176464">
                      <a:extLst>
                        <a:ext uri="{9D8B030D-6E8A-4147-A177-3AD203B41FA5}">
                          <a16:colId xmlns:a16="http://schemas.microsoft.com/office/drawing/2014/main" val="20050409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de-AT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AT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1.234567</m:t>
                                </m:r>
                              </m:oMath>
                            </m:oMathPara>
                          </a14:m>
                          <a:endParaRPr lang="de-AT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24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r>
                            <a:rPr lang="de-AT" sz="2400" b="0" baseline="0" dirty="0">
                              <a:solidFill>
                                <a:schemeClr val="tx1"/>
                              </a:solidFill>
                            </a:rPr>
                            <a:t> signifikante Stellen</a:t>
                          </a:r>
                          <a:endParaRPr lang="de-AT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317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2400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de-AT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AT" sz="24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e-AT" sz="2400" i="0">
                                  <a:latin typeface="Cambria Math" panose="02040503050406030204" pitchFamily="18" charset="0"/>
                                </a:rPr>
                                <m:t>23456</m:t>
                              </m:r>
                              <m:r>
                                <a:rPr lang="de-AT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a14:m>
                          <a:endParaRPr lang="de-AT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24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r>
                            <a:rPr lang="de-AT" sz="2400" b="0" baseline="0" dirty="0">
                              <a:solidFill>
                                <a:schemeClr val="tx1"/>
                              </a:solidFill>
                            </a:rPr>
                            <a:t> signifikante Stellen</a:t>
                          </a:r>
                          <a:endParaRPr lang="de-AT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2402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de-AT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AT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0.000001</m:t>
                                </m:r>
                              </m:oMath>
                            </m:oMathPara>
                          </a14:m>
                          <a:endParaRPr lang="de-AT" sz="24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2400" b="0" baseline="0" dirty="0">
                              <a:solidFill>
                                <a:schemeClr val="tx1"/>
                              </a:solidFill>
                            </a:rPr>
                            <a:t>1 signifikante Stelle</a:t>
                          </a:r>
                          <a:endParaRPr lang="de-AT" sz="2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24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6134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143451"/>
                  </p:ext>
                </p:extLst>
              </p:nvPr>
            </p:nvGraphicFramePr>
            <p:xfrm>
              <a:off x="1403648" y="2420888"/>
              <a:ext cx="6480720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4256">
                      <a:extLst>
                        <a:ext uri="{9D8B030D-6E8A-4147-A177-3AD203B41FA5}">
                          <a16:colId xmlns:a16="http://schemas.microsoft.com/office/drawing/2014/main" val="3462969407"/>
                        </a:ext>
                      </a:extLst>
                    </a:gridCol>
                    <a:gridCol w="4176464">
                      <a:extLst>
                        <a:ext uri="{9D8B030D-6E8A-4147-A177-3AD203B41FA5}">
                          <a16:colId xmlns:a16="http://schemas.microsoft.com/office/drawing/2014/main" val="20050409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333" r="-181746" b="-28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2400" b="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r>
                            <a:rPr lang="de-AT" sz="2400" b="0" baseline="0" dirty="0" smtClean="0">
                              <a:solidFill>
                                <a:schemeClr val="tx1"/>
                              </a:solidFill>
                            </a:rPr>
                            <a:t> signifikante Stellen</a:t>
                          </a:r>
                          <a:endParaRPr lang="de-AT" sz="24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3179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7895" r="-181746" b="-17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2400" b="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r>
                            <a:rPr lang="de-AT" sz="2400" b="0" baseline="0" dirty="0" smtClean="0">
                              <a:solidFill>
                                <a:schemeClr val="tx1"/>
                              </a:solidFill>
                            </a:rPr>
                            <a:t> signifikante Stellen</a:t>
                          </a:r>
                          <a:endParaRPr lang="de-AT" sz="24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240295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7037" r="-181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2400" b="0" baseline="0" dirty="0" smtClean="0">
                              <a:solidFill>
                                <a:schemeClr val="tx1"/>
                              </a:solidFill>
                            </a:rPr>
                            <a:t>1 signifikante Stelle</a:t>
                          </a:r>
                          <a:endParaRPr lang="de-AT" sz="2400" b="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2400" i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6134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feld 9"/>
          <p:cNvSpPr txBox="1"/>
          <p:nvPr/>
        </p:nvSpPr>
        <p:spPr>
          <a:xfrm>
            <a:off x="1043608" y="4399236"/>
            <a:ext cx="7167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>
                <a:sym typeface="Wingdings" panose="05000000000000000000" pitchFamily="2" charset="2"/>
              </a:rPr>
              <a:t>→ Loss of 6 significant digits!</a:t>
            </a:r>
          </a:p>
        </p:txBody>
      </p:sp>
    </p:spTree>
    <p:extLst>
      <p:ext uri="{BB962C8B-B14F-4D97-AF65-F5344CB8AC3E}">
        <p14:creationId xmlns:p14="http://schemas.microsoft.com/office/powerpoint/2010/main" val="267472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67544" y="542400"/>
                <a:ext cx="6841132" cy="622300"/>
              </a:xfrm>
            </p:spPr>
            <p:txBody>
              <a:bodyPr/>
              <a:lstStyle/>
              <a:p>
                <a:r>
                  <a:rPr lang="de-AT" dirty="0"/>
                  <a:t>Beispiel: Auslöschung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9.01</m:t>
                        </m:r>
                      </m:e>
                    </m:rad>
                    <m:r>
                      <a:rPr lang="de-AT" i="1">
                        <a:latin typeface="Cambria Math" panose="02040503050406030204" pitchFamily="18" charset="0"/>
                      </a:rPr>
                      <m:t>−3=?</m:t>
                    </m:r>
                  </m:oMath>
                </a14:m>
                <a:endParaRPr lang="de-AT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544" y="542400"/>
                <a:ext cx="6841132" cy="622300"/>
              </a:xfrm>
              <a:blipFill>
                <a:blip r:embed="rId3"/>
                <a:stretch>
                  <a:fillRect l="-2317" t="-5882" b="-3235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164700"/>
            <a:ext cx="8274942" cy="1582820"/>
          </a:xfrm>
        </p:spPr>
        <p:txBody>
          <a:bodyPr/>
          <a:lstStyle/>
          <a:p>
            <a:r>
              <a:rPr lang="de-AT" dirty="0"/>
              <a:t>Instead of a 52-bit mantissa (IEEE double precision), a 3-decimal place calculator is assumed in this example.</a:t>
            </a:r>
          </a:p>
          <a:p>
            <a:r>
              <a:rPr lang="de-AT" dirty="0" err="1"/>
              <a:t>How many exact digits can be obtained on a 3-digit calculator?</a:t>
            </a:r>
          </a:p>
          <a:p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2843808" y="2684027"/>
                <a:ext cx="2605050" cy="412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AT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9.01</m:t>
                          </m:r>
                        </m:e>
                      </m:rad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−3= ?</m:t>
                      </m:r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684027"/>
                <a:ext cx="2605050" cy="412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/>
            </p:nvGraphicFramePr>
            <p:xfrm>
              <a:off x="467544" y="3267743"/>
              <a:ext cx="8202934" cy="24631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6424">
                      <a:extLst>
                        <a:ext uri="{9D8B030D-6E8A-4147-A177-3AD203B41FA5}">
                          <a16:colId xmlns:a16="http://schemas.microsoft.com/office/drawing/2014/main" val="3462969407"/>
                        </a:ext>
                      </a:extLst>
                    </a:gridCol>
                    <a:gridCol w="4386510">
                      <a:extLst>
                        <a:ext uri="{9D8B030D-6E8A-4147-A177-3AD203B41FA5}">
                          <a16:colId xmlns:a16="http://schemas.microsoft.com/office/drawing/2014/main" val="20050409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de-AT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de-AT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9.01</m:t>
                                    </m:r>
                                  </m:e>
                                </m:rad>
                                <m:r>
                                  <a:rPr lang="de-AT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≈3.002≈3.00</m:t>
                                </m:r>
                              </m:oMath>
                            </m:oMathPara>
                          </a14:m>
                          <a:endParaRPr lang="de-AT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317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de-AT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3.00−3.00=0.00</m:t>
                                </m:r>
                              </m:oMath>
                            </m:oMathPara>
                          </a14:m>
                          <a:endParaRPr lang="de-AT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2402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de-AT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de-AT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e-AT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de-AT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de-AT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de-AT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de-AT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AT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AT" sz="20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dirty="0">
                              <a:solidFill>
                                <a:schemeClr val="tx1"/>
                              </a:solidFill>
                            </a:rPr>
                            <a:t>Ergebnis mit 3 </a:t>
                          </a:r>
                          <a:r>
                            <a:rPr lang="de-AT" sz="1800" b="0" baseline="0" dirty="0">
                              <a:solidFill>
                                <a:schemeClr val="tx1"/>
                              </a:solidFill>
                            </a:rPr>
                            <a:t>Stellen Genauigkeit</a:t>
                          </a:r>
                          <a:endParaRPr lang="de-AT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6134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de-AT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</a:rPr>
                                      <m:t>9.01</m:t>
                                    </m:r>
                                  </m:e>
                                </m:rad>
                                <m:r>
                                  <a:rPr lang="de-A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≈3.0016662</m:t>
                                </m:r>
                              </m:oMath>
                            </m:oMathPara>
                          </a14:m>
                          <a:endParaRPr lang="de-AT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6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de-A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3.0016662</m:t>
                                </m:r>
                                <m:r>
                                  <a:rPr lang="de-AT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−3.000000</m:t>
                                </m:r>
                              </m:oMath>
                            </m:oMathPara>
                          </a14:m>
                          <a:endParaRPr lang="de-AT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874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de-AT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1.6662∗</m:t>
                                </m:r>
                                <m:sSup>
                                  <m:sSupPr>
                                    <m:ctrlPr>
                                      <a:rPr lang="de-A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de-A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de-AT" sz="20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de-AT" sz="20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e-AT" sz="20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  <m:r>
                                  <a:rPr lang="de-AT" sz="20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de-AT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de-AT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AT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AT" sz="20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dirty="0">
                              <a:solidFill>
                                <a:schemeClr val="tx1"/>
                              </a:solidFill>
                            </a:rPr>
                            <a:t>Ergebnis mit 16</a:t>
                          </a:r>
                          <a:r>
                            <a:rPr lang="de-AT" sz="1800" b="0" baseline="0" dirty="0">
                              <a:solidFill>
                                <a:schemeClr val="tx1"/>
                              </a:solidFill>
                            </a:rPr>
                            <a:t> Stellen Genauigkeit</a:t>
                          </a:r>
                          <a:endParaRPr lang="de-AT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93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6493198"/>
                  </p:ext>
                </p:extLst>
              </p:nvPr>
            </p:nvGraphicFramePr>
            <p:xfrm>
              <a:off x="467544" y="3267743"/>
              <a:ext cx="8202934" cy="24631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6424">
                      <a:extLst>
                        <a:ext uri="{9D8B030D-6E8A-4147-A177-3AD203B41FA5}">
                          <a16:colId xmlns:a16="http://schemas.microsoft.com/office/drawing/2014/main" val="3462969407"/>
                        </a:ext>
                      </a:extLst>
                    </a:gridCol>
                    <a:gridCol w="4386510">
                      <a:extLst>
                        <a:ext uri="{9D8B030D-6E8A-4147-A177-3AD203B41FA5}">
                          <a16:colId xmlns:a16="http://schemas.microsoft.com/office/drawing/2014/main" val="2005040953"/>
                        </a:ext>
                      </a:extLst>
                    </a:gridCol>
                  </a:tblGrid>
                  <a:tr h="43218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59" t="-1408" r="-115152" b="-483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3179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59" t="-110769" r="-115152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2402957"/>
                      </a:ext>
                    </a:extLst>
                  </a:tr>
                  <a:tr h="40316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59" t="-204478" r="-115152" b="-3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dirty="0" smtClean="0">
                              <a:solidFill>
                                <a:schemeClr val="tx1"/>
                              </a:solidFill>
                            </a:rPr>
                            <a:t>Ergebnis mit 3 </a:t>
                          </a:r>
                          <a:r>
                            <a:rPr lang="de-AT" sz="1800" b="0" baseline="0" dirty="0" smtClean="0">
                              <a:solidFill>
                                <a:schemeClr val="tx1"/>
                              </a:solidFill>
                            </a:rPr>
                            <a:t>Stellen Genauigkeit</a:t>
                          </a:r>
                          <a:endParaRPr lang="de-AT" sz="18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2613489"/>
                      </a:ext>
                    </a:extLst>
                  </a:tr>
                  <a:tr h="43218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59" t="-287324" r="-115152" b="-197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6523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59" t="-423077" r="-115152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874601"/>
                      </a:ext>
                    </a:extLst>
                  </a:tr>
                  <a:tr h="40316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59" t="-515152" r="-115152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dirty="0" smtClean="0">
                              <a:solidFill>
                                <a:schemeClr val="tx1"/>
                              </a:solidFill>
                            </a:rPr>
                            <a:t>Ergebnis mit 16</a:t>
                          </a:r>
                          <a:r>
                            <a:rPr lang="de-AT" sz="1800" b="0" baseline="0" dirty="0" smtClean="0">
                              <a:solidFill>
                                <a:schemeClr val="tx1"/>
                              </a:solidFill>
                            </a:rPr>
                            <a:t> Stellen Genauigkeit</a:t>
                          </a:r>
                          <a:endParaRPr lang="de-AT" sz="18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930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hteck 7"/>
          <p:cNvSpPr/>
          <p:nvPr/>
        </p:nvSpPr>
        <p:spPr>
          <a:xfrm>
            <a:off x="463530" y="5900663"/>
            <a:ext cx="6840334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de-AT" sz="2800" dirty="0">
                <a:latin typeface="+mn-lt"/>
                <a:cs typeface="+mn-cs"/>
                <a:sym typeface="Wingdings" panose="05000000000000000000" pitchFamily="2" charset="2"/>
              </a:rPr>
              <a:t>→ One does not obtain a single exact digit</a:t>
            </a:r>
          </a:p>
        </p:txBody>
      </p:sp>
    </p:spTree>
    <p:extLst>
      <p:ext uri="{BB962C8B-B14F-4D97-AF65-F5344CB8AC3E}">
        <p14:creationId xmlns:p14="http://schemas.microsoft.com/office/powerpoint/2010/main" val="171001688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67544" y="542400"/>
                <a:ext cx="6841132" cy="622300"/>
              </a:xfrm>
            </p:spPr>
            <p:txBody>
              <a:bodyPr/>
              <a:lstStyle/>
              <a:p>
                <a:r>
                  <a:rPr lang="de-AT" dirty="0"/>
                  <a:t>Beispiel: Auslöschung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9.01</m:t>
                        </m:r>
                      </m:e>
                    </m:rad>
                    <m:r>
                      <a:rPr lang="de-AT" i="1">
                        <a:latin typeface="Cambria Math" panose="02040503050406030204" pitchFamily="18" charset="0"/>
                      </a:rPr>
                      <m:t>−3=?</m:t>
                    </m:r>
                  </m:oMath>
                </a14:m>
                <a:endParaRPr lang="de-AT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544" y="542400"/>
                <a:ext cx="6841132" cy="622300"/>
              </a:xfrm>
              <a:blipFill>
                <a:blip r:embed="rId3"/>
                <a:stretch>
                  <a:fillRect l="-2317" t="-5882" b="-3235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164700"/>
            <a:ext cx="8712968" cy="1582820"/>
          </a:xfrm>
        </p:spPr>
        <p:txBody>
          <a:bodyPr/>
          <a:lstStyle/>
          <a:p>
            <a:r>
              <a:rPr lang="de-AT" dirty="0"/>
              <a:t>One does not obtain an exact digit on a '3-digit calculator'</a:t>
            </a:r>
          </a:p>
          <a:p>
            <a:r>
              <a:rPr lang="de-AT" dirty="0"/>
              <a:t>How can accuracy still be improved?</a:t>
            </a:r>
          </a:p>
          <a:p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446598" y="2181991"/>
                <a:ext cx="5908664" cy="920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AT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9.01</m:t>
                          </m:r>
                        </m:e>
                      </m:rad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−3= </m:t>
                      </m:r>
                      <m:f>
                        <m:f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  <m:t>9.01</m:t>
                                  </m:r>
                                </m:e>
                              </m:rad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  <m:t>9.01</m:t>
                                  </m:r>
                                </m:e>
                              </m:rad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  <m:t>9.01</m:t>
                                  </m:r>
                                </m:e>
                              </m:rad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8" y="2181991"/>
                <a:ext cx="5908664" cy="920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/>
          <p:cNvSpPr/>
          <p:nvPr/>
        </p:nvSpPr>
        <p:spPr>
          <a:xfrm>
            <a:off x="323528" y="5460866"/>
            <a:ext cx="7677102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de-AT" sz="2200" dirty="0">
                <a:latin typeface="+mn-lt"/>
                <a:cs typeface="+mn-cs"/>
                <a:sym typeface="Wingdings" panose="05000000000000000000" pitchFamily="2" charset="2"/>
              </a:rPr>
              <a:t>→ After this algebraic transformation, one can obtain</a:t>
            </a:r>
          </a:p>
          <a:p>
            <a:r>
              <a:rPr lang="de-AT" sz="2400" dirty="0">
                <a:latin typeface="+mn-lt"/>
                <a:cs typeface="+mn-cs"/>
              </a:rPr>
              <a:t>3 correct digits even on a '3-digit calculator'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2051720" y="3145009"/>
                <a:ext cx="2171171" cy="975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9.01−</m:t>
                          </m:r>
                          <m:sSup>
                            <m:sSup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  <m:t>9.01</m:t>
                                  </m:r>
                                </m:e>
                              </m:rad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145009"/>
                <a:ext cx="2171171" cy="975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2051720" y="4211744"/>
                <a:ext cx="656769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3.00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.00</m:t>
                          </m:r>
                        </m:den>
                      </m:f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6.00</m:t>
                          </m:r>
                        </m:den>
                      </m:f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=0.00167=</m:t>
                      </m:r>
                      <m:r>
                        <a:rPr lang="de-AT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AT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400" b="1" i="1" smtClean="0">
                          <a:latin typeface="Cambria Math" panose="02040503050406030204" pitchFamily="18" charset="0"/>
                        </a:rPr>
                        <m:t>𝟔𝟕</m:t>
                      </m:r>
                      <m:r>
                        <a:rPr lang="de-AT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AT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de-AT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de-AT" sz="2400" b="1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211744"/>
                <a:ext cx="6567695" cy="792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6232845" y="2469912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Algebraic Transformation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215008" y="338568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Algebraic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31016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841132" cy="622300"/>
          </a:xfrm>
        </p:spPr>
        <p:txBody>
          <a:bodyPr/>
          <a:lstStyle/>
          <a:p>
            <a:r>
              <a:rPr lang="de-AT" sz="2800" dirty="0"/>
              <a:t>What is Computer Simulation?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34514" y="1340768"/>
            <a:ext cx="7848600" cy="504205"/>
          </a:xfrm>
        </p:spPr>
        <p:txBody>
          <a:bodyPr/>
          <a:lstStyle/>
          <a:p>
            <a:pPr marL="0" indent="0">
              <a:buNone/>
            </a:pPr>
            <a:r>
              <a:rPr lang="de-AT" sz="2000" dirty="0"/>
              <a:t>Definition (VDI Guideline 3633):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04092"/>
            <a:ext cx="7528251" cy="35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765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Loss Of Significance - Cancellation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844675"/>
            <a:ext cx="8496944" cy="4175125"/>
          </a:xfrm>
        </p:spPr>
        <p:txBody>
          <a:bodyPr/>
          <a:lstStyle/>
          <a:p>
            <a:pPr marL="0" indent="0" algn="ctr">
              <a:buNone/>
            </a:pPr>
            <a:r>
              <a:rPr lang="de-AT" sz="2800" dirty="0"/>
              <a:t>CONCLUSION:</a:t>
            </a:r>
          </a:p>
          <a:p>
            <a:r>
              <a:rPr lang="de-AT" dirty="0"/>
              <a:t>A way must always be found to prevent the subtraction of nearly equal numbers.</a:t>
            </a:r>
          </a:p>
          <a:p>
            <a:pPr marL="0" indent="0">
              <a:buNone/>
            </a:pPr>
            <a:endParaRPr lang="de-AT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mtClean="0"/>
              <a:pPr/>
              <a:t>160</a:t>
            </a:fld>
            <a:endParaRPr lang="de-AT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18295014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692696"/>
            <a:ext cx="6841132" cy="622300"/>
          </a:xfrm>
        </p:spPr>
        <p:txBody>
          <a:bodyPr/>
          <a:lstStyle/>
          <a:p>
            <a:r>
              <a:rPr lang="de-AT" dirty="0"/>
              <a:t>Loss Of Significance - Cancellation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530350"/>
                <a:ext cx="8496944" cy="4868863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AT" sz="2800" dirty="0"/>
                  <a:t>Aufgabe</a:t>
                </a:r>
              </a:p>
              <a:p>
                <a:r>
                  <a:rPr lang="de-AT" sz="2400" dirty="0"/>
                  <a:t>Der Ausdruck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de-AT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AT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de-AT" sz="2400" b="0" i="0" smtClean="0">
                            <a:latin typeface="Cambria Math" panose="02040503050406030204" pitchFamily="18" charset="0"/>
                          </a:rPr>
                          <m:t>²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2400" dirty="0"/>
                  <a:t>    soll bei x Nahe 0 ausgewertet werden</a:t>
                </a:r>
              </a:p>
              <a:p>
                <a:r>
                  <a:rPr lang="de-AT" sz="2400" dirty="0"/>
                  <a:t>Vorgangsweise:</a:t>
                </a:r>
              </a:p>
              <a:p>
                <a:pPr lvl="1"/>
                <a:r>
                  <a:rPr lang="de-AT" sz="2200" dirty="0"/>
                  <a:t>Abschätzen des Wertes</a:t>
                </a:r>
              </a:p>
              <a:p>
                <a:pPr lvl="1"/>
                <a:r>
                  <a:rPr lang="de-AT" sz="2200" dirty="0"/>
                  <a:t>Berechnen Sie den Grenzwert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AT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AT" sz="22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AT" sz="22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AT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de-A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e-AT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de-AT" sz="2200" dirty="0"/>
                  <a:t> (Hinweis: Regel von </a:t>
                </a:r>
                <a:r>
                  <a:rPr lang="de-AT" sz="2200" dirty="0" err="1"/>
                  <a:t>L‘Hospital</a:t>
                </a:r>
                <a:r>
                  <a:rPr lang="de-AT" sz="2200" dirty="0"/>
                  <a:t>)</a:t>
                </a:r>
              </a:p>
              <a:p>
                <a:pPr lvl="1"/>
                <a:r>
                  <a:rPr lang="de-AT" sz="2200" dirty="0"/>
                  <a:t>Programmieren Sie ein MATLAB-Skript und werten Sie für immer kleiner werdende x aus (Start: x=1)</a:t>
                </a:r>
              </a:p>
              <a:p>
                <a:pPr lvl="1"/>
                <a:r>
                  <a:rPr lang="de-AT" sz="2200" dirty="0"/>
                  <a:t>Erstellen Sie eine Tabelle </a:t>
                </a:r>
              </a:p>
              <a:p>
                <a:pPr lvl="1"/>
                <a:r>
                  <a:rPr lang="de-AT" sz="2200" dirty="0"/>
                  <a:t>Finden Sie eine besseren Ausdruck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de-AT" sz="22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530350"/>
                <a:ext cx="8496944" cy="4868863"/>
              </a:xfrm>
              <a:blipFill>
                <a:blip r:embed="rId3"/>
                <a:stretch>
                  <a:fillRect l="-933" t="-1252" b="-237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mtClean="0"/>
              <a:pPr/>
              <a:t>161</a:t>
            </a:fld>
            <a:endParaRPr lang="de-AT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7230529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6456" y="411417"/>
            <a:ext cx="6841132" cy="622300"/>
          </a:xfrm>
        </p:spPr>
        <p:txBody>
          <a:bodyPr/>
          <a:lstStyle/>
          <a:p>
            <a:r>
              <a:rPr lang="de-AT" dirty="0"/>
              <a:t>Loss Of Significance - Cancellation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162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560776" y="1427563"/>
            <a:ext cx="7638962" cy="5379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AT" sz="2000" kern="0" dirty="0"/>
              <a:t>With MATLAB default Double 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/>
              <p:cNvGraphicFramePr>
                <a:graphicFrameLocks noGrp="1"/>
              </p:cNvGraphicFramePr>
              <p:nvPr/>
            </p:nvGraphicFramePr>
            <p:xfrm>
              <a:off x="611560" y="2492896"/>
              <a:ext cx="7638962" cy="33773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8402">
                      <a:extLst>
                        <a:ext uri="{9D8B030D-6E8A-4147-A177-3AD203B41FA5}">
                          <a16:colId xmlns:a16="http://schemas.microsoft.com/office/drawing/2014/main" val="2998765203"/>
                        </a:ext>
                      </a:extLst>
                    </a:gridCol>
                    <a:gridCol w="2376264">
                      <a:extLst>
                        <a:ext uri="{9D8B030D-6E8A-4147-A177-3AD203B41FA5}">
                          <a16:colId xmlns:a16="http://schemas.microsoft.com/office/drawing/2014/main" val="4255026772"/>
                        </a:ext>
                      </a:extLst>
                    </a:gridCol>
                    <a:gridCol w="2664296">
                      <a:extLst>
                        <a:ext uri="{9D8B030D-6E8A-4147-A177-3AD203B41FA5}">
                          <a16:colId xmlns:a16="http://schemas.microsoft.com/office/drawing/2014/main" val="3768528562"/>
                        </a:ext>
                      </a:extLst>
                    </a:gridCol>
                  </a:tblGrid>
                  <a:tr h="387043">
                    <a:tc>
                      <a:txBody>
                        <a:bodyPr/>
                        <a:lstStyle/>
                        <a:p>
                          <a:pPr algn="ctr"/>
                          <a:endParaRPr lang="de-AT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de-AT" b="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AT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de-AT" sz="18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²</m:t>
                                    </m:r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A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AT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AT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AT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de-AT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Verbesserung</m:t>
                                </m:r>
                              </m:oMath>
                            </m:oMathPara>
                          </a14:m>
                          <a:endParaRPr lang="de-AT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9660142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r>
                            <a:rPr lang="de-A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1.00000000000000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563090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r>
                            <a:rPr lang="de-A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0.10000000000000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054170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0.01000000000000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979040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0.00100000000000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425509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0.00010000000000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14162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r>
                            <a:rPr lang="de-AT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928765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0.00000000000001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704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9330324"/>
                  </p:ext>
                </p:extLst>
              </p:nvPr>
            </p:nvGraphicFramePr>
            <p:xfrm>
              <a:off x="611560" y="2492896"/>
              <a:ext cx="7638962" cy="33773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8402">
                      <a:extLst>
                        <a:ext uri="{9D8B030D-6E8A-4147-A177-3AD203B41FA5}">
                          <a16:colId xmlns:a16="http://schemas.microsoft.com/office/drawing/2014/main" val="2998765203"/>
                        </a:ext>
                      </a:extLst>
                    </a:gridCol>
                    <a:gridCol w="2376264">
                      <a:extLst>
                        <a:ext uri="{9D8B030D-6E8A-4147-A177-3AD203B41FA5}">
                          <a16:colId xmlns:a16="http://schemas.microsoft.com/office/drawing/2014/main" val="4255026772"/>
                        </a:ext>
                      </a:extLst>
                    </a:gridCol>
                    <a:gridCol w="2664296">
                      <a:extLst>
                        <a:ext uri="{9D8B030D-6E8A-4147-A177-3AD203B41FA5}">
                          <a16:colId xmlns:a16="http://schemas.microsoft.com/office/drawing/2014/main" val="3768528562"/>
                        </a:ext>
                      </a:extLst>
                    </a:gridCol>
                  </a:tblGrid>
                  <a:tr h="668084">
                    <a:tc>
                      <a:txBody>
                        <a:bodyPr/>
                        <a:lstStyle/>
                        <a:p>
                          <a:pPr algn="ctr"/>
                          <a:endParaRPr lang="de-AT" b="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de-AT" b="0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de-AT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9744" t="-909" r="-113077" b="-41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87185" t="-909" r="-915" b="-41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9660142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r>
                            <a:rPr lang="de-AT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1.00000000000000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563090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r>
                            <a:rPr lang="de-AT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0.10000000000000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054170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0.01000000000000</a:t>
                          </a:r>
                          <a:endParaRPr lang="de-AT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979040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0.00100000000000</a:t>
                          </a:r>
                          <a:endParaRPr lang="de-AT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425509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0.00010000000000</a:t>
                          </a:r>
                          <a:endParaRPr lang="de-AT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014162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r>
                            <a:rPr lang="de-AT" dirty="0" smtClean="0"/>
                            <a:t>…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928765"/>
                      </a:ext>
                    </a:extLst>
                  </a:tr>
                  <a:tr h="3870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0.00000000000001</a:t>
                          </a:r>
                          <a:endParaRPr lang="de-AT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A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7042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19598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6456" y="404664"/>
            <a:ext cx="6841132" cy="622300"/>
          </a:xfrm>
        </p:spPr>
        <p:txBody>
          <a:bodyPr/>
          <a:lstStyle/>
          <a:p>
            <a:r>
              <a:rPr lang="de-AT" dirty="0"/>
              <a:t>Loss Of Significance - Cancellation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68761"/>
                <a:ext cx="8496944" cy="47510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de-AT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AT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de-AT" sz="2400" b="0" i="0" smtClean="0">
                            <a:latin typeface="Cambria Math" panose="02040503050406030204" pitchFamily="18" charset="0"/>
                          </a:rPr>
                          <m:t>²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2400" dirty="0"/>
                  <a:t>    </a:t>
                </a:r>
                <a:r>
                  <a:rPr lang="de-AT" dirty="0"/>
                  <a:t>soll bei x Nahe 0 ausgewertet werden</a:t>
                </a:r>
              </a:p>
              <a:p>
                <a:pPr lvl="1"/>
                <a:r>
                  <a:rPr lang="de-AT" dirty="0"/>
                  <a:t>Bei dem Term 1-cos(x) kommt es bei x Nahe 0 zur Auslöschung</a:t>
                </a:r>
              </a:p>
              <a:p>
                <a:pPr lvl="1"/>
                <a:r>
                  <a:rPr lang="de-AT" dirty="0"/>
                  <a:t>Dies wird verhindert durch die Umformung:</a:t>
                </a:r>
              </a:p>
              <a:p>
                <a:pPr marL="457200" lvl="1" indent="0">
                  <a:buNone/>
                </a:pPr>
                <a:endParaRPr lang="de-A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A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AT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AT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AT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AT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A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d>
                          <m:d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AT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den>
                    </m:f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²(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AT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)∗</m:t>
                        </m:r>
                        <m:d>
                          <m:d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AT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den>
                    </m:f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AT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AT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)∗</m:t>
                        </m:r>
                        <m:d>
                          <m:d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AT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den>
                    </m:f>
                  </m:oMath>
                </a14:m>
                <a:endParaRPr lang="de-AT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A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de-AT" sz="2400" dirty="0"/>
              </a:p>
              <a:p>
                <a:endParaRPr lang="de-AT" sz="2400" dirty="0"/>
              </a:p>
              <a:p>
                <a:r>
                  <a:rPr lang="de-AT" sz="2400" dirty="0"/>
                  <a:t>Algebraisch gesehen 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AT" sz="2400" dirty="0"/>
              </a:p>
              <a:p>
                <a:r>
                  <a:rPr lang="de-AT" sz="2400" dirty="0"/>
                  <a:t>Numerisch gerechnet 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AT" sz="24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68761"/>
                <a:ext cx="8496944" cy="4751040"/>
              </a:xfrm>
              <a:blipFill>
                <a:blip r:embed="rId3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mtClean="0"/>
              <a:pPr/>
              <a:t>163</a:t>
            </a:fld>
            <a:endParaRPr lang="de-AT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5801032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MATLAB code for this problem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clear all</a:t>
            </a:r>
          </a:p>
          <a:p>
            <a:pPr marL="0" indent="0">
              <a:buNone/>
            </a:pPr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 long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 i=1:16</a:t>
            </a:r>
          </a:p>
          <a:p>
            <a:pPr marL="0" indent="0">
              <a:buNone/>
            </a:pPr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x(i)=10^(-i+1);</a:t>
            </a:r>
          </a:p>
          <a:p>
            <a:pPr marL="0" indent="0">
              <a:buNone/>
            </a:pPr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E1(i)=(1-cos(x(i)))/(sin(x(i)))^2;</a:t>
            </a:r>
          </a:p>
          <a:p>
            <a:pPr marL="0" indent="0">
              <a:buNone/>
            </a:pPr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E2(i)=1/(1+cos(x(i)));</a:t>
            </a:r>
          </a:p>
          <a:p>
            <a:pPr marL="0" indent="0">
              <a:buNone/>
            </a:pPr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de-A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Result=[x; E1; E2]'</a:t>
            </a:r>
          </a:p>
          <a:p>
            <a:pPr marL="0" indent="0">
              <a:buNone/>
            </a:pPr>
            <a:endParaRPr lang="de-AT" dirty="0"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dirty="0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164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37320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6456" y="411417"/>
            <a:ext cx="6841132" cy="622300"/>
          </a:xfrm>
        </p:spPr>
        <p:txBody>
          <a:bodyPr/>
          <a:lstStyle/>
          <a:p>
            <a:r>
              <a:rPr lang="de-AT" dirty="0"/>
              <a:t>Loss Of Significance - Cancellation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496374" y="1099009"/>
                <a:ext cx="2304256" cy="747375"/>
              </a:xfr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de-AT" sz="20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AT" sz="20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de-AT" sz="2000">
                              <a:latin typeface="Cambria Math" panose="02040503050406030204" pitchFamily="18" charset="0"/>
                            </a:rPr>
                            <m:t>²</m:t>
                          </m:r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AT" sz="20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6374" y="1099009"/>
                <a:ext cx="2304256" cy="747375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165</a:t>
            </a:fld>
            <a:endParaRPr lang="de-AT" altLang="de-DE" sz="800">
              <a:solidFill>
                <a:srgbClr val="626B7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6012160" y="1132342"/>
                <a:ext cx="2016224" cy="7140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AT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de-AT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de-AT" sz="2000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132342"/>
                <a:ext cx="2016224" cy="714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911676"/>
            <a:ext cx="7421334" cy="4641861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115616" y="4869160"/>
            <a:ext cx="7137796" cy="369332"/>
          </a:xfrm>
          <a:prstGeom prst="rect">
            <a:avLst/>
          </a:prstGeom>
          <a:solidFill>
            <a:srgbClr val="FFFF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980588" y="1090830"/>
            <a:ext cx="2304256" cy="747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AT" sz="2000" kern="0" dirty="0"/>
              <a:t>With MATLAB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AT" sz="2000" kern="0" dirty="0"/>
              <a:t>Double precision</a:t>
            </a:r>
          </a:p>
        </p:txBody>
      </p:sp>
    </p:spTree>
    <p:extLst>
      <p:ext uri="{BB962C8B-B14F-4D97-AF65-F5344CB8AC3E}">
        <p14:creationId xmlns:p14="http://schemas.microsoft.com/office/powerpoint/2010/main" val="34862447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9140" y="1022067"/>
            <a:ext cx="6841132" cy="622300"/>
          </a:xfrm>
        </p:spPr>
        <p:txBody>
          <a:bodyPr/>
          <a:lstStyle/>
          <a:p>
            <a:r>
              <a:rPr lang="de-AT" dirty="0"/>
              <a:t>Book recommendation for reviewing mathematics material</a:t>
            </a:r>
            <a:br>
              <a:rPr lang="de-AT" dirty="0"/>
            </a:br>
            <a:br>
              <a:rPr lang="de-AT" dirty="0"/>
            </a:b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r>
              <a:rPr lang="de-AT" sz="1800" dirty="0"/>
              <a:t>Mathematics for Engineers and Natural Scientists (Lothar Papula) A textbook and workbook for undergraduate studies</a:t>
            </a:r>
          </a:p>
          <a:p>
            <a:pPr lvl="1"/>
            <a:r>
              <a:rPr lang="de-AT" sz="1400" dirty="0"/>
              <a:t>Volume 1</a:t>
            </a:r>
          </a:p>
          <a:p>
            <a:pPr lvl="1"/>
            <a:r>
              <a:rPr lang="de-AT" sz="1400" dirty="0"/>
              <a:t>Volume 2</a:t>
            </a:r>
          </a:p>
          <a:p>
            <a:pPr lvl="1"/>
            <a:r>
              <a:rPr lang="de-AT" sz="1400" dirty="0"/>
              <a:t>Volume 3</a:t>
            </a:r>
          </a:p>
          <a:p>
            <a:pPr lvl="1"/>
            <a:endParaRPr lang="de-AT" sz="1600" dirty="0"/>
          </a:p>
          <a:p>
            <a:r>
              <a:rPr lang="de-AT" sz="1800" dirty="0"/>
              <a:t>Mathematics for Engineers and Natural Scientists Exam and Exercise Problems (Lothar Papula) 632 problems with detailed solutions for self-study and exam preparation</a:t>
            </a:r>
          </a:p>
          <a:p>
            <a:pPr marL="0" indent="0">
              <a:buNone/>
            </a:pPr>
            <a:endParaRPr lang="de-AT" sz="1800" dirty="0"/>
          </a:p>
          <a:p>
            <a:endParaRPr lang="de-AT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166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87260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841132" cy="622300"/>
          </a:xfrm>
        </p:spPr>
        <p:txBody>
          <a:bodyPr/>
          <a:lstStyle/>
          <a:p>
            <a:r>
              <a:rPr lang="de-AT" sz="2800" dirty="0"/>
              <a:t>Model Validation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196752"/>
            <a:ext cx="7000242" cy="44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9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841132" cy="622300"/>
          </a:xfrm>
        </p:spPr>
        <p:txBody>
          <a:bodyPr/>
          <a:lstStyle/>
          <a:p>
            <a:r>
              <a:rPr lang="de-AT" sz="2800" dirty="0"/>
              <a:t>The DON‘Ts of Mathematical Modeling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518" y="1988840"/>
            <a:ext cx="5983166" cy="31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0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19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841132" cy="622300"/>
          </a:xfrm>
        </p:spPr>
        <p:txBody>
          <a:bodyPr/>
          <a:lstStyle/>
          <a:p>
            <a:r>
              <a:rPr lang="de-AT" sz="2800" dirty="0"/>
              <a:t>Taxonomy in Modeling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b="6880"/>
          <a:stretch/>
        </p:blipFill>
        <p:spPr>
          <a:xfrm>
            <a:off x="506408" y="1501169"/>
            <a:ext cx="8119456" cy="360040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 bwMode="auto">
          <a:xfrm>
            <a:off x="1422280" y="4415396"/>
            <a:ext cx="1579712" cy="74179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48880"/>
            <a:ext cx="6841132" cy="622300"/>
          </a:xfrm>
        </p:spPr>
        <p:txBody>
          <a:bodyPr/>
          <a:lstStyle/>
          <a:p>
            <a:r>
              <a:rPr lang="de-AT" sz="3200" b="1" dirty="0"/>
              <a:t>Lecture Content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961752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7" y="261368"/>
            <a:ext cx="908749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3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052737"/>
            <a:ext cx="7848600" cy="4608512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Dynamic Consideration (over time)  time-dependent variables</a:t>
            </a:r>
          </a:p>
          <a:p>
            <a:pPr marL="0" indent="0">
              <a:buNone/>
            </a:pPr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2 basic approaches to modeling:</a:t>
            </a:r>
          </a:p>
          <a:p>
            <a:r>
              <a:rPr lang="de-AT" dirty="0">
                <a:sym typeface="Wingdings" panose="05000000000000000000" pitchFamily="2" charset="2"/>
              </a:rPr>
              <a:t>Continuous</a:t>
            </a:r>
          </a:p>
          <a:p>
            <a:r>
              <a:rPr lang="de-AT" dirty="0">
                <a:sym typeface="Wingdings" panose="05000000000000000000" pitchFamily="2" charset="2"/>
              </a:rPr>
              <a:t>Discrete (discrete-time, discrete-event)</a:t>
            </a:r>
          </a:p>
          <a:p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The decision between continuous and discrete modeling depends on the specific problem and the goals of the simulation study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 No system-inherent property!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841132" cy="622300"/>
          </a:xfrm>
        </p:spPr>
        <p:txBody>
          <a:bodyPr/>
          <a:lstStyle/>
          <a:p>
            <a:r>
              <a:rPr lang="de-AT" sz="2800" dirty="0"/>
              <a:t>Dynamic Simulation</a:t>
            </a:r>
          </a:p>
        </p:txBody>
      </p:sp>
    </p:spTree>
    <p:extLst>
      <p:ext uri="{BB962C8B-B14F-4D97-AF65-F5344CB8AC3E}">
        <p14:creationId xmlns:p14="http://schemas.microsoft.com/office/powerpoint/2010/main" val="19689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04" y="233538"/>
            <a:ext cx="8949959" cy="614779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95536" y="991034"/>
            <a:ext cx="6408712" cy="539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400" b="1" dirty="0">
                <a:solidFill>
                  <a:schemeClr val="tx1"/>
                </a:solidFill>
              </a:rPr>
              <a:t>(as time-continuous models)</a:t>
            </a:r>
          </a:p>
        </p:txBody>
      </p:sp>
    </p:spTree>
    <p:extLst>
      <p:ext uri="{BB962C8B-B14F-4D97-AF65-F5344CB8AC3E}">
        <p14:creationId xmlns:p14="http://schemas.microsoft.com/office/powerpoint/2010/main" val="231879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b="77305"/>
          <a:stretch/>
        </p:blipFill>
        <p:spPr>
          <a:xfrm>
            <a:off x="-10304" y="233538"/>
            <a:ext cx="8949959" cy="139526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95536" y="991034"/>
            <a:ext cx="6408712" cy="539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400" b="1" dirty="0">
                <a:solidFill>
                  <a:schemeClr val="tx1"/>
                </a:solidFill>
              </a:rPr>
              <a:t>(as time-continuous models)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4" y="2286955"/>
            <a:ext cx="4399661" cy="234716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564904"/>
            <a:ext cx="3637595" cy="21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6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649220"/>
            <a:ext cx="7848600" cy="46601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Description of the behavior of a system at individual (discrete) points in time</a:t>
            </a:r>
          </a:p>
          <a:p>
            <a:r>
              <a:rPr lang="de-AT" b="1" dirty="0" err="1"/>
              <a:t>Discrete-time: Models are described as difference equations</a:t>
            </a:r>
          </a:p>
          <a:p>
            <a:pPr marL="0" indent="0">
              <a:buNone/>
            </a:pPr>
            <a:r>
              <a:rPr lang="de-AT" dirty="0"/>
              <a:t> Discretized version of time-continuous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b="87630"/>
          <a:stretch/>
        </p:blipFill>
        <p:spPr>
          <a:xfrm>
            <a:off x="75055" y="171494"/>
            <a:ext cx="9105457" cy="809234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23528" y="991034"/>
            <a:ext cx="6552728" cy="539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400" b="1" dirty="0">
                <a:solidFill>
                  <a:schemeClr val="tx1"/>
                </a:solidFill>
              </a:rPr>
              <a:t>(as time-discrete models)</a:t>
            </a:r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60" y="3896714"/>
            <a:ext cx="2159284" cy="25314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896369"/>
            <a:ext cx="2075423" cy="24117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414" y="4256409"/>
            <a:ext cx="4840998" cy="2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3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1844675"/>
            <a:ext cx="8274942" cy="4175125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Description of the behavior of a system at individual (discrete) points in time</a:t>
            </a:r>
          </a:p>
          <a:p>
            <a:r>
              <a:rPr lang="de-AT" b="1" dirty="0" err="1"/>
              <a:t>Discrete-event: State transitions not at fixed (equidistant) points in time but event-driven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Changes only at discrete points in time  Events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Events trigger actions (state change, new event, etc.)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No changes between events (i.e. piecewise constant)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   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b="87630"/>
          <a:stretch/>
        </p:blipFill>
        <p:spPr>
          <a:xfrm>
            <a:off x="75055" y="171494"/>
            <a:ext cx="9105457" cy="809234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23528" y="991034"/>
            <a:ext cx="6552728" cy="539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400" b="1" dirty="0">
                <a:solidFill>
                  <a:schemeClr val="tx1"/>
                </a:solidFill>
              </a:rPr>
              <a:t>(as time-discrete models)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03" y="4457991"/>
            <a:ext cx="4182160" cy="22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5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charset="0"/>
                <a:cs typeface="Arial" charset="0"/>
              </a:rPr>
              <a:t>Example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6123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841132" cy="622300"/>
          </a:xfrm>
        </p:spPr>
        <p:txBody>
          <a:bodyPr/>
          <a:lstStyle/>
          <a:p>
            <a:r>
              <a:rPr lang="de-AT" sz="2800" dirty="0"/>
              <a:t>Suspension of a car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0" y="1500973"/>
            <a:ext cx="7620660" cy="385605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FF54E3E-5EB4-29F5-4BC5-6911256CB600}"/>
              </a:ext>
            </a:extLst>
          </p:cNvPr>
          <p:cNvSpPr txBox="1"/>
          <p:nvPr/>
        </p:nvSpPr>
        <p:spPr>
          <a:xfrm>
            <a:off x="1259632" y="579038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ym typeface="Wingdings" panose="05000000000000000000" pitchFamily="2" charset="2"/>
              </a:rPr>
              <a:t> Simplified to a spring-mass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59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Simple spring-mass model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27002" t="49628" r="21313" b="8264"/>
          <a:stretch/>
        </p:blipFill>
        <p:spPr>
          <a:xfrm>
            <a:off x="1991709" y="2035076"/>
            <a:ext cx="540060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17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29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73" y="285750"/>
            <a:ext cx="8629730" cy="59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1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Content (Lecture Part)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Basics of Modeling &amp; Simulation</a:t>
            </a:r>
          </a:p>
          <a:p>
            <a:endParaRPr lang="de-AT" sz="1200" dirty="0"/>
          </a:p>
          <a:p>
            <a:r>
              <a:rPr lang="de-AT" dirty="0"/>
              <a:t>Dynamic Systems (linear + non-linear, continuous)</a:t>
            </a:r>
          </a:p>
          <a:p>
            <a:endParaRPr lang="de-AT" sz="1200" dirty="0"/>
          </a:p>
          <a:p>
            <a:r>
              <a:rPr lang="de-AT" dirty="0"/>
              <a:t>Modeling with Differential Equations (ODEs)</a:t>
            </a:r>
          </a:p>
          <a:p>
            <a:endParaRPr lang="de-AT" sz="1100" dirty="0"/>
          </a:p>
          <a:p>
            <a:r>
              <a:rPr lang="de-AT" dirty="0"/>
              <a:t>Numerical Solution Methods</a:t>
            </a:r>
          </a:p>
          <a:p>
            <a:pPr lvl="1"/>
            <a:r>
              <a:rPr lang="de-AT" dirty="0"/>
              <a:t>Euler Method (explicit + implicit)</a:t>
            </a:r>
          </a:p>
          <a:p>
            <a:pPr lvl="1"/>
            <a:r>
              <a:rPr lang="de-AT" dirty="0"/>
              <a:t>Newton Method</a:t>
            </a:r>
          </a:p>
          <a:p>
            <a:pPr lvl="1"/>
            <a:r>
              <a:rPr lang="de-AT" dirty="0"/>
              <a:t>Runge-Kutta Method</a:t>
            </a:r>
          </a:p>
          <a:p>
            <a:pPr lvl="1"/>
            <a:r>
              <a:rPr lang="de-AT" dirty="0"/>
              <a:t>Step Size Control</a:t>
            </a:r>
          </a:p>
          <a:p>
            <a:endParaRPr lang="de-AT" sz="1200" dirty="0"/>
          </a:p>
          <a:p>
            <a:r>
              <a:rPr lang="de-AT" dirty="0"/>
              <a:t>Simulation Applications in Python ( Exercises)</a:t>
            </a:r>
          </a:p>
          <a:p>
            <a:endParaRPr lang="de-AT" sz="1200" dirty="0"/>
          </a:p>
          <a:p>
            <a:r>
              <a:rPr lang="de-AT" dirty="0"/>
              <a:t>Optimization with Python</a:t>
            </a:r>
          </a:p>
          <a:p>
            <a:pPr lvl="1"/>
            <a:r>
              <a:rPr lang="de-AT" dirty="0"/>
              <a:t>linear, non-linear methods</a:t>
            </a:r>
          </a:p>
          <a:p>
            <a:pPr lvl="1"/>
            <a:r>
              <a:rPr lang="de-AT" b="1" dirty="0"/>
              <a:t>simulation-based optimization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437838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517015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b="58256"/>
          <a:stretch/>
        </p:blipFill>
        <p:spPr>
          <a:xfrm>
            <a:off x="343434" y="307537"/>
            <a:ext cx="8396808" cy="24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90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34" y="307537"/>
            <a:ext cx="8396808" cy="592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7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b="23519"/>
          <a:stretch/>
        </p:blipFill>
        <p:spPr>
          <a:xfrm>
            <a:off x="242851" y="258153"/>
            <a:ext cx="8597974" cy="47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Implementation in Simulink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t="36924"/>
          <a:stretch/>
        </p:blipFill>
        <p:spPr>
          <a:xfrm>
            <a:off x="617538" y="2276872"/>
            <a:ext cx="8162875" cy="37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31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9" y="319087"/>
            <a:ext cx="8827278" cy="61563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0B808F-860A-353E-F42E-25F49248130C}"/>
              </a:ext>
            </a:extLst>
          </p:cNvPr>
          <p:cNvSpPr/>
          <p:nvPr/>
        </p:nvSpPr>
        <p:spPr>
          <a:xfrm>
            <a:off x="6012160" y="1196752"/>
            <a:ext cx="31318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32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67051"/>
            <a:ext cx="8892480" cy="66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42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1" r="554" b="2653"/>
          <a:stretch/>
        </p:blipFill>
        <p:spPr>
          <a:xfrm>
            <a:off x="215201" y="332656"/>
            <a:ext cx="8605271" cy="609500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14FAE6-8C04-8E48-A846-51D2BFA3FB0A}"/>
              </a:ext>
            </a:extLst>
          </p:cNvPr>
          <p:cNvSpPr/>
          <p:nvPr/>
        </p:nvSpPr>
        <p:spPr>
          <a:xfrm>
            <a:off x="6012160" y="1106789"/>
            <a:ext cx="31318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63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Example 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t="41270" b="5997"/>
          <a:stretch/>
        </p:blipFill>
        <p:spPr>
          <a:xfrm>
            <a:off x="288596" y="1628800"/>
            <a:ext cx="883338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7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39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402424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794EA-4C63-CF51-1B05-8BCBE204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Exercise Part: Simulation-Based Optimization of a Building</a:t>
            </a:r>
            <a:br>
              <a:rPr lang="de-AT" dirty="0"/>
            </a:b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54AD91-FAE2-2460-9298-A115C200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64333-BAE6-8591-FE90-91A482E43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9A8FE1-EDB1-7939-D73A-B4201D7C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09878F7-07B6-7F51-0A80-5CF6ED431E21}"/>
              </a:ext>
            </a:extLst>
          </p:cNvPr>
          <p:cNvSpPr/>
          <p:nvPr/>
        </p:nvSpPr>
        <p:spPr>
          <a:xfrm>
            <a:off x="677862" y="1916832"/>
            <a:ext cx="3960440" cy="1512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>
                <a:solidFill>
                  <a:schemeClr val="tx1"/>
                </a:solidFill>
              </a:rPr>
              <a:t>Optimization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106CC66-78DE-E747-A22D-EEB571A7898F}"/>
              </a:ext>
            </a:extLst>
          </p:cNvPr>
          <p:cNvSpPr/>
          <p:nvPr/>
        </p:nvSpPr>
        <p:spPr>
          <a:xfrm>
            <a:off x="677862" y="4248412"/>
            <a:ext cx="3960440" cy="15121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>
                <a:solidFill>
                  <a:schemeClr val="tx1"/>
                </a:solidFill>
              </a:rPr>
              <a:t>Simulation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0AD2A7F-08A1-A466-FD8A-01BB000F6806}"/>
              </a:ext>
            </a:extLst>
          </p:cNvPr>
          <p:cNvCxnSpPr>
            <a:cxnSpLocks/>
          </p:cNvCxnSpPr>
          <p:nvPr/>
        </p:nvCxnSpPr>
        <p:spPr>
          <a:xfrm>
            <a:off x="3486174" y="3336542"/>
            <a:ext cx="0" cy="108012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02CB338-AFFF-8EC1-801B-C920EB4AF684}"/>
              </a:ext>
            </a:extLst>
          </p:cNvPr>
          <p:cNvCxnSpPr>
            <a:cxnSpLocks/>
          </p:cNvCxnSpPr>
          <p:nvPr/>
        </p:nvCxnSpPr>
        <p:spPr>
          <a:xfrm flipV="1">
            <a:off x="2046014" y="3264534"/>
            <a:ext cx="0" cy="108012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58A2055-ED7D-F042-D1CD-5882817B017C}"/>
              </a:ext>
            </a:extLst>
          </p:cNvPr>
          <p:cNvSpPr txBox="1"/>
          <p:nvPr/>
        </p:nvSpPr>
        <p:spPr>
          <a:xfrm>
            <a:off x="4940197" y="2454293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VO+UE Bernhard Heinzl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3CCAE2B-1DAC-8B8D-CA55-83D3B5C5EBF7}"/>
              </a:ext>
            </a:extLst>
          </p:cNvPr>
          <p:cNvSpPr txBox="1"/>
          <p:nvPr/>
        </p:nvSpPr>
        <p:spPr>
          <a:xfrm>
            <a:off x="4956975" y="4681330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VO Bernhard Heinzl</a:t>
            </a:r>
          </a:p>
          <a:p>
            <a:r>
              <a:rPr lang="de-AT" dirty="0"/>
              <a:t>UE Simon Schneider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78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40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25769"/>
          <a:stretch/>
        </p:blipFill>
        <p:spPr>
          <a:xfrm>
            <a:off x="170558" y="394471"/>
            <a:ext cx="8973442" cy="46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0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41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52" y="125884"/>
            <a:ext cx="8815948" cy="660097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97D3FDA-1FF7-3DB8-1B07-946840C3A91F}"/>
              </a:ext>
            </a:extLst>
          </p:cNvPr>
          <p:cNvSpPr/>
          <p:nvPr/>
        </p:nvSpPr>
        <p:spPr>
          <a:xfrm>
            <a:off x="5868144" y="1052736"/>
            <a:ext cx="327585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81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Example 3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RC circuit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42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844824"/>
            <a:ext cx="4672310" cy="216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3264544" y="4437112"/>
                <a:ext cx="193879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AT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=600 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𝑚𝐹</m:t>
                      </m:r>
                    </m:oMath>
                  </m:oMathPara>
                </a14:m>
                <a:endParaRPr lang="de-AT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=10∗</m:t>
                      </m:r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44" y="4437112"/>
                <a:ext cx="1938799" cy="830997"/>
              </a:xfrm>
              <a:prstGeom prst="rect">
                <a:avLst/>
              </a:prstGeom>
              <a:blipFill>
                <a:blip r:embed="rId4"/>
                <a:stretch>
                  <a:fillRect l="-943" r="-3774" b="-117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6332726" y="4377639"/>
                <a:ext cx="12690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26" y="4377639"/>
                <a:ext cx="1269002" cy="276999"/>
              </a:xfrm>
              <a:prstGeom prst="rect">
                <a:avLst/>
              </a:prstGeom>
              <a:blipFill>
                <a:blip r:embed="rId5"/>
                <a:stretch>
                  <a:fillRect l="-1923" r="-2885" b="-1739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599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RC circuit in Simulink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43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36712"/>
            <a:ext cx="7090445" cy="310250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929547"/>
            <a:ext cx="3621062" cy="248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4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841132" cy="622300"/>
          </a:xfrm>
        </p:spPr>
        <p:txBody>
          <a:bodyPr/>
          <a:lstStyle/>
          <a:p>
            <a:r>
              <a:rPr lang="de-AT" sz="2800" dirty="0"/>
              <a:t>String pendulum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9" name="Inhaltsplatzhalt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060848"/>
            <a:ext cx="3168352" cy="2620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2397565" y="5019325"/>
                <a:ext cx="428854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latin typeface="Cambria Math" panose="02040503050406030204" pitchFamily="18" charset="0"/>
                  </a:rPr>
                  <a:t>Nichtlineare Modellgleichung:</a:t>
                </a:r>
                <a:endParaRPr lang="de-AT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de-AT" i="1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̇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 dirty="0"/>
                  <a:t> 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65" y="5019325"/>
                <a:ext cx="4288546" cy="738472"/>
              </a:xfrm>
              <a:prstGeom prst="rect">
                <a:avLst/>
              </a:prstGeom>
              <a:blipFill>
                <a:blip r:embed="rId4"/>
                <a:stretch>
                  <a:fillRect l="-1136" t="-491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22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91F194-B47E-E2B9-65F6-DBB69EC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String pendulum in Simulink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B701A2-BC49-F4FA-0EBA-1E3A5B373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45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D27802-EB66-5533-3FB6-BF1E61B0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9688AF5-4F7E-2FD2-237C-4E23C4BDE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49"/>
          <a:stretch/>
        </p:blipFill>
        <p:spPr>
          <a:xfrm>
            <a:off x="928955" y="954956"/>
            <a:ext cx="6780546" cy="2762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29D9760-CBB0-5F29-ABC5-6D60CBDB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303" y="3630698"/>
            <a:ext cx="3626058" cy="282263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FDF77-162B-9F7E-0AEB-A315875FE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00" y="3661273"/>
            <a:ext cx="4187936" cy="27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09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de-DE" dirty="0"/>
              <a:t>Introduction to modeling and simulation</a:t>
            </a:r>
            <a:br>
              <a:rPr lang="de-DE" altLang="de-DE" dirty="0"/>
            </a:br>
            <a:endParaRPr lang="de-DE" altLang="de-DE" dirty="0"/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ubTitle" idx="4294967295"/>
          </p:nvPr>
        </p:nvSpPr>
        <p:spPr>
          <a:xfrm>
            <a:off x="5796136" y="2924944"/>
            <a:ext cx="3167062" cy="1151606"/>
          </a:xfrm>
        </p:spPr>
        <p:txBody>
          <a:bodyPr/>
          <a:lstStyle/>
          <a:p>
            <a:pPr marL="0" indent="0" algn="r">
              <a:buNone/>
            </a:pPr>
            <a:r>
              <a:rPr lang="de-DE" altLang="de-DE" dirty="0"/>
              <a:t>Gudrun Kinz</a:t>
            </a:r>
          </a:p>
          <a:p>
            <a:pPr marL="0" indent="0" algn="r">
              <a:buNone/>
            </a:pPr>
            <a:r>
              <a:rPr lang="de-DE" altLang="de-DE" dirty="0"/>
              <a:t>Bernhard Heinzl</a:t>
            </a:r>
          </a:p>
          <a:p>
            <a:pPr marL="0" indent="0" algn="r">
              <a:buNone/>
            </a:pPr>
            <a:r>
              <a:rPr lang="de-DE" altLang="de-DE" dirty="0"/>
              <a:t>WS 2024</a:t>
            </a:r>
          </a:p>
        </p:txBody>
      </p:sp>
    </p:spTree>
    <p:extLst>
      <p:ext uri="{BB962C8B-B14F-4D97-AF65-F5344CB8AC3E}">
        <p14:creationId xmlns:p14="http://schemas.microsoft.com/office/powerpoint/2010/main" val="4264764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of nonlinear systems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9931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049"/>
          <a:stretch/>
        </p:blipFill>
        <p:spPr>
          <a:xfrm>
            <a:off x="417923" y="2868338"/>
            <a:ext cx="2600408" cy="1798437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2"/>
          </p:nvPr>
        </p:nvPicPr>
        <p:blipFill>
          <a:blip r:embed="rId4"/>
          <a:stretch>
            <a:fillRect/>
          </a:stretch>
        </p:blipFill>
        <p:spPr>
          <a:xfrm>
            <a:off x="4861193" y="1655758"/>
            <a:ext cx="3135236" cy="3175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de-AT" altLang="de-DE"/>
          </a:p>
          <a:p>
            <a:fld id="{1779FB98-AF9C-46FD-AC33-85F4BD6EA246}" type="slidenum">
              <a:rPr lang="de-AT" altLang="de-DE" sz="800" smtClean="0">
                <a:solidFill>
                  <a:srgbClr val="626B71"/>
                </a:solidFill>
              </a:rPr>
              <a:pPr/>
              <a:t>48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7320302" y="1760341"/>
                <a:ext cx="14507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/6</m:t>
                    </m:r>
                  </m:oMath>
                </a14:m>
                <a:r>
                  <a:rPr lang="de-AT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/>
                  <a:t> </a:t>
                </a:r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302" y="1760341"/>
                <a:ext cx="145071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7308304" y="2406673"/>
            <a:ext cx="1547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Cambria Math" panose="02040503050406030204" pitchFamily="18" charset="0"/>
                <a:ea typeface="Cambria Math" panose="02040503050406030204" pitchFamily="18" charset="0"/>
              </a:rPr>
              <a:t>l = 2.5 m</a:t>
            </a:r>
          </a:p>
          <a:p>
            <a:r>
              <a:rPr lang="de-DE" i="1" dirty="0">
                <a:latin typeface="Cambria Math" panose="02040503050406030204" pitchFamily="18" charset="0"/>
                <a:ea typeface="Cambria Math" panose="02040503050406030204" pitchFamily="18" charset="0"/>
              </a:rPr>
              <a:t>m = 1 kg</a:t>
            </a:r>
          </a:p>
          <a:p>
            <a:r>
              <a:rPr lang="de-DE" i="1" dirty="0">
                <a:latin typeface="Cambria Math" panose="02040503050406030204" pitchFamily="18" charset="0"/>
                <a:ea typeface="Cambria Math" panose="02040503050406030204" pitchFamily="18" charset="0"/>
              </a:rPr>
              <a:t>g = 10 m/s²</a:t>
            </a:r>
            <a:endParaRPr lang="de-AT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67544" y="57377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Linear model</a:t>
            </a:r>
            <a:endParaRPr lang="de-AT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4861193" y="61139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Non-linear model</a:t>
            </a:r>
            <a:endParaRPr lang="de-AT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hteck 12"/>
              <p:cNvSpPr/>
              <p:nvPr/>
            </p:nvSpPr>
            <p:spPr>
              <a:xfrm>
                <a:off x="189135" y="5483246"/>
                <a:ext cx="415889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dirty="0" err="1">
                    <a:latin typeface="Cambria Math" panose="02040503050406030204" pitchFamily="18" charset="0"/>
                  </a:rPr>
                  <a:t>Exact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solution</a:t>
                </a:r>
                <a:r>
                  <a:rPr lang="de-DE" dirty="0">
                    <a:latin typeface="Cambria Math" panose="02040503050406030204" pitchFamily="18" charset="0"/>
                  </a:rPr>
                  <a:t>:</a:t>
                </a:r>
                <a:endParaRPr lang="de-AT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 err="1">
                    <a:latin typeface="Cambria Math" panose="02040503050406030204" pitchFamily="18" charset="0"/>
                  </a:rPr>
                  <a:t>derivable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with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the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exponential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approach</a:t>
                </a:r>
                <a:endParaRPr lang="de-DE" dirty="0">
                  <a:latin typeface="Cambria Math" panose="02040503050406030204" pitchFamily="18" charset="0"/>
                </a:endParaRPr>
              </a:p>
              <a:p>
                <a:endParaRPr lang="de-AT" dirty="0"/>
              </a:p>
            </p:txBody>
          </p:sp>
        </mc:Choice>
        <mc:Fallback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5" y="5483246"/>
                <a:ext cx="4158895" cy="1200329"/>
              </a:xfrm>
              <a:prstGeom prst="rect">
                <a:avLst/>
              </a:prstGeom>
              <a:blipFill>
                <a:blip r:embed="rId6"/>
                <a:stretch>
                  <a:fillRect l="-1173" t="-3046" r="-88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5"/>
          <p:cNvSpPr/>
          <p:nvPr/>
        </p:nvSpPr>
        <p:spPr>
          <a:xfrm>
            <a:off x="4860425" y="1623995"/>
            <a:ext cx="649288" cy="37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/>
              <p:cNvSpPr txBox="1"/>
              <p:nvPr/>
            </p:nvSpPr>
            <p:spPr>
              <a:xfrm>
                <a:off x="212799" y="4787643"/>
                <a:ext cx="36599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latin typeface="Cambria Math" panose="02040503050406030204" pitchFamily="18" charset="0"/>
                  </a:rPr>
                  <a:t>Linear </a:t>
                </a:r>
                <a:r>
                  <a:rPr lang="de-DE" dirty="0" err="1">
                    <a:latin typeface="Cambria Math" panose="02040503050406030204" pitchFamily="18" charset="0"/>
                  </a:rPr>
                  <a:t>model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equation</a:t>
                </a:r>
                <a:r>
                  <a:rPr lang="de-DE" dirty="0">
                    <a:latin typeface="Cambria Math" panose="02040503050406030204" pitchFamily="18" charset="0"/>
                  </a:rPr>
                  <a:t>:</a:t>
                </a:r>
                <a:endParaRPr lang="de-AT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AT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 dirty="0"/>
                  <a:t>   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A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1      </m:t>
                    </m:r>
                    <m:acc>
                      <m:accPr>
                        <m:chr m:val="̇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AT" dirty="0"/>
              </a:p>
            </p:txBody>
          </p:sp>
        </mc:Choice>
        <mc:Fallback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9" y="4787643"/>
                <a:ext cx="3659976" cy="646331"/>
              </a:xfrm>
              <a:prstGeom prst="rect">
                <a:avLst/>
              </a:prstGeom>
              <a:blipFill>
                <a:blip r:embed="rId7"/>
                <a:stretch>
                  <a:fillRect l="-1500" t="-566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 18"/>
              <p:cNvSpPr/>
              <p:nvPr/>
            </p:nvSpPr>
            <p:spPr>
              <a:xfrm>
                <a:off x="4644008" y="5621745"/>
                <a:ext cx="29897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dirty="0" err="1">
                    <a:latin typeface="Cambria Math" panose="02040503050406030204" pitchFamily="18" charset="0"/>
                  </a:rPr>
                  <a:t>Exact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solution</a:t>
                </a:r>
                <a:r>
                  <a:rPr lang="de-DE" dirty="0">
                    <a:latin typeface="Cambria Math" panose="02040503050406030204" pitchFamily="18" charset="0"/>
                  </a:rPr>
                  <a:t>:</a:t>
                </a:r>
                <a:endParaRPr lang="de-AT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de-AT" dirty="0"/>
              </a:p>
              <a:p>
                <a:r>
                  <a:rPr lang="de-DE" dirty="0">
                    <a:latin typeface="Cambria Math" panose="02040503050406030204" pitchFamily="18" charset="0"/>
                  </a:rPr>
                  <a:t>Hard </a:t>
                </a:r>
                <a:r>
                  <a:rPr lang="de-DE" dirty="0" err="1">
                    <a:latin typeface="Cambria Math" panose="02040503050406030204" pitchFamily="18" charset="0"/>
                  </a:rPr>
                  <a:t>to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derive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or</a:t>
                </a:r>
                <a:r>
                  <a:rPr lang="de-DE" dirty="0">
                    <a:latin typeface="Cambria Math" panose="02040503050406030204" pitchFamily="18" charset="0"/>
                  </a:rPr>
                  <a:t> impossible</a:t>
                </a:r>
                <a:endParaRPr lang="de-AT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5621745"/>
                <a:ext cx="2989793" cy="923330"/>
              </a:xfrm>
              <a:prstGeom prst="rect">
                <a:avLst/>
              </a:prstGeom>
              <a:blipFill>
                <a:blip r:embed="rId8"/>
                <a:stretch>
                  <a:fillRect l="-1837" t="-3947" r="-1429" b="-855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4644008" y="4976184"/>
                <a:ext cx="4288546" cy="7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dirty="0" err="1">
                    <a:latin typeface="Cambria Math" panose="02040503050406030204" pitchFamily="18" charset="0"/>
                  </a:rPr>
                  <a:t>Nonlinear</a:t>
                </a:r>
                <a:r>
                  <a:rPr lang="de-AT" dirty="0">
                    <a:latin typeface="Cambria Math" panose="02040503050406030204" pitchFamily="18" charset="0"/>
                  </a:rPr>
                  <a:t> </a:t>
                </a:r>
                <a:r>
                  <a:rPr lang="de-AT" dirty="0" err="1">
                    <a:latin typeface="Cambria Math" panose="02040503050406030204" pitchFamily="18" charset="0"/>
                  </a:rPr>
                  <a:t>model</a:t>
                </a:r>
                <a:r>
                  <a:rPr lang="de-AT" dirty="0">
                    <a:latin typeface="Cambria Math" panose="02040503050406030204" pitchFamily="18" charset="0"/>
                  </a:rPr>
                  <a:t> </a:t>
                </a:r>
                <a:r>
                  <a:rPr lang="de-AT" dirty="0" err="1">
                    <a:latin typeface="Cambria Math" panose="02040503050406030204" pitchFamily="18" charset="0"/>
                  </a:rPr>
                  <a:t>equation</a:t>
                </a:r>
                <a:endParaRPr lang="de-AT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de-AT" i="1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̇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 dirty="0"/>
                  <a:t> </a:t>
                </a:r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976184"/>
                <a:ext cx="4288546" cy="738472"/>
              </a:xfrm>
              <a:prstGeom prst="rect">
                <a:avLst/>
              </a:prstGeom>
              <a:blipFill>
                <a:blip r:embed="rId9"/>
                <a:stretch>
                  <a:fillRect l="-1280" t="-4959" b="-826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fik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3" y="1506180"/>
            <a:ext cx="2944118" cy="136215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5C3D561-AB61-48D3-1950-82473F12A81C}"/>
              </a:ext>
            </a:extLst>
          </p:cNvPr>
          <p:cNvCxnSpPr/>
          <p:nvPr/>
        </p:nvCxnSpPr>
        <p:spPr>
          <a:xfrm>
            <a:off x="4427984" y="476672"/>
            <a:ext cx="0" cy="6068403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03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6456" y="478914"/>
            <a:ext cx="6841132" cy="622300"/>
          </a:xfrm>
        </p:spPr>
        <p:txBody>
          <a:bodyPr/>
          <a:lstStyle/>
          <a:p>
            <a:r>
              <a:rPr lang="de-DE" dirty="0"/>
              <a:t>Methods for analyzing linear and nonlinear systems</a:t>
            </a:r>
            <a:br>
              <a:rPr lang="de-DE" dirty="0"/>
            </a:b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525267"/>
            <a:ext cx="5806202" cy="4856061"/>
          </a:xfrm>
        </p:spPr>
        <p:txBody>
          <a:bodyPr/>
          <a:lstStyle/>
          <a:p>
            <a:r>
              <a:rPr lang="de-DE" dirty="0"/>
              <a:t>Nonlinear differential equations can usually only be solved numerically</a:t>
            </a:r>
          </a:p>
          <a:p>
            <a:endParaRPr lang="de-AT" dirty="0"/>
          </a:p>
          <a:p>
            <a:r>
              <a:rPr lang="de-AT" dirty="0"/>
              <a:t>Numerical methods calculate an approximation to the true solution</a:t>
            </a:r>
          </a:p>
          <a:p>
            <a:endParaRPr lang="de-DE"/>
          </a:p>
          <a:p>
            <a:r>
              <a:rPr lang="de-DE"/>
              <a:t>Numerical methods are therefore always subject to errors</a:t>
            </a:r>
          </a:p>
          <a:p>
            <a:endParaRPr lang="de-DE" dirty="0"/>
          </a:p>
        </p:txBody>
      </p:sp>
      <p:pic>
        <p:nvPicPr>
          <p:cNvPr id="7" name="Inhaltsplatzhalter 5"/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6129730" y="1772816"/>
            <a:ext cx="2690742" cy="2225849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de-AT" altLang="de-DE"/>
          </a:p>
          <a:p>
            <a:fld id="{1779FB98-AF9C-46FD-AC33-85F4BD6EA246}" type="slidenum">
              <a:rPr lang="de-AT" altLang="de-DE" sz="800" smtClean="0">
                <a:solidFill>
                  <a:srgbClr val="626B71"/>
                </a:solidFill>
              </a:rPr>
              <a:pPr/>
              <a:t>49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5782913" y="4063334"/>
                <a:ext cx="3384376" cy="1009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>
                    <a:latin typeface="Cambria Math" panose="02040503050406030204" pitchFamily="18" charset="0"/>
                  </a:rPr>
                  <a:t>nonlinear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model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equation</a:t>
                </a:r>
                <a:r>
                  <a:rPr lang="de-DE" dirty="0">
                    <a:latin typeface="Cambria Math" panose="02040503050406030204" pitchFamily="18" charset="0"/>
                  </a:rPr>
                  <a:t>:</a:t>
                </a:r>
                <a:endParaRPr lang="de-AT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AT" i="1">
                          <a:latin typeface="Cambria Math" panose="02040503050406030204" pitchFamily="18" charset="0"/>
                        </a:rPr>
                        <m:t>+4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de-AT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̇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 dirty="0"/>
                  <a:t> </a:t>
                </a: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913" y="4063334"/>
                <a:ext cx="3384376" cy="1009122"/>
              </a:xfrm>
              <a:prstGeom prst="rect">
                <a:avLst/>
              </a:prstGeom>
              <a:blipFill>
                <a:blip r:embed="rId4"/>
                <a:stretch>
                  <a:fillRect t="-4242" b="-121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02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de-DE" dirty="0"/>
              <a:t>Introduction to Modeling and Simulation</a:t>
            </a:r>
            <a:br>
              <a:rPr lang="de-DE" altLang="de-DE" dirty="0"/>
            </a:br>
            <a:endParaRPr lang="de-DE" altLang="de-DE" dirty="0"/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ubTitle" idx="4294967295"/>
          </p:nvPr>
        </p:nvSpPr>
        <p:spPr>
          <a:xfrm>
            <a:off x="5796136" y="2924944"/>
            <a:ext cx="3167062" cy="1151606"/>
          </a:xfrm>
        </p:spPr>
        <p:txBody>
          <a:bodyPr/>
          <a:lstStyle/>
          <a:p>
            <a:pPr marL="0" indent="0" algn="r">
              <a:buNone/>
            </a:pPr>
            <a:r>
              <a:rPr lang="de-DE" altLang="de-DE" dirty="0"/>
              <a:t>Gudrun Kinz</a:t>
            </a:r>
          </a:p>
          <a:p>
            <a:pPr marL="0" indent="0" algn="r">
              <a:buNone/>
            </a:pPr>
            <a:r>
              <a:rPr lang="de-DE" altLang="de-DE" dirty="0"/>
              <a:t>Bernhard Heinzl</a:t>
            </a:r>
          </a:p>
          <a:p>
            <a:pPr marL="0" indent="0" algn="r">
              <a:buNone/>
            </a:pPr>
            <a:r>
              <a:rPr lang="de-DE" altLang="de-DE" dirty="0"/>
              <a:t>WS 2024</a:t>
            </a:r>
          </a:p>
        </p:txBody>
      </p:sp>
    </p:spTree>
    <p:extLst>
      <p:ext uri="{BB962C8B-B14F-4D97-AF65-F5344CB8AC3E}">
        <p14:creationId xmlns:p14="http://schemas.microsoft.com/office/powerpoint/2010/main" val="660088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Procedure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1779FB98-AF9C-46FD-AC33-85F4BD6EA246}" type="slidenum">
              <a:rPr lang="de-AT" altLang="de-DE" sz="800" smtClean="0">
                <a:solidFill>
                  <a:srgbClr val="626B71"/>
                </a:solidFill>
              </a:rPr>
              <a:pPr/>
              <a:t>50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115616" y="1728614"/>
            <a:ext cx="7416824" cy="3428578"/>
          </a:xfrm>
          <a:prstGeom prst="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b="1" kern="0" dirty="0"/>
              <a:t>If necessary, transformation to a first-order ODE system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kern="0" dirty="0"/>
              <a:t>Determine equilibrium positions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kern="0" dirty="0"/>
              <a:t>Linearization around the respective equilibrium position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/>
              <a:t>Stability: Analysis of the linearized model equations based on the eigenvalues</a:t>
            </a:r>
          </a:p>
          <a:p>
            <a:pPr lvl="1"/>
            <a:r>
              <a:rPr lang="de-DE" dirty="0"/>
              <a:t>Is the respective equilibrium point stable?</a:t>
            </a:r>
          </a:p>
          <a:p>
            <a:pPr lvl="1"/>
            <a:r>
              <a:rPr lang="de-DE" dirty="0"/>
              <a:t>Is the respective equilibrium point unstable?</a:t>
            </a:r>
          </a:p>
        </p:txBody>
      </p:sp>
    </p:spTree>
    <p:extLst>
      <p:ext uri="{BB962C8B-B14F-4D97-AF65-F5344CB8AC3E}">
        <p14:creationId xmlns:p14="http://schemas.microsoft.com/office/powerpoint/2010/main" val="2086130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of nonlinear systems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605508" y="1628800"/>
            <a:ext cx="7848600" cy="3742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Example: Pendulum (single-body system)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51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Inhaltsplatzhalt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2690742" cy="22258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857031" y="4495382"/>
                <a:ext cx="3384376" cy="1009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>
                    <a:latin typeface="Cambria Math" panose="02040503050406030204" pitchFamily="18" charset="0"/>
                  </a:rPr>
                  <a:t>Nonlinear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model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equation</a:t>
                </a:r>
                <a:endParaRPr lang="de-AT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AT" i="1">
                          <a:latin typeface="Cambria Math" panose="02040503050406030204" pitchFamily="18" charset="0"/>
                        </a:rPr>
                        <m:t>+4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de-AT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̇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 dirty="0"/>
                  <a:t> </a:t>
                </a:r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1" y="4495382"/>
                <a:ext cx="3384376" cy="1009122"/>
              </a:xfrm>
              <a:prstGeom prst="rect">
                <a:avLst/>
              </a:prstGeom>
              <a:blipFill>
                <a:blip r:embed="rId4"/>
                <a:stretch>
                  <a:fillRect t="-3614" b="-60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978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6841132" cy="792758"/>
          </a:xfrm>
        </p:spPr>
        <p:txBody>
          <a:bodyPr/>
          <a:lstStyle/>
          <a:p>
            <a:r>
              <a:rPr lang="de-AT" sz="2000" dirty="0"/>
              <a:t>Step 1: Transformation to a first-order DGL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1188" y="1844824"/>
                <a:ext cx="7848600" cy="4175125"/>
              </a:xfrm>
            </p:spPr>
            <p:txBody>
              <a:bodyPr/>
              <a:lstStyle/>
              <a:p>
                <a:r>
                  <a:rPr lang="de-DE" dirty="0"/>
                  <a:t>Starts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b="1" dirty="0" err="1"/>
                  <a:t>nonlinear</a:t>
                </a:r>
                <a:r>
                  <a:rPr lang="de-DE" b="1" dirty="0"/>
                  <a:t> differential </a:t>
                </a:r>
                <a:r>
                  <a:rPr lang="de-DE" b="1" dirty="0" err="1"/>
                  <a:t>equation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2nd </a:t>
                </a:r>
                <a:r>
                  <a:rPr lang="de-DE" b="1" dirty="0" err="1"/>
                  <a:t>degree</a:t>
                </a:r>
                <a:endParaRPr lang="de-A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A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4∙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AT" dirty="0"/>
              </a:p>
              <a:p>
                <a:pPr marL="0" indent="0">
                  <a:buNone/>
                </a:pPr>
                <a:endParaRPr lang="de-AT" dirty="0"/>
              </a:p>
              <a:p>
                <a:r>
                  <a:rPr lang="de-DE" dirty="0"/>
                  <a:t>Transformation </a:t>
                </a:r>
                <a:r>
                  <a:rPr lang="de-DE" dirty="0" err="1"/>
                  <a:t>to</a:t>
                </a:r>
                <a:r>
                  <a:rPr lang="de-DE" dirty="0"/>
                  <a:t> a differential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 err="1">
                    <a:sym typeface="Wingdings" panose="05000000000000000000" pitchFamily="2" charset="2"/>
                  </a:rPr>
                  <a:t>reorder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equation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for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highest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derivation</a:t>
                </a: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</a:rPr>
                        <m:t>=−4∙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dirty="0"/>
              </a:p>
              <a:p>
                <a:endParaRPr lang="de-AT" dirty="0"/>
              </a:p>
              <a:p>
                <a:pPr marL="0" indent="0">
                  <a:buNone/>
                </a:pPr>
                <a:endParaRPr lang="de-AT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1844824"/>
                <a:ext cx="7848600" cy="4175125"/>
              </a:xfrm>
              <a:blipFill>
                <a:blip r:embed="rId3"/>
                <a:stretch>
                  <a:fillRect l="-699" t="-73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52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896334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241454" y="476672"/>
                <a:ext cx="8892480" cy="44631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Transformation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/>
                  <a:t>nonlinear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1st </a:t>
                </a:r>
                <a:r>
                  <a:rPr lang="de-DE" dirty="0" err="1"/>
                  <a:t>degree</a:t>
                </a:r>
                <a:endParaRPr lang="de-DE" dirty="0"/>
              </a:p>
              <a:p>
                <a:pPr marL="17145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DE" sz="2400" i="1">
                          <a:latin typeface="Cambria Math" panose="02040503050406030204" pitchFamily="18" charset="0"/>
                        </a:rPr>
                        <m:t>=−4∙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sz="2400" dirty="0"/>
              </a:p>
              <a:p>
                <a:pPr marL="0" indent="0">
                  <a:buNone/>
                </a:pPr>
                <a:r>
                  <a:rPr lang="de-DE" dirty="0"/>
                  <a:t>DE 2nd </a:t>
                </a:r>
                <a:r>
                  <a:rPr lang="de-DE" dirty="0" err="1"/>
                  <a:t>degree</a:t>
                </a:r>
                <a:r>
                  <a:rPr lang="de-DE" dirty="0"/>
                  <a:t> </a:t>
                </a:r>
                <a:r>
                  <a:rPr lang="de-DE" dirty="0">
                    <a:sym typeface="Wingdings" panose="05000000000000000000" pitchFamily="2" charset="2"/>
                  </a:rPr>
                  <a:t> 2 </a:t>
                </a:r>
                <a:r>
                  <a:rPr lang="de-DE" dirty="0" err="1">
                    <a:sym typeface="Wingdings" panose="05000000000000000000" pitchFamily="2" charset="2"/>
                  </a:rPr>
                  <a:t>transformation</a:t>
                </a:r>
                <a:r>
                  <a:rPr lang="de-DE" dirty="0">
                    <a:sym typeface="Wingdings" panose="05000000000000000000" pitchFamily="2" charset="2"/>
                  </a:rPr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necessary</a:t>
                </a:r>
                <a:endParaRPr lang="de-DE" dirty="0"/>
              </a:p>
              <a:p>
                <a:pPr marL="1714500" lvl="4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AT" sz="2400" i="1" dirty="0">
                  <a:latin typeface="Cambria Math" panose="02040503050406030204" pitchFamily="18" charset="0"/>
                </a:endParaRPr>
              </a:p>
              <a:p>
                <a:pPr marL="1714500" lvl="4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de-AT" sz="2400" dirty="0"/>
              </a:p>
              <a:p>
                <a:pPr marL="0" indent="0">
                  <a:buNone/>
                </a:pPr>
                <a:r>
                  <a:rPr lang="de-DE" dirty="0" err="1"/>
                  <a:t>Therefore</a:t>
                </a:r>
                <a:r>
                  <a:rPr lang="de-DE" dirty="0"/>
                  <a:t> after </a:t>
                </a:r>
                <a:r>
                  <a:rPr lang="de-DE" dirty="0" err="1"/>
                  <a:t>derivation</a:t>
                </a:r>
                <a:r>
                  <a:rPr lang="de-DE" dirty="0"/>
                  <a:t>:</a:t>
                </a:r>
                <a:endParaRPr lang="de-AT" dirty="0"/>
              </a:p>
              <a:p>
                <a:pPr marL="17145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AT" sz="2400" dirty="0"/>
              </a:p>
              <a:p>
                <a:pPr marL="0" indent="0">
                  <a:buNone/>
                </a:pPr>
                <a:r>
                  <a:rPr lang="de-DE" dirty="0"/>
                  <a:t>And after </a:t>
                </a:r>
                <a:r>
                  <a:rPr lang="de-DE" dirty="0" err="1"/>
                  <a:t>substitution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transformation</a:t>
                </a:r>
                <a:r>
                  <a:rPr lang="de-DE" dirty="0"/>
                  <a:t> variables:</a:t>
                </a:r>
                <a:endParaRPr lang="de-AT" dirty="0"/>
              </a:p>
              <a:p>
                <a:pPr marL="17145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= −4∙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sz="2400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The </a:t>
                </a:r>
                <a:r>
                  <a:rPr lang="de-DE" dirty="0" err="1"/>
                  <a:t>nonlinear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1st </a:t>
                </a:r>
                <a:r>
                  <a:rPr lang="de-DE" dirty="0" err="1"/>
                  <a:t>degree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17145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AT" sz="2400" dirty="0"/>
              </a:p>
              <a:p>
                <a:pPr marL="17145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−4∙</m:t>
                          </m:r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AT" sz="2400" dirty="0"/>
              </a:p>
              <a:p>
                <a:pPr marL="0" indent="0">
                  <a:buNone/>
                </a:pPr>
                <a:endParaRPr lang="de-AT" sz="3000" dirty="0"/>
              </a:p>
              <a:p>
                <a:endParaRPr lang="de-AT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454" y="476672"/>
                <a:ext cx="8892480" cy="4463157"/>
              </a:xfrm>
              <a:blipFill>
                <a:blip r:embed="rId3"/>
                <a:stretch>
                  <a:fillRect l="-754" t="-546" b="-2513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53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907208" y="5157192"/>
            <a:ext cx="2448272" cy="864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30389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6456" y="478914"/>
            <a:ext cx="6841132" cy="622300"/>
          </a:xfrm>
        </p:spPr>
        <p:txBody>
          <a:bodyPr/>
          <a:lstStyle/>
          <a:p>
            <a:r>
              <a:rPr lang="de-AT" dirty="0"/>
              <a:t>Step 2: Determine equilibrium positions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-5450" y="1608046"/>
                <a:ext cx="6048672" cy="26291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      </a:t>
                </a:r>
                <a:r>
                  <a:rPr lang="de-DE" dirty="0" err="1"/>
                  <a:t>equilibrium</a:t>
                </a:r>
                <a:r>
                  <a:rPr lang="de-DE" dirty="0"/>
                  <a:t> in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case</a:t>
                </a:r>
                <a:endParaRPr lang="de-DE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̇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       </m:t>
                    </m:r>
                    <m:acc>
                      <m:accPr>
                        <m:chr m:val="̇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  </a:t>
                </a:r>
                <a:r>
                  <a:rPr lang="de-DE" dirty="0" err="1"/>
                  <a:t>for</a:t>
                </a:r>
                <a:r>
                  <a:rPr lang="de-DE" dirty="0"/>
                  <a:t> all t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marL="457200" lvl="1" indent="0">
                  <a:buNone/>
                </a:pPr>
                <a:r>
                  <a:rPr lang="de-DE" dirty="0"/>
                  <a:t>This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outer</a:t>
                </a:r>
                <a:r>
                  <a:rPr lang="de-DE" dirty="0"/>
                  <a:t> </a:t>
                </a:r>
                <a:r>
                  <a:rPr lang="de-DE" dirty="0" err="1"/>
                  <a:t>forces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stays</a:t>
                </a:r>
                <a:r>
                  <a:rPr lang="de-DE" dirty="0"/>
                  <a:t> </a:t>
                </a:r>
                <a:r>
                  <a:rPr lang="de-DE" dirty="0" err="1"/>
                  <a:t>exactly</a:t>
                </a:r>
                <a:r>
                  <a:rPr lang="de-DE" dirty="0"/>
                  <a:t>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  <a:p>
                <a:pPr marL="457200" lvl="1" indent="0">
                  <a:buNone/>
                </a:pPr>
                <a:r>
                  <a:rPr lang="de-DE" dirty="0"/>
                  <a:t>Equilibrium </a:t>
                </a:r>
                <a:r>
                  <a:rPr lang="de-DE" dirty="0" err="1"/>
                  <a:t>position</a:t>
                </a:r>
                <a:r>
                  <a:rPr lang="de-DE" dirty="0"/>
                  <a:t>: 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AT" i="1">
                          <a:latin typeface="Cambria Math" panose="02040503050406030204" pitchFamily="18" charset="0"/>
                        </a:rPr>
                        <m:t>4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de-AT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de-DE" i="0">
                          <a:latin typeface="Cambria Math" panose="02040503050406030204" pitchFamily="18" charset="0"/>
                        </a:rPr>
                        <m:t>mit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̇"/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AT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̈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A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5450" y="1608046"/>
                <a:ext cx="6048672" cy="2629107"/>
              </a:xfrm>
              <a:blipFill>
                <a:blip r:embed="rId3"/>
                <a:stretch>
                  <a:fillRect t="-1160" b="-122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5"/>
          <p:cNvPicPr>
            <a:picLocks noGrp="1" noChangeAspect="1"/>
          </p:cNvPicPr>
          <p:nvPr>
            <p:ph idx="12"/>
          </p:nvPr>
        </p:nvPicPr>
        <p:blipFill>
          <a:blip r:embed="rId4"/>
          <a:stretch>
            <a:fillRect/>
          </a:stretch>
        </p:blipFill>
        <p:spPr>
          <a:xfrm>
            <a:off x="6197934" y="1608046"/>
            <a:ext cx="2690742" cy="2225849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de-AT" altLang="de-DE"/>
          </a:p>
          <a:p>
            <a:fld id="{1779FB98-AF9C-46FD-AC33-85F4BD6EA246}" type="slidenum">
              <a:rPr lang="de-AT" altLang="de-DE" sz="800" smtClean="0">
                <a:solidFill>
                  <a:srgbClr val="626B71"/>
                </a:solidFill>
              </a:rPr>
              <a:pPr/>
              <a:t>54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5675400" y="3862755"/>
                <a:ext cx="3384376" cy="1009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>
                    <a:latin typeface="Cambria Math" panose="02040503050406030204" pitchFamily="18" charset="0"/>
                  </a:rPr>
                  <a:t>Nonlinear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model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equation</a:t>
                </a:r>
                <a:r>
                  <a:rPr lang="de-DE" dirty="0">
                    <a:latin typeface="Cambria Math" panose="02040503050406030204" pitchFamily="18" charset="0"/>
                  </a:rPr>
                  <a:t>:</a:t>
                </a:r>
                <a:endParaRPr lang="de-AT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de-AT" i="1">
                          <a:latin typeface="Cambria Math" panose="02040503050406030204" pitchFamily="18" charset="0"/>
                        </a:rPr>
                        <m:t>+4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de-AT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̇"/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 dirty="0"/>
                  <a:t> </a:t>
                </a: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400" y="3862755"/>
                <a:ext cx="3384376" cy="1009122"/>
              </a:xfrm>
              <a:prstGeom prst="rect">
                <a:avLst/>
              </a:prstGeom>
              <a:blipFill>
                <a:blip r:embed="rId5"/>
                <a:stretch>
                  <a:fillRect t="-4242" b="-121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364682" y="5228165"/>
                <a:ext cx="50321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      </m:t>
                    </m:r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dirty="0"/>
                  <a:t>	…</a:t>
                </a:r>
              </a:p>
              <a:p>
                <a:endParaRPr lang="de-AT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82" y="5228165"/>
                <a:ext cx="5032147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5660" r="-12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288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592" y="3045842"/>
            <a:ext cx="6841132" cy="622300"/>
          </a:xfrm>
        </p:spPr>
        <p:txBody>
          <a:bodyPr/>
          <a:lstStyle/>
          <a:p>
            <a:r>
              <a:rPr lang="de-AT" sz="2000" dirty="0"/>
              <a:t>Jacobi matrix: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55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395536" y="1280344"/>
            <a:ext cx="4572000" cy="864071"/>
            <a:chOff x="1079500" y="1340768"/>
            <a:chExt cx="4572000" cy="8640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hteck 5"/>
                <p:cNvSpPr/>
                <p:nvPr/>
              </p:nvSpPr>
              <p:spPr>
                <a:xfrm>
                  <a:off x="1079500" y="1340768"/>
                  <a:ext cx="4572000" cy="830997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marL="1714500" lvl="4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AT" sz="2400" dirty="0"/>
                </a:p>
                <a:p>
                  <a:pPr marL="1714500" lvl="4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−4∙</m:t>
                            </m:r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de-AT" sz="2400" dirty="0"/>
                </a:p>
              </p:txBody>
            </p:sp>
          </mc:Choice>
          <mc:Fallback xmlns="">
            <p:sp>
              <p:nvSpPr>
                <p:cNvPr id="6" name="Rechteck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0" y="1340768"/>
                  <a:ext cx="4572000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hteck 6"/>
            <p:cNvSpPr/>
            <p:nvPr/>
          </p:nvSpPr>
          <p:spPr>
            <a:xfrm>
              <a:off x="2771800" y="1340768"/>
              <a:ext cx="2448272" cy="8640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AT"/>
            </a:p>
          </p:txBody>
        </p:sp>
      </p:grpSp>
      <p:sp>
        <p:nvSpPr>
          <p:cNvPr id="9" name="Titel 6"/>
          <p:cNvSpPr txBox="1">
            <a:spLocks/>
          </p:cNvSpPr>
          <p:nvPr/>
        </p:nvSpPr>
        <p:spPr bwMode="auto">
          <a:xfrm>
            <a:off x="611188" y="332656"/>
            <a:ext cx="6841132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AT" sz="2300" kern="0" dirty="0" err="1"/>
              <a:t>Step</a:t>
            </a:r>
            <a:r>
              <a:rPr lang="de-AT" sz="2300" kern="0" dirty="0"/>
              <a:t> 3: </a:t>
            </a:r>
            <a:r>
              <a:rPr lang="de-AT" sz="2300" kern="0" dirty="0" err="1"/>
              <a:t>Linearization</a:t>
            </a:r>
            <a:r>
              <a:rPr lang="de-AT" sz="2300" kern="0" dirty="0"/>
              <a:t> </a:t>
            </a:r>
            <a:r>
              <a:rPr lang="de-AT" sz="2300" kern="0" dirty="0" err="1"/>
              <a:t>around</a:t>
            </a:r>
            <a:r>
              <a:rPr lang="de-AT" sz="2300" kern="0" dirty="0"/>
              <a:t> </a:t>
            </a:r>
            <a:r>
              <a:rPr lang="de-AT" sz="2300" kern="0" dirty="0" err="1"/>
              <a:t>the</a:t>
            </a:r>
            <a:r>
              <a:rPr lang="de-AT" sz="2300" kern="0" dirty="0"/>
              <a:t> </a:t>
            </a:r>
            <a:r>
              <a:rPr lang="de-AT" sz="2300" kern="0" dirty="0" err="1"/>
              <a:t>equilibrium</a:t>
            </a:r>
            <a:r>
              <a:rPr lang="de-AT" sz="2300" kern="0" dirty="0"/>
              <a:t> </a:t>
            </a:r>
            <a:r>
              <a:rPr lang="de-AT" sz="2300" kern="0" dirty="0" err="1"/>
              <a:t>position</a:t>
            </a:r>
            <a:endParaRPr lang="de-AT" sz="23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691680" y="3678309"/>
                <a:ext cx="3033651" cy="1475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e-A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678309"/>
                <a:ext cx="3033651" cy="1475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906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96752"/>
                <a:ext cx="7848600" cy="25908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sz="2000" dirty="0">
                    <a:ea typeface="Cambria Math" panose="02040503050406030204" pitchFamily="18" charset="0"/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 sz="2000" dirty="0"/>
                  <a:t>:  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96752"/>
                <a:ext cx="7848600" cy="2590801"/>
              </a:xfrm>
              <a:blipFill>
                <a:blip r:embed="rId3"/>
                <a:stretch>
                  <a:fillRect l="-776" t="-94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56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403648" y="2420889"/>
                <a:ext cx="2232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𝐴𝑦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AT" dirty="0"/>
                  <a:t> mit 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420889"/>
                <a:ext cx="223224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411760" y="1916833"/>
                <a:ext cx="6192688" cy="1478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e-A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−4∗</m:t>
                                </m:r>
                                <m:r>
                                  <m:rPr>
                                    <m:sty m:val="p"/>
                                  </m:rPr>
                                  <a:rPr lang="de-AT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⁡(0)</m:t>
                                </m:r>
                              </m:e>
                              <m:e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916833"/>
                <a:ext cx="6192688" cy="147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300" dirty="0"/>
              <a:t>Step 3: Linearization around the equilibrium 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Inhaltsplatzhalter 2"/>
              <p:cNvSpPr txBox="1">
                <a:spLocks/>
              </p:cNvSpPr>
              <p:nvPr/>
            </p:nvSpPr>
            <p:spPr bwMode="auto">
              <a:xfrm>
                <a:off x="611188" y="3790527"/>
                <a:ext cx="7848600" cy="25908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659C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659C"/>
                  </a:buClr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659C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659C"/>
                  </a:buClr>
                  <a:buFont typeface="Arial" panose="020B0604020202020204" pitchFamily="34" charset="0"/>
                  <a:buChar char="–"/>
                  <a:defRPr sz="14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659C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8462"/>
                  </a:buClr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8462"/>
                  </a:buClr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8462"/>
                  </a:buClr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8462"/>
                  </a:buClr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de-AT" kern="0" dirty="0">
                    <a:ea typeface="Cambria Math" panose="02040503050406030204" pitchFamily="18" charset="0"/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AT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b="0" i="1" kern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AT" kern="0" dirty="0"/>
                  <a:t>:  </a:t>
                </a:r>
              </a:p>
            </p:txBody>
          </p:sp>
        </mc:Choice>
        <mc:Fallback>
          <p:sp>
            <p:nvSpPr>
              <p:cNvPr id="10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3790527"/>
                <a:ext cx="7848600" cy="2590801"/>
              </a:xfrm>
              <a:prstGeom prst="rect">
                <a:avLst/>
              </a:prstGeom>
              <a:blipFill>
                <a:blip r:embed="rId6"/>
                <a:stretch>
                  <a:fillRect l="-776" t="-1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1397298" y="5014664"/>
                <a:ext cx="2232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𝐴𝑦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AT" dirty="0"/>
                  <a:t> mit </a:t>
                </a: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98" y="5014664"/>
                <a:ext cx="2232248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2405410" y="4510608"/>
                <a:ext cx="6192688" cy="1478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e-A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A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de-A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A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−4∗</m:t>
                                </m:r>
                                <m:r>
                                  <m:rPr>
                                    <m:sty m:val="p"/>
                                  </m:rPr>
                                  <a:rPr lang="de-AT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410" y="4510608"/>
                <a:ext cx="6192688" cy="14786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91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1020" y="211252"/>
            <a:ext cx="6841132" cy="622300"/>
          </a:xfrm>
        </p:spPr>
        <p:txBody>
          <a:bodyPr/>
          <a:lstStyle/>
          <a:p>
            <a:r>
              <a:rPr lang="de-DE" dirty="0"/>
              <a:t>Step 4: Eigenvalues</a:t>
            </a:r>
            <a:endParaRPr lang="de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257498" y="1844675"/>
                <a:ext cx="4098478" cy="504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1800" b="1" dirty="0" err="1"/>
                  <a:t>Linearising</a:t>
                </a:r>
                <a:r>
                  <a:rPr lang="de-DE" sz="1800" b="1" dirty="0"/>
                  <a:t> at </a:t>
                </a:r>
                <a:r>
                  <a:rPr lang="de-DE" sz="1800" b="1" dirty="0" err="1"/>
                  <a:t>equilibrium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AT" sz="1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sz="1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1800" b="1" dirty="0"/>
                  <a:t> </a:t>
                </a:r>
                <a:endParaRPr lang="de-AT" sz="1800" b="1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498" y="1844675"/>
                <a:ext cx="4098478" cy="504205"/>
              </a:xfrm>
              <a:blipFill>
                <a:blip r:embed="rId3"/>
                <a:stretch>
                  <a:fillRect l="-1189" t="-731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2"/>
              </p:nvPr>
            </p:nvSpPr>
            <p:spPr>
              <a:xfrm>
                <a:off x="4571999" y="1844824"/>
                <a:ext cx="4331157" cy="37697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1800" b="1" dirty="0"/>
                  <a:t>Linearising at </a:t>
                </a:r>
                <a:r>
                  <a:rPr lang="de-DE" sz="1800" b="1" dirty="0" err="1"/>
                  <a:t>equilibrium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de-DE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AT" sz="1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de-DE" sz="1800" b="1" dirty="0"/>
                  <a:t> </a:t>
                </a:r>
                <a:endParaRPr lang="de-AT" sz="1800" b="1" dirty="0"/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4571999" y="1844824"/>
                <a:ext cx="4331157" cy="376977"/>
              </a:xfrm>
              <a:blipFill>
                <a:blip r:embed="rId4"/>
                <a:stretch>
                  <a:fillRect l="-1127" t="-9836" b="-2459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>
          <a:xfrm>
            <a:off x="8565317" y="5353791"/>
            <a:ext cx="1082279" cy="332210"/>
          </a:xfrm>
        </p:spPr>
        <p:txBody>
          <a:bodyPr/>
          <a:lstStyle/>
          <a:p>
            <a:endParaRPr lang="de-AT" altLang="de-DE"/>
          </a:p>
          <a:p>
            <a:fld id="{1779FB98-AF9C-46FD-AC33-85F4BD6EA246}" type="slidenum">
              <a:rPr lang="de-AT" altLang="de-DE" sz="800" smtClean="0">
                <a:solidFill>
                  <a:srgbClr val="626B71"/>
                </a:solidFill>
              </a:rPr>
              <a:pPr/>
              <a:t>57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/>
              <p:cNvSpPr txBox="1"/>
              <p:nvPr/>
            </p:nvSpPr>
            <p:spPr>
              <a:xfrm>
                <a:off x="993815" y="747226"/>
                <a:ext cx="601515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Cambria Math" panose="02040503050406030204" pitchFamily="18" charset="0"/>
                  </a:rPr>
                  <a:t>Linearising</a:t>
                </a:r>
                <a:r>
                  <a:rPr lang="de-DE" b="1" dirty="0">
                    <a:latin typeface="Cambria Math" panose="02040503050406030204" pitchFamily="18" charset="0"/>
                  </a:rPr>
                  <a:t> at </a:t>
                </a:r>
                <a:r>
                  <a:rPr lang="de-DE" b="1" dirty="0" err="1">
                    <a:latin typeface="Cambria Math" panose="02040503050406030204" pitchFamily="18" charset="0"/>
                  </a:rPr>
                  <a:t>the</a:t>
                </a:r>
                <a:r>
                  <a:rPr lang="de-DE" b="1" dirty="0">
                    <a:latin typeface="Cambria Math" panose="02040503050406030204" pitchFamily="18" charset="0"/>
                  </a:rPr>
                  <a:t> </a:t>
                </a:r>
                <a:r>
                  <a:rPr lang="de-DE" b="1" dirty="0" err="1">
                    <a:latin typeface="Cambria Math" panose="02040503050406030204" pitchFamily="18" charset="0"/>
                  </a:rPr>
                  <a:t>equilibrium</a:t>
                </a:r>
                <a:r>
                  <a:rPr lang="de-DE" b="1" dirty="0">
                    <a:latin typeface="Cambria Math" panose="02040503050406030204" pitchFamily="18" charset="0"/>
                  </a:rPr>
                  <a:t> </a:t>
                </a:r>
                <a:r>
                  <a:rPr lang="de-DE" b="1" dirty="0" err="1">
                    <a:latin typeface="Cambria Math" panose="02040503050406030204" pitchFamily="18" charset="0"/>
                  </a:rPr>
                  <a:t>of</a:t>
                </a:r>
                <a:r>
                  <a:rPr lang="de-DE" b="1" dirty="0">
                    <a:latin typeface="Cambria Math" panose="02040503050406030204" pitchFamily="18" charset="0"/>
                  </a:rPr>
                  <a:t> </a:t>
                </a:r>
                <a:r>
                  <a:rPr lang="de-DE" b="1" dirty="0" err="1">
                    <a:latin typeface="Cambria Math" panose="02040503050406030204" pitchFamily="18" charset="0"/>
                  </a:rPr>
                  <a:t>the</a:t>
                </a:r>
                <a:r>
                  <a:rPr lang="de-DE" b="1" dirty="0">
                    <a:latin typeface="Cambria Math" panose="02040503050406030204" pitchFamily="18" charset="0"/>
                  </a:rPr>
                  <a:t> </a:t>
                </a:r>
                <a:r>
                  <a:rPr lang="de-DE" b="1" dirty="0" err="1">
                    <a:latin typeface="Cambria Math" panose="02040503050406030204" pitchFamily="18" charset="0"/>
                  </a:rPr>
                  <a:t>model</a:t>
                </a:r>
                <a:r>
                  <a:rPr lang="de-DE" b="1" dirty="0">
                    <a:latin typeface="Cambria Math" panose="02040503050406030204" pitchFamily="18" charset="0"/>
                  </a:rPr>
                  <a:t> </a:t>
                </a:r>
                <a:r>
                  <a:rPr lang="de-DE" b="1" dirty="0" err="1">
                    <a:latin typeface="Cambria Math" panose="02040503050406030204" pitchFamily="18" charset="0"/>
                  </a:rPr>
                  <a:t>equation</a:t>
                </a:r>
                <a:endParaRPr lang="de-DE" b="1" dirty="0">
                  <a:latin typeface="Cambria Math" panose="02040503050406030204" pitchFamily="18" charset="0"/>
                </a:endParaRPr>
              </a:p>
              <a:p>
                <a:pPr algn="ctr"/>
                <a:endParaRPr lang="de-AT" sz="900" b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</m:e>
                      </m:acc>
                      <m:r>
                        <a:rPr lang="de-AT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b="1" i="1">
                          <a:latin typeface="Cambria Math" panose="02040503050406030204" pitchFamily="18" charset="0"/>
                        </a:rPr>
                        <m:t>𝟒</m:t>
                      </m:r>
                      <m:func>
                        <m:func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𝝋</m:t>
                              </m:r>
                            </m:e>
                          </m:d>
                        </m:e>
                      </m:func>
                      <m:r>
                        <a:rPr lang="de-AT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15" y="747226"/>
                <a:ext cx="6015150" cy="784830"/>
              </a:xfrm>
              <a:prstGeom prst="rect">
                <a:avLst/>
              </a:prstGeom>
              <a:blipFill>
                <a:blip r:embed="rId5"/>
                <a:stretch>
                  <a:fillRect t="-5469" b="-3906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618259" y="5723412"/>
                <a:ext cx="2279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AT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de-DE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59" y="5723412"/>
                <a:ext cx="2279071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57772" y="5759819"/>
                <a:ext cx="3291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⁡(2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⁡(2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72" y="5759819"/>
                <a:ext cx="3291235" cy="369332"/>
              </a:xfrm>
              <a:prstGeom prst="rect">
                <a:avLst/>
              </a:prstGeom>
              <a:blipFill>
                <a:blip r:embed="rId7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hteck 16"/>
          <p:cNvSpPr/>
          <p:nvPr/>
        </p:nvSpPr>
        <p:spPr>
          <a:xfrm>
            <a:off x="202617" y="1766167"/>
            <a:ext cx="4173053" cy="4723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/>
          <p:cNvSpPr/>
          <p:nvPr/>
        </p:nvSpPr>
        <p:spPr>
          <a:xfrm>
            <a:off x="4468281" y="1750307"/>
            <a:ext cx="4473102" cy="475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1852001" y="4455538"/>
                <a:ext cx="11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001" y="4455538"/>
                <a:ext cx="114678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/>
              <p:cNvSpPr/>
              <p:nvPr/>
            </p:nvSpPr>
            <p:spPr>
              <a:xfrm>
                <a:off x="1879462" y="4783905"/>
                <a:ext cx="11521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AT"/>
              </a:p>
            </p:txBody>
          </p:sp>
        </mc:Choice>
        <mc:Fallback xmlns="">
          <p:sp>
            <p:nvSpPr>
              <p:cNvPr id="22" name="Rechtec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462" y="4783905"/>
                <a:ext cx="1152110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/>
              <p:cNvSpPr/>
              <p:nvPr/>
            </p:nvSpPr>
            <p:spPr>
              <a:xfrm>
                <a:off x="6026540" y="4520541"/>
                <a:ext cx="1065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de-AT"/>
              </a:p>
            </p:txBody>
          </p:sp>
        </mc:Choice>
        <mc:Fallback xmlns="">
          <p:sp>
            <p:nvSpPr>
              <p:cNvPr id="23" name="Rechtec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540" y="4520541"/>
                <a:ext cx="1065740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6057680" y="4904860"/>
                <a:ext cx="1034600" cy="37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680" y="4904860"/>
                <a:ext cx="1034600" cy="37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24"/>
          <p:cNvSpPr/>
          <p:nvPr/>
        </p:nvSpPr>
        <p:spPr>
          <a:xfrm>
            <a:off x="6104335" y="4509120"/>
            <a:ext cx="904630" cy="371421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Rechteck 25"/>
          <p:cNvSpPr/>
          <p:nvPr/>
        </p:nvSpPr>
        <p:spPr>
          <a:xfrm>
            <a:off x="5593171" y="5737583"/>
            <a:ext cx="360660" cy="330284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Textfeld 27"/>
          <p:cNvSpPr txBox="1"/>
          <p:nvPr/>
        </p:nvSpPr>
        <p:spPr>
          <a:xfrm>
            <a:off x="7008965" y="5319339"/>
            <a:ext cx="1894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There is one eigenvalue with a positive real part!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4507833" y="234888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characteristic polynomial: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467544" y="236454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>
                <a:latin typeface="+mn-lt"/>
                <a:cs typeface="+mn-cs"/>
              </a:rPr>
              <a:t>characteristic polynomial: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477290" y="447614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/>
              <a:t>Eigenvalues: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546385" y="5414869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/>
              <a:t>The solution takes the form: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4550883" y="447614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/>
              <a:t>Eigenvalues: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4618259" y="5365506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/>
              <a:t>The solution takes the form:</a:t>
            </a:r>
          </a:p>
        </p:txBody>
      </p:sp>
      <p:sp>
        <p:nvSpPr>
          <p:cNvPr id="35" name="Rechteck 34"/>
          <p:cNvSpPr/>
          <p:nvPr/>
        </p:nvSpPr>
        <p:spPr>
          <a:xfrm>
            <a:off x="7025435" y="5355639"/>
            <a:ext cx="1845172" cy="854899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1083617" y="2910730"/>
                <a:ext cx="2683555" cy="1382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b="0" dirty="0">
                  <a:ea typeface="Cambria Math" panose="02040503050406030204" pitchFamily="18" charset="0"/>
                </a:endParaRPr>
              </a:p>
              <a:p>
                <a:endParaRPr lang="de-AT" sz="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A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  <m:e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de-AT" dirty="0">
                  <a:ea typeface="Cambria Math" panose="02040503050406030204" pitchFamily="18" charset="0"/>
                </a:endParaRPr>
              </a:p>
              <a:p>
                <a:endParaRPr lang="de-AT" sz="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𝜆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+4=0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17" y="2910730"/>
                <a:ext cx="2683555" cy="13823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5292080" y="2905414"/>
                <a:ext cx="2306081" cy="1382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b="0" dirty="0">
                  <a:ea typeface="Cambria Math" panose="02040503050406030204" pitchFamily="18" charset="0"/>
                </a:endParaRPr>
              </a:p>
              <a:p>
                <a:endParaRPr lang="de-AT" sz="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A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</a:rPr>
                                      <m:t>+4</m:t>
                                    </m:r>
                                  </m:e>
                                  <m:e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A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de-AT" dirty="0">
                  <a:ea typeface="Cambria Math" panose="02040503050406030204" pitchFamily="18" charset="0"/>
                </a:endParaRPr>
              </a:p>
              <a:p>
                <a:endParaRPr lang="de-AT" sz="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𝜆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−4=0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905414"/>
                <a:ext cx="2306081" cy="13823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3203848" y="1038453"/>
                <a:ext cx="35130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AT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AT" sz="1600" dirty="0"/>
              </a:p>
              <a:p>
                <a:pPr marL="17145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AT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AT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−4∙</m:t>
                          </m:r>
                          <m:r>
                            <m:rPr>
                              <m:sty m:val="p"/>
                            </m:rPr>
                            <a:rPr lang="de-DE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A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AT" sz="1200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038453"/>
                <a:ext cx="3513059" cy="584775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hteck 37"/>
          <p:cNvSpPr/>
          <p:nvPr/>
        </p:nvSpPr>
        <p:spPr>
          <a:xfrm>
            <a:off x="4885097" y="1092970"/>
            <a:ext cx="1759801" cy="590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637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14" grpId="0"/>
      <p:bldP spid="18" grpId="0" animBg="1"/>
      <p:bldP spid="23" grpId="0"/>
      <p:bldP spid="24" grpId="0"/>
      <p:bldP spid="25" grpId="0" animBg="1"/>
      <p:bldP spid="26" grpId="0" animBg="1"/>
      <p:bldP spid="28" grpId="0"/>
      <p:bldP spid="29" grpId="0"/>
      <p:bldP spid="33" grpId="0"/>
      <p:bldP spid="34" grpId="0"/>
      <p:bldP spid="35" grpId="0" animBg="1"/>
      <p:bldP spid="3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1020" y="211252"/>
            <a:ext cx="6841132" cy="622300"/>
          </a:xfrm>
        </p:spPr>
        <p:txBody>
          <a:bodyPr/>
          <a:lstStyle/>
          <a:p>
            <a:r>
              <a:rPr lang="de-AT" dirty="0"/>
              <a:t>Analysis of the 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844675"/>
                <a:ext cx="3882454" cy="504205"/>
              </a:xfrm>
            </p:spPr>
            <p:txBody>
              <a:bodyPr/>
              <a:lstStyle/>
              <a:p>
                <a:r>
                  <a:rPr lang="de-DE" dirty="0"/>
                  <a:t>Um GLGL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endParaRPr lang="de-AT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844675"/>
                <a:ext cx="3882454" cy="504205"/>
              </a:xfrm>
              <a:blipFill rotWithShape="0">
                <a:blip r:embed="rId3"/>
                <a:stretch>
                  <a:fillRect l="-1413" t="-6098" b="-243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2"/>
              </p:nvPr>
            </p:nvSpPr>
            <p:spPr/>
            <p:txBody>
              <a:bodyPr/>
              <a:lstStyle/>
              <a:p>
                <a:r>
                  <a:rPr lang="de-DE" dirty="0"/>
                  <a:t>Um GLGL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dirty="0"/>
                  <a:t> </a:t>
                </a:r>
                <a:endParaRPr lang="de-AT" dirty="0"/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blipFill rotWithShape="0">
                <a:blip r:embed="rId4"/>
                <a:stretch>
                  <a:fillRect l="-1413" t="-73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de-AT" altLang="de-DE" dirty="0"/>
          </a:p>
          <a:p>
            <a:fld id="{1779FB98-AF9C-46FD-AC33-85F4BD6EA246}" type="slidenum">
              <a:rPr lang="de-AT" altLang="de-DE" sz="800" smtClean="0">
                <a:solidFill>
                  <a:srgbClr val="626B71"/>
                </a:solidFill>
              </a:rPr>
              <a:pPr/>
              <a:t>58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395536" y="2989147"/>
                <a:ext cx="32583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89147"/>
                <a:ext cx="325835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3706" y="3014967"/>
                <a:ext cx="263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AT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706" y="3014967"/>
                <a:ext cx="2634857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hteck 16"/>
          <p:cNvSpPr/>
          <p:nvPr/>
        </p:nvSpPr>
        <p:spPr>
          <a:xfrm>
            <a:off x="179512" y="1708797"/>
            <a:ext cx="4426184" cy="4915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/>
          <p:cNvSpPr/>
          <p:nvPr/>
        </p:nvSpPr>
        <p:spPr>
          <a:xfrm>
            <a:off x="4579655" y="1708455"/>
            <a:ext cx="4312825" cy="4915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/>
          <p:cNvSpPr txBox="1"/>
          <p:nvPr/>
        </p:nvSpPr>
        <p:spPr>
          <a:xfrm>
            <a:off x="723242" y="3573016"/>
            <a:ext cx="3056670" cy="646331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/>
              <a:t>What does the linearized</a:t>
            </a:r>
          </a:p>
          <a:p>
            <a:r>
              <a:rPr lang="de-AT" dirty="0"/>
              <a:t>system around 0 indicate?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5061387" y="3574757"/>
                <a:ext cx="2997359" cy="646331"/>
              </a:xfrm>
              <a:prstGeom prst="rect">
                <a:avLst/>
              </a:prstGeom>
              <a:noFill/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AT" dirty="0"/>
                  <a:t>Was sagt das </a:t>
                </a:r>
                <a:r>
                  <a:rPr lang="de-AT" b="1" dirty="0" err="1"/>
                  <a:t>linearisierte</a:t>
                </a:r>
                <a:r>
                  <a:rPr lang="de-AT" dirty="0"/>
                  <a:t> </a:t>
                </a:r>
              </a:p>
              <a:p>
                <a:r>
                  <a:rPr lang="de-AT" dirty="0"/>
                  <a:t>System um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AT" dirty="0"/>
                  <a:t> aus?</a:t>
                </a:r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87" y="3574757"/>
                <a:ext cx="2997359" cy="646331"/>
              </a:xfrm>
              <a:prstGeom prst="rect">
                <a:avLst/>
              </a:prstGeom>
              <a:blipFill>
                <a:blip r:embed="rId7"/>
                <a:stretch>
                  <a:fillRect l="-1414" t="-3670" b="-11927"/>
                </a:stretch>
              </a:blipFill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271629" y="4454102"/>
                <a:ext cx="424175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AT" sz="1600" dirty="0"/>
                  <a:t>Es gibt das lokale Verhalten in der </a:t>
                </a:r>
              </a:p>
              <a:p>
                <a:r>
                  <a:rPr lang="de-AT" sz="1600" dirty="0"/>
                  <a:t>Nähe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 sz="1600" dirty="0"/>
                  <a:t> gut wieder</a:t>
                </a: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AT" sz="1600" dirty="0"/>
                  <a:t>Es zeigt ein Schwingen 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AT" sz="1600" dirty="0"/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AT" sz="1600" dirty="0"/>
                  <a:t>Es zeigt Ihnen in diesem Fall auch eine Schätzung des Eigenschwingverhalten des Systems</a:t>
                </a: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AT" sz="1600" dirty="0"/>
                  <a:t>Es zeigt </a:t>
                </a:r>
                <a:r>
                  <a:rPr lang="de-AT" sz="1600" b="1" dirty="0"/>
                  <a:t>nicht</a:t>
                </a:r>
                <a:r>
                  <a:rPr lang="de-AT" sz="1600" dirty="0"/>
                  <a:t> das globale Verhalten</a:t>
                </a:r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29" y="4454102"/>
                <a:ext cx="4241750" cy="1815882"/>
              </a:xfrm>
              <a:prstGeom prst="rect">
                <a:avLst/>
              </a:prstGeom>
              <a:blipFill>
                <a:blip r:embed="rId12"/>
                <a:stretch>
                  <a:fillRect l="-863" t="-1342" b="-3356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545434" y="4523590"/>
                <a:ext cx="414087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AT" sz="1600" dirty="0"/>
                  <a:t>Das lokale Verhalten ändert sich bereits</a:t>
                </a:r>
              </a:p>
              <a:p>
                <a:r>
                  <a:rPr lang="de-AT" sz="1600" dirty="0"/>
                  <a:t>     stark wenn man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AT" sz="1600" dirty="0"/>
                  <a:t> minimal ändert</a:t>
                </a: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AT" sz="1600" dirty="0"/>
                  <a:t>Es zeigt kein Schwingen 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de-AT" sz="1600" dirty="0"/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AT" sz="1600" dirty="0"/>
                  <a:t>Es zeigt Ihnen in diesem Fall </a:t>
                </a:r>
                <a:r>
                  <a:rPr lang="de-AT" sz="1600" b="1" dirty="0"/>
                  <a:t>nicht</a:t>
                </a:r>
                <a:r>
                  <a:rPr lang="de-AT" sz="1600" dirty="0"/>
                  <a:t>  </a:t>
                </a:r>
              </a:p>
              <a:p>
                <a:r>
                  <a:rPr lang="de-AT" sz="1600" dirty="0"/>
                  <a:t>    das Eigenschwingverhalten des Systems</a:t>
                </a:r>
              </a:p>
              <a:p>
                <a:pPr marL="285750" indent="-285750">
                  <a:buFont typeface="Symbol" panose="05050102010706020507" pitchFamily="18" charset="2"/>
                  <a:buChar char="-"/>
                </a:pPr>
                <a:r>
                  <a:rPr lang="de-AT" sz="1600" dirty="0"/>
                  <a:t>Es zeigt </a:t>
                </a:r>
                <a:r>
                  <a:rPr lang="de-AT" sz="1600" b="1" dirty="0"/>
                  <a:t>nicht</a:t>
                </a:r>
                <a:r>
                  <a:rPr lang="de-AT" sz="1600" dirty="0"/>
                  <a:t> das globale Verhalten</a:t>
                </a:r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34" y="4523590"/>
                <a:ext cx="4140877" cy="1569660"/>
              </a:xfrm>
              <a:prstGeom prst="rect">
                <a:avLst/>
              </a:prstGeom>
              <a:blipFill>
                <a:blip r:embed="rId13"/>
                <a:stretch>
                  <a:fillRect l="-884" t="-1550" b="-3876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993815" y="747226"/>
                <a:ext cx="6015150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latin typeface="Cambria Math" panose="02040503050406030204" pitchFamily="18" charset="0"/>
                  </a:rPr>
                  <a:t>Linearisierung um die GLGL der Modellgleichung:</a:t>
                </a:r>
              </a:p>
              <a:p>
                <a:pPr algn="ctr"/>
                <a:endParaRPr lang="de-AT" sz="900" b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A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</m:e>
                      </m:acc>
                      <m:r>
                        <a:rPr lang="de-AT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b="1" i="1">
                          <a:latin typeface="Cambria Math" panose="02040503050406030204" pitchFamily="18" charset="0"/>
                        </a:rPr>
                        <m:t>𝟒</m:t>
                      </m:r>
                      <m:func>
                        <m:func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𝝋</m:t>
                              </m:r>
                            </m:e>
                          </m:d>
                        </m:e>
                      </m:func>
                      <m:r>
                        <a:rPr lang="de-AT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15" y="747226"/>
                <a:ext cx="6015150" cy="815608"/>
              </a:xfrm>
              <a:prstGeom prst="rect">
                <a:avLst/>
              </a:prstGeom>
              <a:blipFill>
                <a:blip r:embed="rId14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/>
              <p:cNvSpPr/>
              <p:nvPr/>
            </p:nvSpPr>
            <p:spPr>
              <a:xfrm>
                <a:off x="3203848" y="1038453"/>
                <a:ext cx="35130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AT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AT" sz="1600" dirty="0"/>
              </a:p>
              <a:p>
                <a:pPr marL="17145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AT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AT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−4∙</m:t>
                          </m:r>
                          <m:r>
                            <m:rPr>
                              <m:sty m:val="p"/>
                            </m:rPr>
                            <a:rPr lang="de-DE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A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AT" sz="1200" dirty="0"/>
              </a:p>
            </p:txBody>
          </p:sp>
        </mc:Choice>
        <mc:Fallback xmlns="">
          <p:sp>
            <p:nvSpPr>
              <p:cNvPr id="23" name="Rechtec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038453"/>
                <a:ext cx="3513059" cy="584775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hteck 23"/>
          <p:cNvSpPr/>
          <p:nvPr/>
        </p:nvSpPr>
        <p:spPr>
          <a:xfrm>
            <a:off x="4885097" y="1092970"/>
            <a:ext cx="1759801" cy="590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/>
              <p:cNvSpPr/>
              <p:nvPr/>
            </p:nvSpPr>
            <p:spPr>
              <a:xfrm>
                <a:off x="1331640" y="2285064"/>
                <a:ext cx="11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25" name="Rechteck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285064"/>
                <a:ext cx="11467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1359101" y="2613431"/>
                <a:ext cx="11521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AT"/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101" y="2613431"/>
                <a:ext cx="1152110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/>
              <p:cNvSpPr/>
              <p:nvPr/>
            </p:nvSpPr>
            <p:spPr>
              <a:xfrm>
                <a:off x="5600745" y="2206460"/>
                <a:ext cx="1065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27" name="Rechteck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45" y="2206460"/>
                <a:ext cx="106574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/>
              <p:cNvSpPr/>
              <p:nvPr/>
            </p:nvSpPr>
            <p:spPr>
              <a:xfrm>
                <a:off x="5631885" y="2590779"/>
                <a:ext cx="1034600" cy="37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28" name="Rechtec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885" y="2590779"/>
                <a:ext cx="1034600" cy="37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592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588060"/>
            <a:ext cx="6841132" cy="622300"/>
          </a:xfrm>
        </p:spPr>
        <p:txBody>
          <a:bodyPr/>
          <a:lstStyle/>
          <a:p>
            <a:r>
              <a:rPr lang="de-AT" dirty="0"/>
              <a:t>Analysis of the linear equation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6347" y="1268760"/>
            <a:ext cx="7848600" cy="4175125"/>
          </a:xfrm>
        </p:spPr>
        <p:txBody>
          <a:bodyPr/>
          <a:lstStyle/>
          <a:p>
            <a:r>
              <a:rPr lang="de-AT" dirty="0" err="1"/>
              <a:t>Linearization can lead to very large errors</a:t>
            </a:r>
          </a:p>
          <a:p>
            <a:r>
              <a:rPr lang="de-AT" dirty="0"/>
              <a:t>However, one can make very good statements about the behavior of the nonlinear system through linearization (around the equilibrium positions!):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6300788" y="6409134"/>
            <a:ext cx="2133600" cy="476250"/>
          </a:xfrm>
        </p:spPr>
        <p:txBody>
          <a:bodyPr/>
          <a:lstStyle/>
          <a:p>
            <a:endParaRPr lang="de-AT" altLang="de-DE" dirty="0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59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11188" y="6409134"/>
            <a:ext cx="5040312" cy="476250"/>
          </a:xfrm>
        </p:spPr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4615748" y="3921215"/>
                <a:ext cx="434874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600" dirty="0"/>
                  <a:t>Das lokale Verhalten des nicht </a:t>
                </a:r>
                <a:r>
                  <a:rPr lang="de-AT" sz="1600" dirty="0" err="1"/>
                  <a:t>linearisierten</a:t>
                </a:r>
                <a:r>
                  <a:rPr lang="de-AT" sz="1600" dirty="0"/>
                  <a:t> Systems ändert sich bereits stark wenn man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AT" sz="1600" dirty="0"/>
                  <a:t> minimal </a:t>
                </a:r>
                <a:r>
                  <a:rPr lang="de-AT" sz="1600"/>
                  <a:t>ändert:</a:t>
                </a:r>
              </a:p>
              <a:p>
                <a:endParaRPr lang="de-AT" sz="1600" dirty="0"/>
              </a:p>
              <a:p>
                <a:r>
                  <a:rPr lang="de-AT" sz="1600" dirty="0"/>
                  <a:t>Kleine Änderung in den Anfangswerten</a:t>
                </a:r>
              </a:p>
              <a:p>
                <a:r>
                  <a:rPr lang="de-AT" sz="1600"/>
                  <a:t>ergeben </a:t>
                </a:r>
                <a:r>
                  <a:rPr lang="de-AT" sz="1600" dirty="0"/>
                  <a:t>große Änderungen in den Lösungen</a:t>
                </a:r>
              </a:p>
              <a:p>
                <a:endParaRPr lang="de-AT" sz="1600" dirty="0"/>
              </a:p>
              <a:p>
                <a:endParaRPr lang="de-AT" sz="1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748" y="3921215"/>
                <a:ext cx="4348740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700" t="-88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46552" y="3015922"/>
                <a:ext cx="39821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dirty="0"/>
                  <a:t>Wie verhält sich das </a:t>
                </a:r>
                <a:r>
                  <a:rPr lang="de-AT" b="1" dirty="0"/>
                  <a:t>nichtlineare</a:t>
                </a:r>
                <a:r>
                  <a:rPr lang="de-AT" dirty="0"/>
                  <a:t> System 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AT" dirty="0"/>
                  <a:t> ?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52" y="3015922"/>
                <a:ext cx="3982132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23" t="-5660" b="-1415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4615748" y="2978154"/>
                <a:ext cx="36086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dirty="0"/>
                  <a:t>Wie verhält sich das </a:t>
                </a:r>
                <a:r>
                  <a:rPr lang="de-AT" b="1" dirty="0"/>
                  <a:t>nichtlineare</a:t>
                </a:r>
              </a:p>
              <a:p>
                <a:r>
                  <a:rPr lang="de-AT" dirty="0"/>
                  <a:t>System 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AT" dirty="0"/>
                  <a:t>?</a:t>
                </a: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748" y="2978154"/>
                <a:ext cx="3608680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351" t="-5660" r="-1014" b="-1415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221648" y="3946367"/>
                <a:ext cx="434874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600" dirty="0"/>
                  <a:t>Das lokale Verhalten des nicht </a:t>
                </a:r>
                <a:r>
                  <a:rPr lang="de-AT" sz="1600" dirty="0" err="1"/>
                  <a:t>linearisierten</a:t>
                </a:r>
                <a:r>
                  <a:rPr lang="de-AT" sz="1600" dirty="0"/>
                  <a:t> Systems ändert sich nur wenig wenn man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AT" sz="1600" dirty="0"/>
                  <a:t> minimal ändert:</a:t>
                </a:r>
              </a:p>
              <a:p>
                <a:endParaRPr lang="de-AT" sz="1600" dirty="0"/>
              </a:p>
              <a:p>
                <a:r>
                  <a:rPr lang="de-AT" sz="1600" dirty="0"/>
                  <a:t>Kleine Änderung in den Anfangswerten </a:t>
                </a:r>
              </a:p>
              <a:p>
                <a:r>
                  <a:rPr lang="de-AT" sz="1600" dirty="0"/>
                  <a:t>ergeben kleine Änderungen in den Lösungen</a:t>
                </a:r>
              </a:p>
              <a:p>
                <a:endParaRPr lang="de-AT" sz="1600" dirty="0"/>
              </a:p>
              <a:p>
                <a:endParaRPr lang="de-AT" sz="1600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8" y="3946367"/>
                <a:ext cx="4348740" cy="2062103"/>
              </a:xfrm>
              <a:prstGeom prst="rect">
                <a:avLst/>
              </a:prstGeom>
              <a:blipFill rotWithShape="0">
                <a:blip r:embed="rId6"/>
                <a:stretch>
                  <a:fillRect l="-700" t="-88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/>
          <p:cNvSpPr txBox="1"/>
          <p:nvPr/>
        </p:nvSpPr>
        <p:spPr>
          <a:xfrm>
            <a:off x="690170" y="5589240"/>
            <a:ext cx="3805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b="1" dirty="0"/>
              <a:t>(BOUNDARY-)STABLE BEHAVIOR</a:t>
            </a:r>
          </a:p>
          <a:p>
            <a:pPr algn="ctr"/>
            <a:r>
              <a:rPr lang="de-AT" dirty="0"/>
              <a:t>(stable oscillation,</a:t>
            </a:r>
          </a:p>
          <a:p>
            <a:pPr algn="ctr"/>
            <a:r>
              <a:rPr lang="de-AT" dirty="0"/>
              <a:t>not asymptotically stable)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959928" y="5620509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/>
              <a:t>UNSTABLE BEHAVIOR</a:t>
            </a:r>
          </a:p>
        </p:txBody>
      </p:sp>
      <p:sp>
        <p:nvSpPr>
          <p:cNvPr id="13" name="Rechteck 12"/>
          <p:cNvSpPr/>
          <p:nvPr/>
        </p:nvSpPr>
        <p:spPr>
          <a:xfrm>
            <a:off x="179512" y="2978154"/>
            <a:ext cx="4426184" cy="34988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/>
          <p:cNvSpPr/>
          <p:nvPr/>
        </p:nvSpPr>
        <p:spPr>
          <a:xfrm>
            <a:off x="4598479" y="2984442"/>
            <a:ext cx="4426184" cy="34988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346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48880"/>
            <a:ext cx="6841132" cy="622300"/>
          </a:xfrm>
        </p:spPr>
        <p:txBody>
          <a:bodyPr/>
          <a:lstStyle/>
          <a:p>
            <a:r>
              <a:rPr lang="de-AT" sz="3200" b="1" dirty="0"/>
              <a:t>Basics of Modeling and Simulation</a:t>
            </a:r>
            <a:br>
              <a:rPr lang="de-AT" sz="3200" b="1" dirty="0"/>
            </a:br>
            <a:endParaRPr lang="de-AT" sz="32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1104820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BD2819C-9A2A-17C9-602D-B12A18442F13}"/>
              </a:ext>
            </a:extLst>
          </p:cNvPr>
          <p:cNvSpPr/>
          <p:nvPr/>
        </p:nvSpPr>
        <p:spPr>
          <a:xfrm>
            <a:off x="467544" y="1700808"/>
            <a:ext cx="8136904" cy="360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940441-8946-243B-1458-1E3651A7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37530"/>
            <a:ext cx="6841132" cy="622300"/>
          </a:xfrm>
        </p:spPr>
        <p:txBody>
          <a:bodyPr/>
          <a:lstStyle/>
          <a:p>
            <a:r>
              <a:rPr lang="de-DE" dirty="0"/>
              <a:t>Stability theorem for nonlinear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C3DF84F-9D3B-1C0D-1E83-543465DED1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de-DE" kern="0" dirty="0"/>
              </a:p>
              <a:p>
                <a:endParaRPr lang="de-DE" dirty="0"/>
              </a:p>
              <a:p>
                <a:r>
                  <a:rPr lang="de-DE" kern="0" dirty="0"/>
                  <a:t>Haben alle </a:t>
                </a:r>
                <a:r>
                  <a:rPr lang="de-AT" kern="0" dirty="0"/>
                  <a:t>Eigenwerte des </a:t>
                </a:r>
                <a:r>
                  <a:rPr lang="de-AT" kern="0" dirty="0" err="1"/>
                  <a:t>linearisierten</a:t>
                </a:r>
                <a:r>
                  <a:rPr lang="de-AT" kern="0" dirty="0"/>
                  <a:t> Systems </a:t>
                </a:r>
                <a14:m>
                  <m:oMath xmlns:m="http://schemas.openxmlformats.org/officeDocument/2006/math">
                    <m:r>
                      <a:rPr lang="de-DE" i="1" ker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de-AT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ker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 ker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i="1" ker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de-DE" kern="0" dirty="0"/>
                  <a:t> einen </a:t>
                </a:r>
                <a:r>
                  <a:rPr lang="de-DE" b="1" kern="0" dirty="0"/>
                  <a:t>negativen Realteil</a:t>
                </a:r>
                <a:r>
                  <a:rPr lang="de-DE" kern="0" dirty="0"/>
                  <a:t>, dann ist die Gleichgewichtslage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i="1" ker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kern="0" dirty="0"/>
                  <a:t> </a:t>
                </a:r>
                <a:r>
                  <a:rPr lang="de-DE" b="1" kern="0" dirty="0"/>
                  <a:t>asymptotisch stabil</a:t>
                </a:r>
                <a:endParaRPr lang="de-AT" b="1" kern="0" dirty="0"/>
              </a:p>
              <a:p>
                <a:endParaRPr lang="de-DE" kern="0" dirty="0"/>
              </a:p>
              <a:p>
                <a:r>
                  <a:rPr lang="de-DE" kern="0" dirty="0"/>
                  <a:t>Hat auch nur ein Eigenwert des linearisierten Systems einen </a:t>
                </a:r>
                <a:r>
                  <a:rPr lang="de-DE" b="1" kern="0" dirty="0"/>
                  <a:t>positiven Realteil</a:t>
                </a:r>
                <a:r>
                  <a:rPr lang="de-DE" kern="0" dirty="0"/>
                  <a:t>, dann ist die Gleichgewichtslage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i="1" ker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kern="0" dirty="0"/>
                  <a:t> </a:t>
                </a:r>
                <a:r>
                  <a:rPr lang="de-DE" b="1" kern="0" dirty="0"/>
                  <a:t>instabil</a:t>
                </a:r>
                <a:endParaRPr lang="de-AT" kern="0" dirty="0"/>
              </a:p>
              <a:p>
                <a:endParaRPr lang="en-US" dirty="0"/>
              </a:p>
              <a:p>
                <a:r>
                  <a:rPr lang="en-US" dirty="0" err="1"/>
                  <a:t>Realteil</a:t>
                </a:r>
                <a:r>
                  <a:rPr lang="en-US" dirty="0"/>
                  <a:t> Null: </a:t>
                </a:r>
                <a:r>
                  <a:rPr lang="en-US" dirty="0" err="1"/>
                  <a:t>Keine</a:t>
                </a:r>
                <a:r>
                  <a:rPr lang="en-US" dirty="0"/>
                  <a:t> </a:t>
                </a:r>
                <a:r>
                  <a:rPr lang="en-US" dirty="0" err="1"/>
                  <a:t>Aussage</a:t>
                </a:r>
                <a:r>
                  <a:rPr lang="en-US" dirty="0"/>
                  <a:t> </a:t>
                </a:r>
                <a:r>
                  <a:rPr lang="en-US" dirty="0" err="1"/>
                  <a:t>möglich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C3DF84F-9D3B-1C0D-1E83-543465DED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57A3D2-CE5B-E21E-1089-D905142DCA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60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8A96E0-F752-564C-D1EB-415CA99F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2827441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de-DE" dirty="0"/>
              <a:t>Introduction to modeling and simulation</a:t>
            </a:r>
            <a:br>
              <a:rPr lang="de-DE" altLang="de-DE" dirty="0"/>
            </a:br>
            <a:endParaRPr lang="de-DE" altLang="de-DE" dirty="0"/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ubTitle" idx="4294967295"/>
          </p:nvPr>
        </p:nvSpPr>
        <p:spPr>
          <a:xfrm>
            <a:off x="5796136" y="2924944"/>
            <a:ext cx="3167062" cy="1151606"/>
          </a:xfrm>
        </p:spPr>
        <p:txBody>
          <a:bodyPr/>
          <a:lstStyle/>
          <a:p>
            <a:pPr marL="0" indent="0" algn="r">
              <a:buNone/>
            </a:pPr>
            <a:r>
              <a:rPr lang="de-DE" altLang="de-DE" dirty="0"/>
              <a:t>Gudrun Kinz</a:t>
            </a:r>
          </a:p>
          <a:p>
            <a:pPr marL="0" indent="0" algn="r">
              <a:buNone/>
            </a:pPr>
            <a:r>
              <a:rPr lang="de-DE" altLang="de-DE" dirty="0"/>
              <a:t>Bernhard Heinzl</a:t>
            </a:r>
          </a:p>
          <a:p>
            <a:pPr marL="0" indent="0" algn="r">
              <a:buNone/>
            </a:pPr>
            <a:r>
              <a:rPr lang="de-DE" altLang="de-DE" dirty="0"/>
              <a:t>WS 2024</a:t>
            </a:r>
          </a:p>
        </p:txBody>
      </p:sp>
    </p:spTree>
    <p:extLst>
      <p:ext uri="{BB962C8B-B14F-4D97-AF65-F5344CB8AC3E}">
        <p14:creationId xmlns:p14="http://schemas.microsoft.com/office/powerpoint/2010/main" val="2651577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for the numerical solution of differential equations</a:t>
            </a:r>
            <a:br>
              <a:rPr lang="de-DE" dirty="0"/>
            </a:b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62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0391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Literature used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9592" y="1771104"/>
            <a:ext cx="2823902" cy="417512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63</a:t>
            </a:fld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© FH Technikum Wien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300" y="1819796"/>
            <a:ext cx="3571875" cy="284797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754" y="4726327"/>
            <a:ext cx="1447800" cy="50482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679" y="5233586"/>
            <a:ext cx="4124325" cy="1162050"/>
          </a:xfrm>
          <a:prstGeom prst="rect">
            <a:avLst/>
          </a:prstGeom>
          <a:solidFill>
            <a:schemeClr val="accent1">
              <a:alpha val="13000"/>
            </a:schemeClr>
          </a:solidFill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88120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544" y="1268760"/>
            <a:ext cx="8278896" cy="482451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64</a:t>
            </a:fld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C6D91C81-38F9-A126-6FB6-753578CDBC85}"/>
                  </a:ext>
                </a:extLst>
              </p14:cNvPr>
              <p14:cNvContentPartPr/>
              <p14:nvPr/>
            </p14:nvContentPartPr>
            <p14:xfrm>
              <a:off x="986040" y="247680"/>
              <a:ext cx="6512040" cy="56664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C6D91C81-38F9-A126-6FB6-753578CDBC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6680" y="238320"/>
                <a:ext cx="6530760" cy="56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2043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988840"/>
            <a:ext cx="8526462" cy="3578146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dirty="0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65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p:sp>
        <p:nvSpPr>
          <p:cNvPr id="7" name="Rechteck 6"/>
          <p:cNvSpPr/>
          <p:nvPr/>
        </p:nvSpPr>
        <p:spPr>
          <a:xfrm>
            <a:off x="2627784" y="3717032"/>
            <a:ext cx="3528392" cy="44110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302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9350"/>
          <a:stretch/>
        </p:blipFill>
        <p:spPr>
          <a:xfrm>
            <a:off x="323528" y="1772816"/>
            <a:ext cx="8644640" cy="2808336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dirty="0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66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7E29618-A717-CDAB-E3DF-F4FACEB9978D}"/>
                  </a:ext>
                </a:extLst>
              </p14:cNvPr>
              <p14:cNvContentPartPr/>
              <p14:nvPr/>
            </p14:nvContentPartPr>
            <p14:xfrm>
              <a:off x="2010960" y="2742480"/>
              <a:ext cx="5772240" cy="37519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7E29618-A717-CDAB-E3DF-F4FACEB997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1600" y="2733120"/>
                <a:ext cx="5790960" cy="37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47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Principle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67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2ABE009-AEE5-95C0-B613-015B4EF8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3568" y="1196752"/>
            <a:ext cx="7502303" cy="504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B87176E3-35AA-738B-2222-6BDEA337AEAE}"/>
                  </a:ext>
                </a:extLst>
              </p14:cNvPr>
              <p14:cNvContentPartPr/>
              <p14:nvPr/>
            </p14:nvContentPartPr>
            <p14:xfrm>
              <a:off x="1807920" y="1085760"/>
              <a:ext cx="6831720" cy="408492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B87176E3-35AA-738B-2222-6BDEA337AE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8560" y="1076400"/>
                <a:ext cx="6850440" cy="41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68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Direction field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The direction field (described by the derivative) is given</a:t>
            </a:r>
          </a:p>
          <a:p>
            <a:pPr marL="0" indent="0">
              <a:buNone/>
            </a:pPr>
            <a:r>
              <a:rPr lang="de-AT" dirty="0"/>
              <a:t>The approximation of the exact solution is sought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68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42382" b="31144"/>
          <a:stretch/>
        </p:blipFill>
        <p:spPr>
          <a:xfrm>
            <a:off x="706141" y="2060848"/>
            <a:ext cx="791991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50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4650" y="2132856"/>
            <a:ext cx="8229600" cy="1440160"/>
          </a:xfrm>
        </p:spPr>
        <p:txBody>
          <a:bodyPr>
            <a:normAutofit fontScale="90000"/>
          </a:bodyPr>
          <a:lstStyle/>
          <a:p>
            <a:r>
              <a:rPr lang="de-AT" dirty="0"/>
              <a:t>Explicit Euler Method (also known as Euler-Cauchy Method)</a:t>
            </a:r>
            <a:br>
              <a:rPr lang="de-AT" dirty="0"/>
            </a:br>
            <a:br>
              <a:rPr lang="de-AT" dirty="0"/>
            </a:b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69</a:t>
            </a:fld>
            <a:endParaRPr lang="de-A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540591C0-F112-A7AA-07A9-2EC863BACA13}"/>
                  </a:ext>
                </a:extLst>
              </p14:cNvPr>
              <p14:cNvContentPartPr/>
              <p14:nvPr/>
            </p14:nvContentPartPr>
            <p14:xfrm>
              <a:off x="1717560" y="3920760"/>
              <a:ext cx="4324320" cy="22827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540591C0-F112-A7AA-07A9-2EC863BACA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8200" y="3911400"/>
                <a:ext cx="4343040" cy="230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3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7700" y="1412776"/>
            <a:ext cx="7848600" cy="2304256"/>
          </a:xfrm>
        </p:spPr>
        <p:txBody>
          <a:bodyPr/>
          <a:lstStyle/>
          <a:p>
            <a:r>
              <a:rPr lang="de-AT" dirty="0"/>
              <a:t>What is Modeling? What is Simulation? Why Simulation?</a:t>
            </a:r>
            <a:br>
              <a:rPr lang="de-AT" dirty="0"/>
            </a:br>
            <a:br>
              <a:rPr lang="de-AT" dirty="0"/>
            </a:br>
            <a:br>
              <a:rPr lang="de-AT" dirty="0"/>
            </a:br>
            <a:br>
              <a:rPr lang="de-AT" dirty="0"/>
            </a:br>
            <a:br>
              <a:rPr lang="de-AT" dirty="0"/>
            </a:b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013B1992-A634-4ACC-89E3-57C8D9E24DD6}" type="slidenum">
              <a:rPr lang="de-AT" altLang="de-DE" sz="800" smtClean="0">
                <a:solidFill>
                  <a:srgbClr val="626B71"/>
                </a:solidFill>
              </a:rPr>
              <a:pPr/>
              <a:t>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550315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356" b="28769"/>
          <a:stretch/>
        </p:blipFill>
        <p:spPr>
          <a:xfrm>
            <a:off x="1583159" y="188640"/>
            <a:ext cx="7560841" cy="453650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pic>
        <p:nvPicPr>
          <p:cNvPr id="9" name="Inhaltsplatzhalter 5"/>
          <p:cNvPicPr>
            <a:picLocks noChangeAspect="1"/>
          </p:cNvPicPr>
          <p:nvPr/>
        </p:nvPicPr>
        <p:blipFill rotWithShape="1">
          <a:blip r:embed="rId3"/>
          <a:srcRect l="25091" t="67201" r="24727" b="9218"/>
          <a:stretch/>
        </p:blipFill>
        <p:spPr bwMode="auto">
          <a:xfrm>
            <a:off x="1259632" y="4448430"/>
            <a:ext cx="5544616" cy="240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395536" y="476672"/>
            <a:ext cx="2808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3200"/>
              <a:t>EC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912800F7-BEBC-A323-714F-56A9C2FB5BAE}"/>
                  </a:ext>
                </a:extLst>
              </p14:cNvPr>
              <p14:cNvContentPartPr/>
              <p14:nvPr/>
            </p14:nvContentPartPr>
            <p14:xfrm>
              <a:off x="1163880" y="479160"/>
              <a:ext cx="7459920" cy="6039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912800F7-BEBC-A323-714F-56A9C2FB5B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520" y="469800"/>
                <a:ext cx="7478640" cy="605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852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591106"/>
            <a:ext cx="6841132" cy="622300"/>
          </a:xfrm>
        </p:spPr>
        <p:txBody>
          <a:bodyPr/>
          <a:lstStyle/>
          <a:p>
            <a:r>
              <a:rPr lang="de-AT" dirty="0"/>
              <a:t>Euler-Cauchy Method (or explicit Euler method)</a:t>
            </a:r>
            <a:br>
              <a:rPr lang="de-AT" dirty="0"/>
            </a:br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2085" y="1402099"/>
            <a:ext cx="7502303" cy="504123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93450038-3500-FB5B-6774-21971EDEF6C0}"/>
                  </a:ext>
                </a:extLst>
              </p14:cNvPr>
              <p14:cNvContentPartPr/>
              <p14:nvPr/>
            </p14:nvContentPartPr>
            <p14:xfrm>
              <a:off x="3412080" y="2802240"/>
              <a:ext cx="4168080" cy="146844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93450038-3500-FB5B-6774-21971EDEF6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2720" y="2792880"/>
                <a:ext cx="4186800" cy="14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0C6B45E-0577-9663-2333-00271247D693}"/>
                  </a:ext>
                </a:extLst>
              </p14:cNvPr>
              <p14:cNvContentPartPr/>
              <p14:nvPr/>
            </p14:nvContentPartPr>
            <p14:xfrm>
              <a:off x="3394440" y="1903320"/>
              <a:ext cx="4532400" cy="35877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0C6B45E-0577-9663-2333-00271247D6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5080" y="1893960"/>
                <a:ext cx="4551120" cy="36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7946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806711"/>
            <a:ext cx="6841132" cy="622300"/>
          </a:xfrm>
        </p:spPr>
        <p:txBody>
          <a:bodyPr/>
          <a:lstStyle/>
          <a:p>
            <a:r>
              <a:rPr lang="de-AT"/>
              <a:t>Euler-Cauchy Method (EC Method)</a:t>
            </a:r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4" y="1844824"/>
            <a:ext cx="8831598" cy="388922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7" name="Rechteck 6"/>
          <p:cNvSpPr/>
          <p:nvPr/>
        </p:nvSpPr>
        <p:spPr>
          <a:xfrm>
            <a:off x="1619672" y="3863459"/>
            <a:ext cx="3456384" cy="3576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/>
          <p:cNvSpPr/>
          <p:nvPr/>
        </p:nvSpPr>
        <p:spPr>
          <a:xfrm>
            <a:off x="2411760" y="3075398"/>
            <a:ext cx="4104456" cy="3576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/>
          <p:cNvSpPr txBox="1"/>
          <p:nvPr/>
        </p:nvSpPr>
        <p:spPr>
          <a:xfrm>
            <a:off x="755576" y="5734052"/>
            <a:ext cx="534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/>
              <a:t>=&gt; The EC method is a first-order method</a:t>
            </a:r>
          </a:p>
        </p:txBody>
      </p:sp>
      <p:sp>
        <p:nvSpPr>
          <p:cNvPr id="9" name="Rechteck 8"/>
          <p:cNvSpPr/>
          <p:nvPr/>
        </p:nvSpPr>
        <p:spPr>
          <a:xfrm>
            <a:off x="768958" y="5736424"/>
            <a:ext cx="5304555" cy="3576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A79A572E-CBE0-64BA-B01A-0447EBE3F7CF}"/>
                  </a:ext>
                </a:extLst>
              </p14:cNvPr>
              <p14:cNvContentPartPr/>
              <p14:nvPr/>
            </p14:nvContentPartPr>
            <p14:xfrm>
              <a:off x="2265120" y="3011040"/>
              <a:ext cx="1303920" cy="4989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A79A572E-CBE0-64BA-B01A-0447EBE3F7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5760" y="3001680"/>
                <a:ext cx="1322640" cy="5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330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898AC-A719-0C6B-9A87-4C406DB1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Intuition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C72E64A-0B4E-0FFD-609C-E9A285846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AT" dirty="0"/>
                  <a:t>Car </a:t>
                </a:r>
                <a:r>
                  <a:rPr lang="de-AT" dirty="0" err="1"/>
                  <a:t>is</a:t>
                </a:r>
                <a:r>
                  <a:rPr lang="de-AT" dirty="0"/>
                  <a:t> </a:t>
                </a:r>
                <a:r>
                  <a:rPr lang="de-AT" dirty="0" err="1"/>
                  <a:t>moving</a:t>
                </a:r>
                <a:r>
                  <a:rPr lang="de-AT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AT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 Which distance has been covered in the next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10 </m:t>
                    </m:r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</m:t>
                    </m:r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speed is not constant, the distance is just an approximation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C72E64A-0B4E-0FFD-609C-E9A285846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477" r="-38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E6FEC-2168-9959-E726-D7C76873C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06FB23-4A1F-1014-0FCA-6567B139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F45CC0-F803-32D1-5BA9-D3932B8F5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672" y="2303666"/>
            <a:ext cx="5667357" cy="12805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8A72E60-B9BA-27E5-E18C-78ADE33839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b="32762"/>
          <a:stretch/>
        </p:blipFill>
        <p:spPr>
          <a:xfrm>
            <a:off x="5690776" y="4832481"/>
            <a:ext cx="3405712" cy="1529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3B7AC3-1A55-1376-FBBB-250066F8B399}"/>
                  </a:ext>
                </a:extLst>
              </p:cNvPr>
              <p:cNvSpPr txBox="1"/>
              <p:nvPr/>
            </p:nvSpPr>
            <p:spPr>
              <a:xfrm>
                <a:off x="251520" y="393305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∗10 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≈167 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3B7AC3-1A55-1376-FBBB-250066F8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933056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7A04F091-3DC9-1809-62FE-D5AD8CFBECCD}"/>
                  </a:ext>
                </a:extLst>
              </p14:cNvPr>
              <p14:cNvContentPartPr/>
              <p14:nvPr/>
            </p14:nvContentPartPr>
            <p14:xfrm>
              <a:off x="1897920" y="4221000"/>
              <a:ext cx="2149200" cy="11124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7A04F091-3DC9-1809-62FE-D5AD8CFBE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8560" y="4211640"/>
                <a:ext cx="216792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865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BE477-25B5-3158-9D32-4B842E29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Intuition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FA630-7D0D-9614-84E6-F2D86E47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Charging an electric battery: How much energy does the battery take in over the next hour?</a:t>
            </a:r>
            <a:br>
              <a:rPr lang="de-AT" dirty="0"/>
            </a:b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see exercises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E661BB-27C9-6B7C-508E-B073907BBA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9D3272-D80E-A352-7F24-8F14A8A9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D71861-3CE2-D5EC-05D8-7020E4F7D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54" y="2564904"/>
            <a:ext cx="4486032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A5FB25A-D964-FB90-CB55-A721BA6A276A}"/>
                  </a:ext>
                </a:extLst>
              </p:cNvPr>
              <p:cNvSpPr txBox="1"/>
              <p:nvPr/>
            </p:nvSpPr>
            <p:spPr>
              <a:xfrm>
                <a:off x="971600" y="2420888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𝑆𝑜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𝑆𝑜</m:t>
                          </m:r>
                          <m:sSub>
                            <m:sSub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AT" dirty="0"/>
              </a:p>
              <a:p>
                <a:endParaRPr lang="de-AT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A5FB25A-D964-FB90-CB55-A721BA6A2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20888"/>
                <a:ext cx="338437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5CBB27D9-679E-559F-78CD-EC9BE773FCB7}"/>
                  </a:ext>
                </a:extLst>
              </p14:cNvPr>
              <p14:cNvContentPartPr/>
              <p14:nvPr/>
            </p14:nvContentPartPr>
            <p14:xfrm>
              <a:off x="2083320" y="2067120"/>
              <a:ext cx="2437200" cy="13129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5CBB27D9-679E-559F-78CD-EC9BE773FC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3960" y="2057760"/>
                <a:ext cx="2455920" cy="13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335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6295" y="432416"/>
            <a:ext cx="6841132" cy="622300"/>
          </a:xfrm>
        </p:spPr>
        <p:txBody>
          <a:bodyPr/>
          <a:lstStyle/>
          <a:p>
            <a:r>
              <a:rPr lang="de-AT" dirty="0"/>
              <a:t>Example Euler Method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72734" y="1452289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dirty="0"/>
              <a:t>Given: Initial value problem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342723"/>
            <a:ext cx="2255720" cy="63669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004352"/>
            <a:ext cx="4105310" cy="105406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72734" y="3472884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dirty="0"/>
              <a:t>Exact solution:</a:t>
            </a:r>
          </a:p>
        </p:txBody>
      </p:sp>
      <p:sp>
        <p:nvSpPr>
          <p:cNvPr id="12" name="Rechteck 11"/>
          <p:cNvSpPr/>
          <p:nvPr/>
        </p:nvSpPr>
        <p:spPr>
          <a:xfrm>
            <a:off x="436294" y="4287460"/>
            <a:ext cx="83121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400" dirty="0">
                <a:latin typeface="+mn-lt"/>
              </a:rPr>
              <a:t>Sought:</a:t>
            </a:r>
          </a:p>
          <a:p>
            <a:endParaRPr lang="de-AT" sz="2400" dirty="0">
              <a:latin typeface="+mn-lt"/>
            </a:endParaRPr>
          </a:p>
          <a:p>
            <a:r>
              <a:rPr lang="de-AT" sz="2400" dirty="0">
                <a:latin typeface="+mn-lt"/>
              </a:rPr>
              <a:t>The approximate solutions using the Euler-Cauchy Method (EC) for</a:t>
            </a:r>
          </a:p>
          <a:p>
            <a:r>
              <a:rPr lang="de-AT" sz="2400" i="1" dirty="0">
                <a:latin typeface="+mn-lt"/>
              </a:rPr>
              <a:t>h = 1/2 and h = 1/20 at x = −7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50519728-7E9A-EFF2-AF48-435005D9FA16}"/>
                  </a:ext>
                </a:extLst>
              </p14:cNvPr>
              <p14:cNvContentPartPr/>
              <p14:nvPr/>
            </p14:nvContentPartPr>
            <p14:xfrm>
              <a:off x="449280" y="2417400"/>
              <a:ext cx="5766840" cy="38199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50519728-7E9A-EFF2-AF48-435005D9FA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920" y="2408040"/>
                <a:ext cx="5785560" cy="38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05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Example EC Method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742" y="1758591"/>
            <a:ext cx="5689426" cy="1655746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44" y="3351412"/>
            <a:ext cx="7702495" cy="2160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4F1554D8-866C-20A0-26D5-6DBC76981D7B}"/>
                  </a:ext>
                </a:extLst>
              </p14:cNvPr>
              <p14:cNvContentPartPr/>
              <p14:nvPr/>
            </p14:nvContentPartPr>
            <p14:xfrm>
              <a:off x="891000" y="2701080"/>
              <a:ext cx="5907960" cy="227484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4F1554D8-866C-20A0-26D5-6DBC76981D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640" y="2691720"/>
                <a:ext cx="5926680" cy="229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650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Result for h = 1/2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036" y="2541053"/>
            <a:ext cx="8764964" cy="393436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27584" y="1916832"/>
            <a:ext cx="721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For h = 1/2, one obtains a very poor result (not acceptable)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DC0A2B3-FEF6-7E54-5235-D27B572C96B5}"/>
                  </a:ext>
                </a:extLst>
              </p14:cNvPr>
              <p14:cNvContentPartPr/>
              <p14:nvPr/>
            </p14:nvContentPartPr>
            <p14:xfrm>
              <a:off x="373680" y="3362400"/>
              <a:ext cx="7445520" cy="12538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DC0A2B3-FEF6-7E54-5235-D27B572C96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320" y="3353040"/>
                <a:ext cx="7464240" cy="12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206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Result for h = 1/20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993051"/>
            <a:ext cx="8678821" cy="378849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69EFA2CA-F1FA-D6E3-C0E9-508B605E8DC9}"/>
                  </a:ext>
                </a:extLst>
              </p14:cNvPr>
              <p14:cNvContentPartPr/>
              <p14:nvPr/>
            </p14:nvContentPartPr>
            <p14:xfrm>
              <a:off x="5508360" y="5571360"/>
              <a:ext cx="661680" cy="1324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69EFA2CA-F1FA-D6E3-C0E9-508B605E8D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9000" y="5562000"/>
                <a:ext cx="680400" cy="1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800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dirty="0"/>
              <a:t>Task</a:t>
            </a:r>
            <a:r>
              <a:rPr lang="de-AT" sz="2400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Implement in Excel </a:t>
                </a:r>
                <a:r>
                  <a:rPr lang="de-AT" sz="1800" dirty="0" err="1"/>
                  <a:t>Euler‘s</a:t>
                </a:r>
                <a:r>
                  <a:rPr lang="de-AT" sz="1800" dirty="0"/>
                  <a:t> </a:t>
                </a:r>
                <a:r>
                  <a:rPr lang="de-AT" sz="1800" dirty="0" err="1"/>
                  <a:t>method</a:t>
                </a:r>
                <a:r>
                  <a:rPr lang="de-AT" sz="1800" dirty="0"/>
                  <a:t>  </a:t>
                </a:r>
                <a:r>
                  <a:rPr lang="de-AT" sz="1800" dirty="0" err="1"/>
                  <a:t>for</a:t>
                </a:r>
                <a:r>
                  <a:rPr lang="de-AT" sz="1800" dirty="0"/>
                  <a:t> </a:t>
                </a:r>
                <a:r>
                  <a:rPr lang="de-AT" sz="1800" dirty="0" err="1"/>
                  <a:t>the</a:t>
                </a:r>
                <a:r>
                  <a:rPr lang="de-AT" sz="1800" dirty="0"/>
                  <a:t> </a:t>
                </a:r>
                <a:r>
                  <a:rPr lang="de-AT" sz="1800" dirty="0" err="1"/>
                  <a:t>numerical</a:t>
                </a:r>
                <a:r>
                  <a:rPr lang="de-AT" sz="1800" dirty="0"/>
                  <a:t> </a:t>
                </a:r>
                <a:r>
                  <a:rPr lang="de-AT" sz="1800" dirty="0" err="1"/>
                  <a:t>solution</a:t>
                </a:r>
                <a:r>
                  <a:rPr lang="de-AT" sz="1800" dirty="0"/>
                  <a:t> </a:t>
                </a:r>
                <a:r>
                  <a:rPr lang="de-AT" sz="1800" dirty="0" err="1"/>
                  <a:t>of</a:t>
                </a:r>
                <a:r>
                  <a:rPr lang="de-AT" sz="1800" dirty="0"/>
                  <a:t> </a:t>
                </a:r>
                <a:r>
                  <a:rPr lang="de-AT" sz="1800" dirty="0" err="1"/>
                  <a:t>the</a:t>
                </a:r>
                <a:r>
                  <a:rPr lang="de-AT" sz="1800" dirty="0"/>
                  <a:t> </a:t>
                </a:r>
                <a:r>
                  <a:rPr lang="de-AT" sz="1800" dirty="0" err="1"/>
                  <a:t>following</a:t>
                </a:r>
                <a:r>
                  <a:rPr lang="de-AT" sz="1800" dirty="0"/>
                  <a:t> </a:t>
                </a:r>
                <a:r>
                  <a:rPr lang="de-AT" sz="1800" dirty="0" err="1"/>
                  <a:t>equation</a:t>
                </a:r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      </a:t>
                </a:r>
                <a:r>
                  <a:rPr lang="de-AT" sz="1800" dirty="0" err="1"/>
                  <a:t>for</a:t>
                </a:r>
                <a:r>
                  <a:rPr lang="de-AT" sz="1800" dirty="0"/>
                  <a:t>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de-AT" sz="1800" dirty="0"/>
                  <a:t>.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r>
                  <a:rPr lang="de-AT" sz="1800" dirty="0"/>
                  <a:t>Plot </a:t>
                </a:r>
                <a:r>
                  <a:rPr lang="de-AT" sz="1800" dirty="0" err="1"/>
                  <a:t>the</a:t>
                </a:r>
                <a:r>
                  <a:rPr lang="de-AT" sz="1800" dirty="0"/>
                  <a:t> </a:t>
                </a:r>
                <a:r>
                  <a:rPr lang="de-AT" sz="1800" dirty="0" err="1"/>
                  <a:t>solution</a:t>
                </a:r>
                <a:endParaRPr lang="de-AT" sz="1800" dirty="0"/>
              </a:p>
              <a:p>
                <a:pPr marL="2690813" indent="0">
                  <a:buNone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de-AT" sz="1800" b="0" dirty="0"/>
                  <a:t> </a:t>
                </a:r>
              </a:p>
              <a:p>
                <a:pPr marL="2690813" indent="0">
                  <a:buNone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de-AT" sz="1800" b="0" dirty="0"/>
                  <a:t> </a:t>
                </a:r>
              </a:p>
              <a:p>
                <a:pPr marL="2690813" indent="0">
                  <a:buNone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AT" sz="1800" b="0" dirty="0"/>
                  <a:t> </a:t>
                </a:r>
              </a:p>
              <a:p>
                <a:pPr marL="2690813" indent="0">
                  <a:buNone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de-AT" sz="1800" dirty="0"/>
                  <a:t> </a:t>
                </a:r>
              </a:p>
              <a:p>
                <a:pPr marL="0" indent="0">
                  <a:buNone/>
                </a:pPr>
                <a:r>
                  <a:rPr lang="de-AT" sz="1800" dirty="0"/>
                  <a:t>      and </a:t>
                </a:r>
                <a:r>
                  <a:rPr lang="de-AT" sz="1800" dirty="0" err="1"/>
                  <a:t>compare</a:t>
                </a:r>
                <a:r>
                  <a:rPr lang="de-AT" sz="1800" dirty="0"/>
                  <a:t> </a:t>
                </a:r>
                <a:r>
                  <a:rPr lang="de-AT" sz="1800" dirty="0" err="1"/>
                  <a:t>the</a:t>
                </a:r>
                <a:r>
                  <a:rPr lang="de-AT" sz="1800" dirty="0"/>
                  <a:t> </a:t>
                </a:r>
                <a:r>
                  <a:rPr lang="de-AT" sz="1800" dirty="0" err="1"/>
                  <a:t>results</a:t>
                </a:r>
                <a:r>
                  <a:rPr lang="de-AT" sz="1800" dirty="0"/>
                  <a:t>.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466" t="-74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79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419872" y="1916832"/>
                <a:ext cx="2604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916832"/>
                <a:ext cx="26048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639" r="-1639" b="-2608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25E50F08-3E6D-A20F-1459-33B48BD5A726}"/>
                  </a:ext>
                </a:extLst>
              </p14:cNvPr>
              <p14:cNvContentPartPr/>
              <p14:nvPr/>
            </p14:nvContentPartPr>
            <p14:xfrm>
              <a:off x="3407760" y="2214720"/>
              <a:ext cx="1134720" cy="262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25E50F08-3E6D-A20F-1459-33B48BD5A7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8400" y="2205360"/>
                <a:ext cx="115344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10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Examples…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Suspension of a car  Spring-Mass-Damper 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330" y="3300489"/>
            <a:ext cx="5221267" cy="284814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8827" t="21651" r="68704" b="53279"/>
          <a:stretch/>
        </p:blipFill>
        <p:spPr>
          <a:xfrm>
            <a:off x="611188" y="3225863"/>
            <a:ext cx="2016224" cy="158417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9359" t="58278" r="52555" b="25769"/>
          <a:stretch/>
        </p:blipFill>
        <p:spPr>
          <a:xfrm>
            <a:off x="605012" y="5140519"/>
            <a:ext cx="2520280" cy="100811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b="29458"/>
          <a:stretch/>
        </p:blipFill>
        <p:spPr>
          <a:xfrm>
            <a:off x="2096572" y="1628800"/>
            <a:ext cx="4890532" cy="17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87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Solution: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538" y="5229200"/>
            <a:ext cx="7848600" cy="790600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The method becomes unstable for larger step sizes! Method error becomes too large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55" y="935120"/>
            <a:ext cx="4842565" cy="40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2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Considerations for improving the numerical solution</a:t>
            </a:r>
            <a:br>
              <a:rPr lang="de-AT" dirty="0"/>
            </a:b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844675"/>
                <a:ext cx="7848600" cy="4248621"/>
              </a:xfrm>
            </p:spPr>
            <p:txBody>
              <a:bodyPr/>
              <a:lstStyle/>
              <a:p>
                <a:endParaRPr lang="de-AT" dirty="0"/>
              </a:p>
              <a:p>
                <a:pPr marL="0" indent="0">
                  <a:buNone/>
                </a:pPr>
                <a:endParaRPr lang="de-AT" dirty="0"/>
              </a:p>
              <a:p>
                <a:r>
                  <a:rPr lang="de-AT" dirty="0"/>
                  <a:t>Wovon hängt die Genauigkeit maßgeblich ab?</a:t>
                </a:r>
                <a:br>
                  <a:rPr lang="de-AT" dirty="0"/>
                </a:br>
                <a:r>
                  <a:rPr lang="de-AT" dirty="0">
                    <a:sym typeface="Wingdings" panose="05000000000000000000" pitchFamily="2" charset="2"/>
                  </a:rPr>
                  <a:t> Schrittweite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</m:t>
                    </m:r>
                  </m:oMath>
                </a14:m>
                <a:r>
                  <a:rPr lang="de-AT" dirty="0"/>
                  <a:t> !</a:t>
                </a:r>
              </a:p>
              <a:p>
                <a:endParaRPr lang="de-AT" dirty="0"/>
              </a:p>
              <a:p>
                <a:r>
                  <a:rPr lang="de-AT" dirty="0"/>
                  <a:t>Erhält man immer genauere Ergebnisse, wenn man die Schrittweite immer mehr verkleinert?</a:t>
                </a:r>
              </a:p>
              <a:p>
                <a:endParaRPr lang="de-AT" dirty="0"/>
              </a:p>
              <a:p>
                <a:r>
                  <a:rPr lang="de-AT" dirty="0"/>
                  <a:t>Wie kann man das EC-Verfahren verbessern?</a:t>
                </a:r>
              </a:p>
              <a:p>
                <a:endParaRPr lang="de-AT" dirty="0"/>
              </a:p>
              <a:p>
                <a:endParaRPr lang="de-AT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844675"/>
                <a:ext cx="7848600" cy="4248621"/>
              </a:xfrm>
              <a:blipFill>
                <a:blip r:embed="rId3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3688844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6456" y="494140"/>
            <a:ext cx="6841132" cy="622300"/>
          </a:xfrm>
        </p:spPr>
        <p:txBody>
          <a:bodyPr/>
          <a:lstStyle/>
          <a:p>
            <a:r>
              <a:rPr lang="de-AT" dirty="0"/>
              <a:t>Method error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36" y="1731136"/>
            <a:ext cx="8465012" cy="3891456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 dirty="0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82</a:t>
            </a:fld>
            <a:endParaRPr lang="de-AT" altLang="de-DE" sz="800" dirty="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p:sp>
        <p:nvSpPr>
          <p:cNvPr id="7" name="Rechteck 6"/>
          <p:cNvSpPr/>
          <p:nvPr/>
        </p:nvSpPr>
        <p:spPr>
          <a:xfrm>
            <a:off x="1006284" y="4021086"/>
            <a:ext cx="2341580" cy="29709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Rechteck 7"/>
          <p:cNvSpPr/>
          <p:nvPr/>
        </p:nvSpPr>
        <p:spPr>
          <a:xfrm>
            <a:off x="5004048" y="2414197"/>
            <a:ext cx="2160240" cy="32487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8"/>
          <p:cNvSpPr/>
          <p:nvPr/>
        </p:nvSpPr>
        <p:spPr>
          <a:xfrm>
            <a:off x="1907704" y="2103366"/>
            <a:ext cx="2720338" cy="35517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hteck 9"/>
          <p:cNvSpPr/>
          <p:nvPr/>
        </p:nvSpPr>
        <p:spPr>
          <a:xfrm>
            <a:off x="1635694" y="2383897"/>
            <a:ext cx="3440361" cy="35517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" name="Textfeld 2"/>
          <p:cNvSpPr txBox="1"/>
          <p:nvPr/>
        </p:nvSpPr>
        <p:spPr>
          <a:xfrm>
            <a:off x="1331640" y="1223156"/>
            <a:ext cx="6192688" cy="36933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AT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de-AT" dirty="0">
                <a:solidFill>
                  <a:schemeClr val="tx1"/>
                </a:solidFill>
              </a:rPr>
              <a:t>Method error := exact value – approximate value</a:t>
            </a:r>
          </a:p>
        </p:txBody>
      </p:sp>
      <p:sp>
        <p:nvSpPr>
          <p:cNvPr id="11" name="Rechteck 10"/>
          <p:cNvSpPr/>
          <p:nvPr/>
        </p:nvSpPr>
        <p:spPr>
          <a:xfrm>
            <a:off x="5796136" y="4018394"/>
            <a:ext cx="2952328" cy="35517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/>
          <p:cNvSpPr/>
          <p:nvPr/>
        </p:nvSpPr>
        <p:spPr>
          <a:xfrm>
            <a:off x="395536" y="4318177"/>
            <a:ext cx="2520280" cy="26295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3" name="Rechteck 12"/>
          <p:cNvSpPr/>
          <p:nvPr/>
        </p:nvSpPr>
        <p:spPr>
          <a:xfrm>
            <a:off x="3187330" y="3673017"/>
            <a:ext cx="2720338" cy="35517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38723861-6355-7521-CAAD-F44207A8C7EC}"/>
                  </a:ext>
                </a:extLst>
              </p14:cNvPr>
              <p14:cNvContentPartPr/>
              <p14:nvPr/>
            </p14:nvContentPartPr>
            <p14:xfrm>
              <a:off x="2037960" y="2398680"/>
              <a:ext cx="3837960" cy="16491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38723861-6355-7521-CAAD-F44207A8C7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8600" y="2389320"/>
                <a:ext cx="3856680" cy="16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0024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3139" y="733405"/>
            <a:ext cx="6841132" cy="622300"/>
          </a:xfrm>
        </p:spPr>
        <p:txBody>
          <a:bodyPr/>
          <a:lstStyle/>
          <a:p>
            <a:pPr algn="ctr"/>
            <a:r>
              <a:rPr lang="de-AT" dirty="0"/>
              <a:t>Total error = Method error + Rounding error</a:t>
            </a:r>
            <a:br>
              <a:rPr lang="de-AT" dirty="0"/>
            </a:br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9632" y="3414015"/>
            <a:ext cx="6452080" cy="273630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583139" y="1730557"/>
            <a:ext cx="7848600" cy="108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59C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46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AT" kern="0" dirty="0"/>
              <a:t>Do we always get more accurate results by continually reducing the step size?</a:t>
            </a:r>
          </a:p>
          <a:p>
            <a:pPr marL="0" indent="0">
              <a:buNone/>
            </a:pPr>
            <a:r>
              <a:rPr lang="de-AT" kern="0" dirty="0">
                <a:sym typeface="Wingdings" panose="05000000000000000000" pitchFamily="2" charset="2"/>
              </a:rPr>
              <a:t> NO – since rounding errors increase for small h</a:t>
            </a:r>
            <a:br>
              <a:rPr lang="de-AT" kern="0" dirty="0"/>
            </a:br>
            <a:endParaRPr lang="de-AT" kern="0" dirty="0"/>
          </a:p>
        </p:txBody>
      </p:sp>
      <p:sp>
        <p:nvSpPr>
          <p:cNvPr id="8" name="Rechteck 7"/>
          <p:cNvSpPr/>
          <p:nvPr/>
        </p:nvSpPr>
        <p:spPr>
          <a:xfrm>
            <a:off x="1979712" y="6145248"/>
            <a:ext cx="5304555" cy="3576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>
                <a:solidFill>
                  <a:schemeClr val="tx1"/>
                </a:solidFill>
              </a:rPr>
              <a:t>Total error for a first-order method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844319" y="4782167"/>
            <a:ext cx="31599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/>
              <a:t>Method error of first order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844319" y="5463707"/>
            <a:ext cx="18774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/>
              <a:t>Rounding error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868144" y="4441397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/>
              <a:t>Total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BC443A04-3B6E-DC3B-F63E-CF05DEDACF0A}"/>
                  </a:ext>
                </a:extLst>
              </p14:cNvPr>
              <p14:cNvContentPartPr/>
              <p14:nvPr/>
            </p14:nvContentPartPr>
            <p14:xfrm>
              <a:off x="1735200" y="3781440"/>
              <a:ext cx="5036400" cy="2370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BC443A04-3B6E-DC3B-F63E-CF05DEDACF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5840" y="3772080"/>
                <a:ext cx="5055120" cy="23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7440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Order of a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sz="1800" dirty="0"/>
                  <a:t>Ein Verfahren hat </a:t>
                </a:r>
                <a:r>
                  <a:rPr lang="de-AT" sz="1800" b="1" dirty="0"/>
                  <a:t>Ordnung p</a:t>
                </a:r>
                <a:r>
                  <a:rPr lang="de-AT" sz="1800" dirty="0"/>
                  <a:t> (Verfahrensordnung), falls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AT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AT" sz="1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A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für alle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AT" sz="1800" dirty="0"/>
                  <a:t> und eine Konstante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AT" sz="1800" dirty="0"/>
                  <a:t>.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D.h. der </a:t>
                </a:r>
                <a:r>
                  <a:rPr lang="de-AT" sz="1800" b="1" dirty="0"/>
                  <a:t>lokale Verfahrensfehler </a:t>
                </a:r>
                <a:r>
                  <a:rPr lang="de-AT" sz="1800" dirty="0"/>
                  <a:t>(=Abweichung zwischen der exakten Lösung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AT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A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AT" sz="1800" dirty="0"/>
                  <a:t> und der berechneten Näherung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AT" sz="1800" dirty="0"/>
                  <a:t> im Punkt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AT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AT" sz="1800" dirty="0"/>
                  <a:t>) konvergiert mit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r>
                  <a:rPr lang="de-AT" sz="1800" dirty="0"/>
                  <a:t> gegen Null (vgl. auch Folie zum Verfahrensfehler).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Der </a:t>
                </a:r>
                <a:r>
                  <a:rPr lang="de-AT" sz="1800" b="1" dirty="0"/>
                  <a:t>globale Verfahrensfehler </a:t>
                </a:r>
                <a:r>
                  <a:rPr lang="de-AT" sz="1800" dirty="0"/>
                  <a:t>konvergiert mit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AT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de-AT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de-AT" sz="1800" dirty="0"/>
                  <a:t> gegen Null.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Das bedeutet: Zu jedem Zeitpunkt gibt es eine Fehlerbeschränkung in Abhängigkeit der gewählten Schrittweite.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621" t="-747" b="-772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9" name="Geschweifte Klammer links 8"/>
          <p:cNvSpPr/>
          <p:nvPr/>
        </p:nvSpPr>
        <p:spPr>
          <a:xfrm rot="16200000">
            <a:off x="4031942" y="1521299"/>
            <a:ext cx="360040" cy="1584177"/>
          </a:xfrm>
          <a:prstGeom prst="leftBrace">
            <a:avLst>
              <a:gd name="adj1" fmla="val 3453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/>
          <p:cNvSpPr txBox="1"/>
          <p:nvPr/>
        </p:nvSpPr>
        <p:spPr>
          <a:xfrm>
            <a:off x="2951822" y="249392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Local method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97927A53-2481-2D4F-7A7A-35DE667630FB}"/>
                  </a:ext>
                </a:extLst>
              </p14:cNvPr>
              <p14:cNvContentPartPr/>
              <p14:nvPr/>
            </p14:nvContentPartPr>
            <p14:xfrm>
              <a:off x="1169640" y="1422720"/>
              <a:ext cx="7526520" cy="39610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97927A53-2481-2D4F-7A7A-35DE667630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0280" y="1413360"/>
                <a:ext cx="7545240" cy="39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5585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Method error visualized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196752"/>
                <a:ext cx="8346950" cy="51125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dirty="0"/>
                  <a:t>Verfahren 1. Ordnung heißt Verfahrensfehler verhält sich linear</a:t>
                </a:r>
              </a:p>
              <a:p>
                <a:pPr marL="0" indent="0">
                  <a:buNone/>
                </a:pPr>
                <a:r>
                  <a:rPr lang="de-AT" dirty="0"/>
                  <a:t>D.h. Schrittweite wird halbiert </a:t>
                </a:r>
                <a:r>
                  <a:rPr lang="de-AT" dirty="0">
                    <a:sym typeface="Wingdings" panose="05000000000000000000" pitchFamily="2" charset="2"/>
                  </a:rPr>
                  <a:t> Verfahrensfehler halbiert sich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 →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dirty="0"/>
                  <a:t>        </a:t>
                </a:r>
                <a:r>
                  <a:rPr lang="de-AT" dirty="0">
                    <a:sym typeface="Wingdings" panose="05000000000000000000" pitchFamily="2" charset="2"/>
                  </a:rPr>
                  <a:t>     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de-AT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AT" dirty="0"/>
              </a:p>
              <a:p>
                <a:pPr marL="0" indent="0" algn="ctr">
                  <a:buNone/>
                </a:pPr>
                <a:endParaRPr lang="de-AT" dirty="0"/>
              </a:p>
              <a:p>
                <a:pPr marL="0" indent="0">
                  <a:buNone/>
                </a:pPr>
                <a:endParaRPr lang="de-AT" dirty="0"/>
              </a:p>
              <a:p>
                <a:pPr marL="0" indent="0">
                  <a:buNone/>
                </a:pPr>
                <a:r>
                  <a:rPr lang="de-AT" dirty="0"/>
                  <a:t>Verfahren 2. Ordnung heißt Verfahrensfehler verhält sich quadratisch</a:t>
                </a:r>
              </a:p>
              <a:p>
                <a:pPr marL="0" indent="0">
                  <a:buNone/>
                </a:pPr>
                <a:r>
                  <a:rPr lang="de-AT" dirty="0"/>
                  <a:t>D.h. Schrittweite wird halbiert </a:t>
                </a:r>
                <a:r>
                  <a:rPr lang="de-AT" dirty="0">
                    <a:sym typeface="Wingdings" panose="05000000000000000000" pitchFamily="2" charset="2"/>
                  </a:rPr>
                  <a:t> Verfahrensfehler reduziert sich auf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1/4</m:t>
                    </m:r>
                  </m:oMath>
                </a14:m>
                <a:endParaRPr lang="de-AT" dirty="0"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 →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dirty="0"/>
                  <a:t>        </a:t>
                </a:r>
                <a:r>
                  <a:rPr lang="de-AT" dirty="0">
                    <a:sym typeface="Wingdings" panose="05000000000000000000" pitchFamily="2" charset="2"/>
                  </a:rPr>
                  <a:t>     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A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A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AT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AT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de-AT" dirty="0"/>
              </a:p>
              <a:p>
                <a:pPr marL="0" indent="0">
                  <a:buNone/>
                </a:pPr>
                <a:endParaRPr lang="de-AT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196752"/>
                <a:ext cx="8346950" cy="5112568"/>
              </a:xfrm>
              <a:blipFill>
                <a:blip r:embed="rId3"/>
                <a:stretch>
                  <a:fillRect l="-804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0CA19F60-C46A-3FD4-737E-2830DD3DFD6F}"/>
                  </a:ext>
                </a:extLst>
              </p14:cNvPr>
              <p14:cNvContentPartPr/>
              <p14:nvPr/>
            </p14:nvContentPartPr>
            <p14:xfrm>
              <a:off x="1646280" y="1491120"/>
              <a:ext cx="4356720" cy="3109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0CA19F60-C46A-3FD4-737E-2830DD3DFD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6920" y="1481760"/>
                <a:ext cx="4375440" cy="31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1360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Order of a method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Inhaltsplatzhalt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71600" y="1124744"/>
            <a:ext cx="6568888" cy="2785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Gerader Verbinder 7"/>
          <p:cNvCxnSpPr/>
          <p:nvPr/>
        </p:nvCxnSpPr>
        <p:spPr>
          <a:xfrm flipV="1">
            <a:off x="1441450" y="2597150"/>
            <a:ext cx="4298950" cy="10033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Ellipse 10"/>
          <p:cNvSpPr/>
          <p:nvPr/>
        </p:nvSpPr>
        <p:spPr>
          <a:xfrm>
            <a:off x="5593432" y="2427362"/>
            <a:ext cx="1800200" cy="47181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FF1647EB-0B02-C1B3-9C12-A4D5A9F95897}"/>
                  </a:ext>
                </a:extLst>
              </p14:cNvPr>
              <p14:cNvContentPartPr/>
              <p14:nvPr/>
            </p14:nvContentPartPr>
            <p14:xfrm>
              <a:off x="815400" y="1280520"/>
              <a:ext cx="8044920" cy="294480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FF1647EB-0B02-C1B3-9C12-A4D5A9F958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040" y="1271160"/>
                <a:ext cx="8063640" cy="29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147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de-DE" dirty="0"/>
              <a:t>Introduction to Modeling and Simulation</a:t>
            </a:r>
            <a:br>
              <a:rPr lang="de-DE" altLang="de-DE" dirty="0"/>
            </a:br>
            <a:endParaRPr lang="de-DE" altLang="de-DE" dirty="0"/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ubTitle" idx="4294967295"/>
          </p:nvPr>
        </p:nvSpPr>
        <p:spPr>
          <a:xfrm>
            <a:off x="5796136" y="2924944"/>
            <a:ext cx="3167062" cy="1151606"/>
          </a:xfrm>
        </p:spPr>
        <p:txBody>
          <a:bodyPr/>
          <a:lstStyle/>
          <a:p>
            <a:pPr marL="0" indent="0" algn="r">
              <a:buNone/>
            </a:pPr>
            <a:r>
              <a:rPr lang="de-DE" altLang="de-DE" dirty="0"/>
              <a:t>Gudrun Kinz</a:t>
            </a:r>
          </a:p>
          <a:p>
            <a:pPr marL="0" indent="0" algn="r">
              <a:buNone/>
            </a:pPr>
            <a:r>
              <a:rPr lang="de-DE" altLang="de-DE" dirty="0"/>
              <a:t>Bernhard Heinzl</a:t>
            </a:r>
          </a:p>
          <a:p>
            <a:pPr marL="0" indent="0" algn="r">
              <a:buNone/>
            </a:pPr>
            <a:r>
              <a:rPr lang="de-DE" altLang="de-DE" dirty="0"/>
              <a:t>WS 2024</a:t>
            </a:r>
          </a:p>
        </p:txBody>
      </p:sp>
    </p:spTree>
    <p:extLst>
      <p:ext uri="{BB962C8B-B14F-4D97-AF65-F5344CB8AC3E}">
        <p14:creationId xmlns:p14="http://schemas.microsoft.com/office/powerpoint/2010/main" val="998810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sz="3200" dirty="0"/>
          </a:p>
          <a:p>
            <a:pPr marL="0" indent="0">
              <a:buNone/>
            </a:pPr>
            <a:endParaRPr lang="de-AT" sz="3200" dirty="0"/>
          </a:p>
          <a:p>
            <a:pPr marL="0" indent="0">
              <a:buNone/>
            </a:pPr>
            <a:endParaRPr lang="de-AT" sz="3200" dirty="0"/>
          </a:p>
          <a:p>
            <a:pPr marL="0" indent="0">
              <a:buNone/>
            </a:pPr>
            <a:r>
              <a:rPr lang="de-AT" sz="3200" dirty="0"/>
              <a:t>Excursus: Newton's Method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88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550300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Newton's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986910" cy="4895056"/>
              </a:xfrm>
            </p:spPr>
            <p:txBody>
              <a:bodyPr/>
              <a:lstStyle/>
              <a:p>
                <a:r>
                  <a:rPr lang="de-AT" sz="1800" dirty="0"/>
                  <a:t>Das Newton-Verfahren (auch Newton-</a:t>
                </a:r>
                <a:r>
                  <a:rPr lang="de-AT" sz="1800" dirty="0" err="1"/>
                  <a:t>Raphson</a:t>
                </a:r>
                <a:r>
                  <a:rPr lang="de-AT" sz="1800" dirty="0"/>
                  <a:t>-Verfahren genannt) ist eines der numerischen Standardverfahren zur Lösung von nichtlinearen Gleichungen bzw. Gleichungssystemen.</a:t>
                </a:r>
              </a:p>
              <a:p>
                <a:r>
                  <a:rPr lang="de-AT" sz="1800" dirty="0"/>
                  <a:t>Gegeben sei also eine Gleichung</a:t>
                </a:r>
              </a:p>
              <a:p>
                <a:endParaRPr lang="de-AT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de-AT" sz="1800" dirty="0"/>
              </a:p>
              <a:p>
                <a:pPr marL="0" indent="0">
                  <a:buNone/>
                </a:pPr>
                <a:endParaRPr lang="de-AT" sz="1100" dirty="0"/>
              </a:p>
              <a:p>
                <a:pPr marL="0" indent="0">
                  <a:buNone/>
                </a:pPr>
                <a:r>
                  <a:rPr lang="de-AT" sz="1800" dirty="0"/>
                  <a:t>     gesucht ist die Lösung (Approximation)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AT" sz="1800" dirty="0"/>
                  <a:t>.</a:t>
                </a:r>
              </a:p>
              <a:p>
                <a:r>
                  <a:rPr lang="de-AT" sz="1800" dirty="0"/>
                  <a:t>Dabei sei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de-AT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]→</m:t>
                    </m:r>
                  </m:oMath>
                </a14:m>
                <a:r>
                  <a:rPr lang="de-AT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AT" sz="1800" dirty="0"/>
                  <a:t> stetig differenzierbar und besitze im Intervall eine einfache Nullstelle.</a:t>
                </a:r>
              </a:p>
              <a:p>
                <a:r>
                  <a:rPr lang="de-AT" sz="1800" dirty="0"/>
                  <a:t>Iterationsvorschrift:</a:t>
                </a:r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r>
                  <a:rPr lang="de-AT" sz="1800" dirty="0"/>
                  <a:t>Für die Iteration ist ein Startwert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AT" sz="1800" dirty="0"/>
                  <a:t> notwendig.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986910" cy="4895056"/>
              </a:xfrm>
              <a:blipFill rotWithShape="0">
                <a:blip r:embed="rId3"/>
                <a:stretch>
                  <a:fillRect l="-458" t="-747" b="-62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89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796" y="4592139"/>
            <a:ext cx="2215704" cy="73856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378344" y="4549629"/>
            <a:ext cx="2344862" cy="82358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11A2B110-1ACB-3BBE-C2EB-AB423E66BB2C}"/>
                  </a:ext>
                </a:extLst>
              </p14:cNvPr>
              <p14:cNvContentPartPr/>
              <p14:nvPr/>
            </p14:nvContentPartPr>
            <p14:xfrm>
              <a:off x="3326400" y="2699640"/>
              <a:ext cx="1886760" cy="32965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11A2B110-1ACB-3BBE-C2EB-AB423E66BB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7040" y="2690280"/>
                <a:ext cx="1905480" cy="331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23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Examples...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Electrical RLC Oscillator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7175"/>
            <a:ext cx="3403826" cy="252028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954" y="3454234"/>
            <a:ext cx="5287755" cy="28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956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0DD0D-5ECD-6F1D-D1B0-90610392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Example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AFA40A-43C9-0C98-5D90-DF313BEE0B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90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52941C-74F9-6A42-E573-9EC1E74F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6C827CEE-7A2F-65F7-0AA9-6943EA42F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sz="1800" dirty="0"/>
                  <a:t>Nichtlineares Gleichungssystem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AT" sz="1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de-AT" sz="1800" b="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mit den Startwerten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de-AT" sz="18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2,0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de-AT" sz="1800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6C827CEE-7A2F-65F7-0AA9-6943EA42F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621" t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0458930E-97E6-2F83-C9FE-67E9A4D70491}"/>
                  </a:ext>
                </a:extLst>
              </p14:cNvPr>
              <p14:cNvContentPartPr/>
              <p14:nvPr/>
            </p14:nvContentPartPr>
            <p14:xfrm>
              <a:off x="3511080" y="1725120"/>
              <a:ext cx="3172680" cy="360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0458930E-97E6-2F83-C9FE-67E9A4D704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720" y="1715760"/>
                <a:ext cx="3191400" cy="36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5609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Newton's Method – Interpretation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Geometrisch interpretiert wird am Ausgangspunkt die Tangente bestimmt und die Nullstelle der Tangente als verbesserte Näherung der Lösung verwendet.</a:t>
                </a:r>
              </a:p>
              <a:p>
                <a:r>
                  <a:rPr lang="de-AT" sz="1800" dirty="0"/>
                  <a:t>Die Nullstelle der Tangente ist dann der Ausgangspunkt für die nächste Iteration.</a:t>
                </a:r>
              </a:p>
              <a:p>
                <a:r>
                  <a:rPr lang="de-AT" sz="1800" dirty="0"/>
                  <a:t>Die Iteration wird beendet, wenn die Approximation hinreichend genau ist. Abbruchbedingung z.B.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AT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 rotWithShape="0">
                <a:blip r:embed="rId3"/>
                <a:stretch>
                  <a:fillRect l="-466" t="-747" r="-2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91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4BA8AF5C-2FBB-0BC2-648E-B29B7ED53AA8}"/>
                  </a:ext>
                </a:extLst>
              </p14:cNvPr>
              <p14:cNvContentPartPr/>
              <p14:nvPr/>
            </p14:nvContentPartPr>
            <p14:xfrm>
              <a:off x="620280" y="3458520"/>
              <a:ext cx="4615560" cy="238824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4BA8AF5C-2FBB-0BC2-648E-B29B7ED53A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920" y="3449160"/>
                <a:ext cx="4634280" cy="24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3597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Newton's Method – Interpretation (2)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92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1143000"/>
            <a:ext cx="6410325" cy="45720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73708" y="5758191"/>
            <a:ext cx="2701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715451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Newton's Method in Multiple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Für Gleichungssysteme (mehrere Gleichungen, mehrere Unbekannte) sind </a:t>
                </a:r>
                <a14:m>
                  <m:oMath xmlns:m="http://schemas.openxmlformats.org/officeDocument/2006/math">
                    <m:r>
                      <a:rPr lang="de-AT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AT" sz="1800" dirty="0"/>
                  <a:t> und </a:t>
                </a:r>
                <a14:m>
                  <m:oMath xmlns:m="http://schemas.openxmlformats.org/officeDocument/2006/math">
                    <m:r>
                      <a:rPr lang="de-AT" sz="1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AT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AT" sz="1800" dirty="0"/>
                  <a:t> vektorwertig:</a:t>
                </a:r>
              </a:p>
              <a:p>
                <a:endParaRPr lang="de-AT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de-A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de-AT" sz="1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pPr marL="0" indent="0">
                  <a:buNone/>
                </a:pPr>
                <a:endParaRPr lang="de-AT" sz="1100" dirty="0"/>
              </a:p>
              <a:p>
                <a:pPr marL="0" indent="0">
                  <a:buNone/>
                </a:pPr>
                <a:r>
                  <a:rPr lang="de-AT" sz="1800" dirty="0"/>
                  <a:t>     und die Iterationsvorschrift lautet dann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     mit der Jacobi-Matrix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de-A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de-AT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AT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de-AT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A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A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de-AT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1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de-AT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AT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de-A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A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AT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A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A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de-AT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A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A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de-AT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A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A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de-AT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A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A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A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 rotWithShape="0">
                <a:blip r:embed="rId3"/>
                <a:stretch>
                  <a:fillRect l="-466" t="-747" b="-846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93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11188" y="6237288"/>
            <a:ext cx="3888804" cy="476250"/>
          </a:xfrm>
        </p:spPr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916091"/>
            <a:ext cx="2071689" cy="690563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>
            <a:off x="4325814" y="3645608"/>
            <a:ext cx="432048" cy="51665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/>
          <p:cNvSpPr txBox="1"/>
          <p:nvPr/>
        </p:nvSpPr>
        <p:spPr>
          <a:xfrm>
            <a:off x="6516216" y="307670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… 1-dim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516216" y="42930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… n-dim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928" y="4293096"/>
            <a:ext cx="2954858" cy="410275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3248928" y="4229385"/>
            <a:ext cx="2952824" cy="537695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0C017964-A1C9-30CA-781F-C9B739E7E76D}"/>
                  </a:ext>
                </a:extLst>
              </p14:cNvPr>
              <p14:cNvContentPartPr/>
              <p14:nvPr/>
            </p14:nvContentPartPr>
            <p14:xfrm>
              <a:off x="3291120" y="3141000"/>
              <a:ext cx="2435040" cy="16318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0C017964-A1C9-30CA-781F-C9B739E7E7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1760" y="3131640"/>
                <a:ext cx="2453760" cy="165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287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sz="1800" dirty="0"/>
                  <a:t>Lösen Sie das (nichtlineare) Gleichungssystem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AT" sz="1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de-AT" sz="1800" b="0" dirty="0"/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dirty="0"/>
                  <a:t>mit den Startwerten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de-AT" sz="18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2,0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621" t="-74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94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8130C691-1BDF-E11B-B08E-CBC13BEE62BC}"/>
                  </a:ext>
                </a:extLst>
              </p14:cNvPr>
              <p14:cNvContentPartPr/>
              <p14:nvPr/>
            </p14:nvContentPartPr>
            <p14:xfrm>
              <a:off x="3688200" y="1719360"/>
              <a:ext cx="2299320" cy="33397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8130C691-1BDF-E11B-B08E-CBC13BEE62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8840" y="1710000"/>
                <a:ext cx="2318040" cy="33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0436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dirty="0"/>
              <a:t>Python fsolve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Das Python-Package </a:t>
                </a:r>
                <a:r>
                  <a:rPr lang="de-AT" sz="1800" b="1" dirty="0" err="1"/>
                  <a:t>scipy.optimize</a:t>
                </a:r>
                <a:r>
                  <a:rPr lang="de-AT" sz="1800" b="1" dirty="0"/>
                  <a:t> </a:t>
                </a:r>
                <a:r>
                  <a:rPr lang="de-AT" sz="1800" dirty="0"/>
                  <a:t>liefert die </a:t>
                </a:r>
                <a:r>
                  <a:rPr lang="de-AT" sz="1800" dirty="0" err="1"/>
                  <a:t>funktion</a:t>
                </a:r>
                <a:r>
                  <a:rPr lang="de-AT" sz="1800" b="1" dirty="0"/>
                  <a:t> </a:t>
                </a:r>
                <a:r>
                  <a:rPr lang="de-AT" sz="1800" b="1" dirty="0" err="1"/>
                  <a:t>fsolve</a:t>
                </a:r>
                <a:r>
                  <a:rPr lang="de-AT" sz="1800" b="1" dirty="0"/>
                  <a:t>()</a:t>
                </a:r>
                <a:r>
                  <a:rPr lang="de-AT" sz="1800" dirty="0"/>
                  <a:t> zum Lösen von nichtlinearen Gleichungssystemen der Form</a:t>
                </a:r>
                <a:br>
                  <a:rPr lang="de-AT" sz="1800" dirty="0"/>
                </a:b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AT" sz="1800" dirty="0"/>
              </a:p>
              <a:p>
                <a:r>
                  <a:rPr lang="de-AT" sz="1800" dirty="0"/>
                  <a:t>Verwendet ein Newton-Verfahren (allerdings modifiziert)</a:t>
                </a:r>
              </a:p>
              <a:p>
                <a:r>
                  <a:rPr lang="de-AT" sz="1800" dirty="0"/>
                  <a:t>Modifikationen zur Verbesserung der Konvergenz, Stabilität, Behandlung von Singularitäten, Effizienzsteigerung, etc.</a:t>
                </a:r>
              </a:p>
              <a:p>
                <a:endParaRPr lang="de-AT" sz="1800" dirty="0">
                  <a:cs typeface="Courier New" panose="02070309020205020404" pitchFamily="49" charset="0"/>
                </a:endParaRPr>
              </a:p>
              <a:p>
                <a:r>
                  <a:rPr lang="de-AT" sz="1800" dirty="0">
                    <a:cs typeface="Courier New" panose="02070309020205020404" pitchFamily="49" charset="0"/>
                  </a:rPr>
                  <a:t>Syntax: </a:t>
                </a:r>
                <a:br>
                  <a:rPr lang="de-AT" sz="1800" dirty="0">
                    <a:cs typeface="Courier New" panose="02070309020205020404" pitchFamily="49" charset="0"/>
                  </a:rPr>
                </a:br>
                <a:r>
                  <a:rPr lang="de-AT" sz="1800" dirty="0">
                    <a:cs typeface="Courier New" panose="02070309020205020404" pitchFamily="49" charset="0"/>
                  </a:rPr>
                  <a:t>		</a:t>
                </a:r>
                <a:r>
                  <a:rPr lang="de-AT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 = </a:t>
                </a:r>
                <a:r>
                  <a:rPr lang="de-AT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fsolve</a:t>
                </a:r>
                <a:r>
                  <a:rPr lang="de-AT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de-AT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fun</a:t>
                </a:r>
                <a:r>
                  <a:rPr lang="de-AT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x0)</a:t>
                </a:r>
              </a:p>
              <a:p>
                <a:endParaRPr lang="de-AT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de-AT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de-AT" sz="1800" dirty="0">
                    <a:cs typeface="Courier New" panose="02070309020205020404" pitchFamily="49" charset="0"/>
                    <a:sym typeface="Wingdings" panose="05000000000000000000" pitchFamily="2" charset="2"/>
                  </a:rPr>
                  <a:t>       siehe </a:t>
                </a:r>
                <a:r>
                  <a:rPr lang="de-AT" sz="18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fsolve_demo.py</a:t>
                </a:r>
                <a:endParaRPr lang="de-AT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>
                <a:blip r:embed="rId3"/>
                <a:stretch>
                  <a:fillRect l="-466" t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95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1070650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Newton's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4"/>
                <a:ext cx="8274942" cy="54726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sz="1800" b="1" dirty="0"/>
                  <a:t>Eigenschaften:</a:t>
                </a:r>
              </a:p>
              <a:p>
                <a:r>
                  <a:rPr lang="de-AT" sz="1800" dirty="0"/>
                  <a:t>Konvergenzordnung 2</a:t>
                </a:r>
              </a:p>
              <a:p>
                <a:r>
                  <a:rPr lang="de-AT" sz="1800" dirty="0"/>
                  <a:t>Erste Ableitung notwendig</a:t>
                </a:r>
              </a:p>
              <a:p>
                <a:r>
                  <a:rPr lang="de-AT" sz="1800" dirty="0">
                    <a:sym typeface="Wingdings" panose="05000000000000000000" pitchFamily="2" charset="2"/>
                  </a:rPr>
                  <a:t> Iteration k</a:t>
                </a:r>
                <a:r>
                  <a:rPr lang="de-AT" sz="1800" dirty="0"/>
                  <a:t>onvergiert </a:t>
                </a:r>
                <a:r>
                  <a:rPr lang="de-AT" sz="1800" b="1" dirty="0"/>
                  <a:t>„schnell“</a:t>
                </a:r>
                <a:r>
                  <a:rPr lang="de-AT" sz="1800" dirty="0"/>
                  <a:t> gegen die gesuchte Lösung, </a:t>
                </a:r>
                <a:br>
                  <a:rPr lang="de-AT" sz="1800" dirty="0"/>
                </a:br>
                <a:r>
                  <a:rPr lang="de-AT" sz="1800" dirty="0"/>
                  <a:t>Ableitung zu berechnen ist aber </a:t>
                </a:r>
                <a:r>
                  <a:rPr lang="de-AT" sz="1800" b="1" dirty="0"/>
                  <a:t>„teuer“ </a:t>
                </a:r>
                <a:r>
                  <a:rPr lang="de-AT" sz="1800" dirty="0"/>
                  <a:t>(invertieren der Jacobi-Matrix)</a:t>
                </a:r>
              </a:p>
              <a:p>
                <a:r>
                  <a:rPr lang="de-AT" sz="1800" dirty="0"/>
                  <a:t>Ist der Startwert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AT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e-AT" sz="1800" dirty="0"/>
                  <a:t> zu weit weg, kann es allerdings passierten, dass das Newton-Verfahren divergiert bzw. zu einer anderen Lösung konvergiert!</a:t>
                </a:r>
              </a:p>
              <a:p>
                <a:r>
                  <a:rPr lang="de-AT" sz="1800" dirty="0"/>
                  <a:t>Probleme bei mehrfachen Nullstellen bzw. wenn die Ableitung verschwindet.</a:t>
                </a:r>
              </a:p>
              <a:p>
                <a:pPr marL="0" indent="0">
                  <a:buNone/>
                </a:pPr>
                <a:endParaRPr lang="de-AT" sz="1800" dirty="0"/>
              </a:p>
              <a:p>
                <a:pPr marL="0" indent="0">
                  <a:buNone/>
                </a:pPr>
                <a:r>
                  <a:rPr lang="de-AT" sz="1800" b="1" dirty="0"/>
                  <a:t>Alternative Verfahren:</a:t>
                </a:r>
              </a:p>
              <a:p>
                <a:r>
                  <a:rPr lang="de-AT" sz="1800" dirty="0"/>
                  <a:t>Quasi-Newton-Verfahren</a:t>
                </a:r>
              </a:p>
              <a:p>
                <a:pPr lvl="1"/>
                <a:r>
                  <a:rPr lang="de-AT"/>
                  <a:t>Approximation der Jacobi-Matrix</a:t>
                </a:r>
                <a:endParaRPr lang="de-AT" sz="1800"/>
              </a:p>
              <a:p>
                <a:r>
                  <a:rPr lang="de-AT" sz="1800" dirty="0" err="1"/>
                  <a:t>Sekantenverfahren</a:t>
                </a:r>
                <a:r>
                  <a:rPr lang="de-AT" sz="1800" dirty="0"/>
                  <a:t>: </a:t>
                </a:r>
              </a:p>
              <a:p>
                <a:pPr lvl="1"/>
                <a:r>
                  <a:rPr lang="de-AT" sz="1600" dirty="0"/>
                  <a:t>Ableitung wird durch Differenzenquotienten ersetzt</a:t>
                </a:r>
              </a:p>
              <a:p>
                <a:pPr lvl="1"/>
                <a:r>
                  <a:rPr lang="de-AT" sz="1600" dirty="0"/>
                  <a:t>Berechnung weniger Aufwändig, dafür nur Konvergenzordnung 1</a:t>
                </a:r>
              </a:p>
              <a:p>
                <a:r>
                  <a:rPr lang="de-AT" sz="1800" dirty="0"/>
                  <a:t>Regula-</a:t>
                </a:r>
                <a:r>
                  <a:rPr lang="de-AT" sz="1800" dirty="0" err="1"/>
                  <a:t>Falsi</a:t>
                </a:r>
                <a:r>
                  <a:rPr lang="de-AT" sz="1800" dirty="0"/>
                  <a:t>-Verfahren</a:t>
                </a:r>
              </a:p>
              <a:p>
                <a:pPr lvl="1"/>
                <a:r>
                  <a:rPr lang="de-AT" sz="1600" dirty="0"/>
                  <a:t>Kombination aus </a:t>
                </a:r>
                <a:r>
                  <a:rPr lang="de-AT" sz="1600" dirty="0" err="1"/>
                  <a:t>Sekantenverfahren</a:t>
                </a:r>
                <a:r>
                  <a:rPr lang="de-AT" sz="1600" dirty="0"/>
                  <a:t> + </a:t>
                </a:r>
                <a:r>
                  <a:rPr lang="de-AT" sz="1600" dirty="0" err="1"/>
                  <a:t>Bisektion</a:t>
                </a:r>
                <a:endParaRPr lang="de-AT" sz="1600" dirty="0"/>
              </a:p>
              <a:p>
                <a:endParaRPr lang="de-AT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4"/>
                <a:ext cx="8274942" cy="5472607"/>
              </a:xfrm>
              <a:blipFill>
                <a:blip r:embed="rId3"/>
                <a:stretch>
                  <a:fillRect l="-589" t="-669" r="-44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96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202362A9-23C7-0190-8DC1-A1F9BDE3A6BB}"/>
                  </a:ext>
                </a:extLst>
              </p14:cNvPr>
              <p14:cNvContentPartPr/>
              <p14:nvPr/>
            </p14:nvContentPartPr>
            <p14:xfrm>
              <a:off x="1038960" y="1585080"/>
              <a:ext cx="4036680" cy="11757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202362A9-23C7-0190-8DC1-A1F9BDE3A6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600" y="1575720"/>
                <a:ext cx="4055400" cy="11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516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sz="2400" dirty="0"/>
              <a:t>Summary:</a:t>
            </a:r>
          </a:p>
          <a:p>
            <a:pPr marL="0" indent="0">
              <a:buNone/>
            </a:pPr>
            <a:endParaRPr lang="de-AT" sz="2400" dirty="0"/>
          </a:p>
          <a:p>
            <a:pPr marL="0" indent="0">
              <a:buNone/>
            </a:pPr>
            <a:r>
              <a:rPr lang="de-AT" sz="2400" dirty="0"/>
              <a:t>Newton's method helps in the (numerical) solving of (nonlinear, algebraic) systems of equations</a:t>
            </a:r>
            <a:br>
              <a:rPr lang="de-AT" sz="2400" dirty="0"/>
            </a:br>
            <a:endParaRPr lang="de-AT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97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/>
          </a:p>
          <a:p>
            <a:pPr>
              <a:defRPr/>
            </a:pPr>
            <a:r>
              <a:rPr lang="de-AT"/>
              <a:t>© FH Technikum Wien</a:t>
            </a:r>
          </a:p>
        </p:txBody>
      </p:sp>
    </p:spTree>
    <p:extLst>
      <p:ext uri="{BB962C8B-B14F-4D97-AF65-F5344CB8AC3E}">
        <p14:creationId xmlns:p14="http://schemas.microsoft.com/office/powerpoint/2010/main" val="31321932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Implicit Euler method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© FH Technikum Wien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8E0D786-6193-4909-85B7-C4ADA632FE9E}" type="slidenum">
              <a:rPr lang="de-AT" smtClean="0"/>
              <a:pPr>
                <a:defRPr/>
              </a:pPr>
              <a:t>98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1068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2321535" y="5555970"/>
            <a:ext cx="2828402" cy="413635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332656"/>
            <a:ext cx="6841132" cy="622300"/>
          </a:xfrm>
        </p:spPr>
        <p:txBody>
          <a:bodyPr/>
          <a:lstStyle/>
          <a:p>
            <a:r>
              <a:rPr lang="de-AT" sz="2400" dirty="0"/>
              <a:t>Implicit Euler method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</p:spPr>
            <p:txBody>
              <a:bodyPr/>
              <a:lstStyle/>
              <a:p>
                <a:r>
                  <a:rPr lang="de-AT" sz="1800" dirty="0"/>
                  <a:t>Das implizite Euler-Verfahren (Rückwärts-Euler-Verfahren) verwendet anstatt der Steigung am Punkt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dirty="0"/>
                  <a:t> die Steigung am Punkt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de-AT" sz="1800" b="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endParaRPr lang="de-AT" sz="1800" dirty="0"/>
              </a:p>
              <a:p>
                <a:r>
                  <a:rPr lang="de-AT" sz="1800" dirty="0" err="1"/>
                  <a:t>D.h</a:t>
                </a:r>
                <a:r>
                  <a:rPr lang="de-AT" sz="1800" dirty="0"/>
                  <a:t>: 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38" y="1124745"/>
                <a:ext cx="7848600" cy="4895056"/>
              </a:xfrm>
              <a:blipFill rotWithShape="0">
                <a:blip r:embed="rId3"/>
                <a:stretch>
                  <a:fillRect l="-466" t="-74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de-AT" altLang="de-DE"/>
          </a:p>
          <a:p>
            <a:fld id="{890D1628-C857-4929-9E52-DE5691E79A04}" type="slidenum">
              <a:rPr lang="de-AT" altLang="de-DE" sz="800" smtClean="0">
                <a:solidFill>
                  <a:srgbClr val="626B71"/>
                </a:solidFill>
              </a:rPr>
              <a:pPr/>
              <a:t>99</a:t>
            </a:fld>
            <a:endParaRPr lang="de-AT" altLang="de-DE" sz="800">
              <a:solidFill>
                <a:srgbClr val="626B7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AT" dirty="0"/>
          </a:p>
          <a:p>
            <a:pPr>
              <a:defRPr/>
            </a:pPr>
            <a:r>
              <a:rPr lang="de-AT" dirty="0"/>
              <a:t>© FH Technikum Wien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2267744" y="1916832"/>
            <a:ext cx="3312368" cy="2160240"/>
            <a:chOff x="2339132" y="2420889"/>
            <a:chExt cx="3312368" cy="2160240"/>
          </a:xfrm>
        </p:grpSpPr>
        <p:pic>
          <p:nvPicPr>
            <p:cNvPr id="6" name="Inhaltsplatzhalter 5"/>
            <p:cNvPicPr>
              <a:picLocks noChangeAspect="1"/>
            </p:cNvPicPr>
            <p:nvPr/>
          </p:nvPicPr>
          <p:blipFill rotWithShape="1">
            <a:blip r:embed="rId4"/>
            <a:srcRect l="14391" t="8385" r="10494" b="38646"/>
            <a:stretch/>
          </p:blipFill>
          <p:spPr bwMode="auto">
            <a:xfrm>
              <a:off x="2339132" y="2420889"/>
              <a:ext cx="3312368" cy="216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Gerader Verbinder 8"/>
            <p:cNvCxnSpPr/>
            <p:nvPr/>
          </p:nvCxnSpPr>
          <p:spPr>
            <a:xfrm flipH="1">
              <a:off x="4461510" y="2454797"/>
              <a:ext cx="695246" cy="135901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354125" y="4403512"/>
                <a:ext cx="23298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125" y="4403512"/>
                <a:ext cx="232980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71" r="-3141" b="-3478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2380909" y="5600273"/>
                <a:ext cx="2769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de-A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909" y="5600273"/>
                <a:ext cx="2769028" cy="276999"/>
              </a:xfrm>
              <a:prstGeom prst="rect">
                <a:avLst/>
              </a:prstGeom>
              <a:blipFill>
                <a:blip r:embed="rId6"/>
                <a:stretch>
                  <a:fillRect l="-1542" t="-2222" r="-264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feil nach unten 15"/>
          <p:cNvSpPr/>
          <p:nvPr/>
        </p:nvSpPr>
        <p:spPr>
          <a:xfrm>
            <a:off x="3439593" y="4797151"/>
            <a:ext cx="432048" cy="64807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feld 16"/>
          <p:cNvSpPr txBox="1"/>
          <p:nvPr/>
        </p:nvSpPr>
        <p:spPr>
          <a:xfrm>
            <a:off x="5304392" y="4357345"/>
            <a:ext cx="286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… Expl. Euler method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304392" y="5600273"/>
            <a:ext cx="286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… Impl. Euler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6A2938A0-4508-B81A-E53E-D530203A2EF8}"/>
                  </a:ext>
                </a:extLst>
              </p14:cNvPr>
              <p14:cNvContentPartPr/>
              <p14:nvPr/>
            </p14:nvContentPartPr>
            <p14:xfrm>
              <a:off x="2329560" y="1334160"/>
              <a:ext cx="3711600" cy="46152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6A2938A0-4508-B81A-E53E-D530203A2E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0200" y="1324800"/>
                <a:ext cx="3730320" cy="46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119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61,867"/>
  <p:tag name="LATEXADDIN" val="\documentclass{article}&#10;\usepackage{amsmath}&#10;\pagestyle{empty}&#10;\begin{document}&#10;&#10;\begin{equation*}&#10;x_{k+1} = f(x_k,u_k,t_k)&#10;\end{equation*}&#10;&#10;&#10;\end{document}"/>
  <p:tag name="IGUANATEXSIZE" val="20"/>
  <p:tag name="IGUANATEXCURSOR" val="122"/>
  <p:tag name="TRANSPARENCY" val="Wahr"/>
  <p:tag name="FILENAME" val=""/>
  <p:tag name="LATEXENGINEID" val="0"/>
  <p:tag name="TEMPFOLDER" val="D:\Users\Bernhard\Documents\IguanaTeX_temp\"/>
  <p:tag name="LATEXFORMHEIGHT" val="517,2"/>
  <p:tag name="LATEXFORMWIDTH" val="480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,4852"/>
  <p:tag name="ORIGINALWIDTH" val="1020,622"/>
  <p:tag name="LATEXADDIN" val="\documentclass{article}&#10;\usepackage{amsmath}&#10;\pagestyle{empty}&#10;\begin{document}&#10;&#10;\begin{equation*}&#10;x_{k+1}=Ax_k + Bu_k&#10;\end{equation*}&#10;&#10;&#10;&#10;\end{document}"/>
  <p:tag name="IGUANATEXSIZE" val="20"/>
  <p:tag name="IGUANATEXCURSOR" val="118"/>
  <p:tag name="TRANSPARENCY" val="Wahr"/>
  <p:tag name="FILENAME" val=""/>
  <p:tag name="LATEXENGINEID" val="0"/>
  <p:tag name="TEMPFOLDER" val="D:\Users\Bernhard\Documents\IguanaTeX_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Vorlage_PPT_MSE">
  <a:themeElements>
    <a:clrScheme name="ppt_Vorlage_FHTW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Vorlage_FHTW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Vorlage_FHT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_FHTW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orlage_FHTW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Vorlage_PPT_BMB (1)</Template>
  <TotalTime>0</TotalTime>
  <Words>6555</Words>
  <Application>Microsoft Office PowerPoint</Application>
  <PresentationFormat>On-screen Show (4:3)</PresentationFormat>
  <Paragraphs>1673</Paragraphs>
  <Slides>166</Slides>
  <Notes>166</Notes>
  <HiddenSlides>34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8" baseType="lpstr">
      <vt:lpstr>Arial</vt:lpstr>
      <vt:lpstr>Calibri</vt:lpstr>
      <vt:lpstr>Cambria</vt:lpstr>
      <vt:lpstr>Cambria Math</vt:lpstr>
      <vt:lpstr>Courier</vt:lpstr>
      <vt:lpstr>Courier New</vt:lpstr>
      <vt:lpstr>MTMI</vt:lpstr>
      <vt:lpstr>MTSYN</vt:lpstr>
      <vt:lpstr>Symbol</vt:lpstr>
      <vt:lpstr>Times New Roman</vt:lpstr>
      <vt:lpstr>Wingdings</vt:lpstr>
      <vt:lpstr>Vorlage_PPT_MSE</vt:lpstr>
      <vt:lpstr>Introduction to Modeling and Simulation </vt:lpstr>
      <vt:lpstr>Lecture Content</vt:lpstr>
      <vt:lpstr>Content (Lecture Part)</vt:lpstr>
      <vt:lpstr>Exercise Part: Simulation-Based Optimization of a Building </vt:lpstr>
      <vt:lpstr>Introduction to Modeling and Simulation </vt:lpstr>
      <vt:lpstr>Basics of Modeling and Simulation </vt:lpstr>
      <vt:lpstr>What is Modeling? What is Simulation? Why Simulation?     </vt:lpstr>
      <vt:lpstr>Examples…</vt:lpstr>
      <vt:lpstr>Examples...</vt:lpstr>
      <vt:lpstr>Examples...</vt:lpstr>
      <vt:lpstr>Examples...</vt:lpstr>
      <vt:lpstr>Examples...</vt:lpstr>
      <vt:lpstr>Simulation as Experiment</vt:lpstr>
      <vt:lpstr>Concept Formation</vt:lpstr>
      <vt:lpstr>Simulation – Problem-Solving Method (“Modeling Cycle”) </vt:lpstr>
      <vt:lpstr>What is Computer Simulation?</vt:lpstr>
      <vt:lpstr>Model Validation</vt:lpstr>
      <vt:lpstr>The DON‘Ts of Mathematical Modeling</vt:lpstr>
      <vt:lpstr>Taxonomy in Modeling</vt:lpstr>
      <vt:lpstr>PowerPoint Presentation</vt:lpstr>
      <vt:lpstr>Dynamic Simulation</vt:lpstr>
      <vt:lpstr>PowerPoint Presentation</vt:lpstr>
      <vt:lpstr>PowerPoint Presentation</vt:lpstr>
      <vt:lpstr>PowerPoint Presentation</vt:lpstr>
      <vt:lpstr>PowerPoint Presentation</vt:lpstr>
      <vt:lpstr>Example</vt:lpstr>
      <vt:lpstr>Suspension of a car</vt:lpstr>
      <vt:lpstr>Simple spring-mass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in Simulink</vt:lpstr>
      <vt:lpstr>PowerPoint Presentation</vt:lpstr>
      <vt:lpstr>PowerPoint Presentation</vt:lpstr>
      <vt:lpstr>PowerPoint Presentation</vt:lpstr>
      <vt:lpstr>Example 2</vt:lpstr>
      <vt:lpstr>PowerPoint Presentation</vt:lpstr>
      <vt:lpstr>PowerPoint Presentation</vt:lpstr>
      <vt:lpstr>PowerPoint Presentation</vt:lpstr>
      <vt:lpstr>Example 3</vt:lpstr>
      <vt:lpstr>RC circuit in Simulink</vt:lpstr>
      <vt:lpstr>String pendulum</vt:lpstr>
      <vt:lpstr>String pendulum in Simulink</vt:lpstr>
      <vt:lpstr>Introduction to modeling and simulation </vt:lpstr>
      <vt:lpstr>Analysis of nonlinear systems</vt:lpstr>
      <vt:lpstr>PowerPoint Presentation</vt:lpstr>
      <vt:lpstr>Methods for analyzing linear and nonlinear systems </vt:lpstr>
      <vt:lpstr>Procedure</vt:lpstr>
      <vt:lpstr>Analysis of nonlinear systems</vt:lpstr>
      <vt:lpstr>Step 1: Transformation to a first-order DGL system</vt:lpstr>
      <vt:lpstr>PowerPoint Presentation</vt:lpstr>
      <vt:lpstr>Step 2: Determine equilibrium positions</vt:lpstr>
      <vt:lpstr>Jacobi matrix:</vt:lpstr>
      <vt:lpstr>Step 3: Linearization around the equilibrium position</vt:lpstr>
      <vt:lpstr>Step 4: Eigenvalues</vt:lpstr>
      <vt:lpstr>Analysis of the linear equation</vt:lpstr>
      <vt:lpstr>Analysis of the linear equation</vt:lpstr>
      <vt:lpstr>Stability theorem for nonlinear systems</vt:lpstr>
      <vt:lpstr>Introduction to modeling and simulation </vt:lpstr>
      <vt:lpstr>Methods for the numerical solution of differential equations </vt:lpstr>
      <vt:lpstr>Literature used</vt:lpstr>
      <vt:lpstr>PowerPoint Presentation</vt:lpstr>
      <vt:lpstr>PowerPoint Presentation</vt:lpstr>
      <vt:lpstr>PowerPoint Presentation</vt:lpstr>
      <vt:lpstr>Principle</vt:lpstr>
      <vt:lpstr>Direction field</vt:lpstr>
      <vt:lpstr>Explicit Euler Method (also known as Euler-Cauchy Method)  </vt:lpstr>
      <vt:lpstr>PowerPoint Presentation</vt:lpstr>
      <vt:lpstr>Euler-Cauchy Method (or explicit Euler method) </vt:lpstr>
      <vt:lpstr>Euler-Cauchy Method (EC Method)</vt:lpstr>
      <vt:lpstr>Intuition</vt:lpstr>
      <vt:lpstr>Intuition</vt:lpstr>
      <vt:lpstr>Example Euler Method</vt:lpstr>
      <vt:lpstr>Example EC Method</vt:lpstr>
      <vt:lpstr>Result for h = 1/2</vt:lpstr>
      <vt:lpstr>Result for h = 1/20</vt:lpstr>
      <vt:lpstr>Task:</vt:lpstr>
      <vt:lpstr>Solution:</vt:lpstr>
      <vt:lpstr>Considerations for improving the numerical solution </vt:lpstr>
      <vt:lpstr>Method error</vt:lpstr>
      <vt:lpstr>Total error = Method error + Rounding error </vt:lpstr>
      <vt:lpstr>Order of a method</vt:lpstr>
      <vt:lpstr>Method error visualized</vt:lpstr>
      <vt:lpstr>Order of a method</vt:lpstr>
      <vt:lpstr>Introduction to Modeling and Simulation </vt:lpstr>
      <vt:lpstr>PowerPoint Presentation</vt:lpstr>
      <vt:lpstr>Newton's Method</vt:lpstr>
      <vt:lpstr>Example</vt:lpstr>
      <vt:lpstr>Newton's Method – Interpretation (1)</vt:lpstr>
      <vt:lpstr>Newton's Method – Interpretation (2)</vt:lpstr>
      <vt:lpstr>Newton's Method in Multiple Dimensions</vt:lpstr>
      <vt:lpstr>Example</vt:lpstr>
      <vt:lpstr>Python fsolve</vt:lpstr>
      <vt:lpstr>Newton's method</vt:lpstr>
      <vt:lpstr>PowerPoint Presentation</vt:lpstr>
      <vt:lpstr>Implicit Euler method</vt:lpstr>
      <vt:lpstr>Implicit Euler method (1)</vt:lpstr>
      <vt:lpstr>Implicit Euler method (2)</vt:lpstr>
      <vt:lpstr>Newton's method – application</vt:lpstr>
      <vt:lpstr>Implicit Euler method (3)</vt:lpstr>
      <vt:lpstr>Comparison of explicit vs. implicit Euler methods (1)</vt:lpstr>
      <vt:lpstr>Comparison of explicit vs. implicit Euler methods (2)</vt:lpstr>
      <vt:lpstr>Other methods – classification</vt:lpstr>
      <vt:lpstr>Introduction to modeling and simulation </vt:lpstr>
      <vt:lpstr>Runge-Kutta method</vt:lpstr>
      <vt:lpstr>Runge-Kutta method</vt:lpstr>
      <vt:lpstr>Runge-Kutta method</vt:lpstr>
      <vt:lpstr>Runge-Kutta Method</vt:lpstr>
      <vt:lpstr>Classical Runge-Kutta Method (RK4)</vt:lpstr>
      <vt:lpstr>Classical Runge-Kutta Method</vt:lpstr>
      <vt:lpstr>Runge-Kutta Method – Comparison</vt:lpstr>
      <vt:lpstr>Comparison</vt:lpstr>
      <vt:lpstr>Runge-Kutta Method</vt:lpstr>
      <vt:lpstr>ODE Solver in Python</vt:lpstr>
      <vt:lpstr>ODE Solver in Python</vt:lpstr>
      <vt:lpstr>ODE Solver in MATLAB</vt:lpstr>
      <vt:lpstr>Important solvers in MATLAB for physical systems </vt:lpstr>
      <vt:lpstr>Stiff differential equation systems Stiff ODEs </vt:lpstr>
      <vt:lpstr>Stiff problems</vt:lpstr>
      <vt:lpstr>Stiff problems</vt:lpstr>
      <vt:lpstr>Stiff problems – Example</vt:lpstr>
      <vt:lpstr>Stiff problems</vt:lpstr>
      <vt:lpstr>Stiff problems</vt:lpstr>
      <vt:lpstr>Step size control in ODE solvers</vt:lpstr>
      <vt:lpstr>Step size control (1)</vt:lpstr>
      <vt:lpstr>Step Size Control (2)</vt:lpstr>
      <vt:lpstr>Step Size Control (3)</vt:lpstr>
      <vt:lpstr>Step Size Control (4)</vt:lpstr>
      <vt:lpstr>Step Size Control (4)</vt:lpstr>
      <vt:lpstr>Step Size Control – Embedded Methods</vt:lpstr>
      <vt:lpstr>Runge-Kutta-Fehlberg (RK45 / RKF45)</vt:lpstr>
      <vt:lpstr>Dormand-Prince Pairing (DOPRI)</vt:lpstr>
      <vt:lpstr>ode45 in MATLAB / RK45 in SciPy</vt:lpstr>
      <vt:lpstr>Step Size Control – Summary</vt:lpstr>
      <vt:lpstr>Order Control ode15s, BDF </vt:lpstr>
      <vt:lpstr>Order Control</vt:lpstr>
      <vt:lpstr>ode15s, BDF</vt:lpstr>
      <vt:lpstr>Summary</vt:lpstr>
      <vt:lpstr>Summary: Application in Practice</vt:lpstr>
      <vt:lpstr>Application in Practice</vt:lpstr>
      <vt:lpstr>Introduction to Modeling and Simulation </vt:lpstr>
      <vt:lpstr>Numerical Basics</vt:lpstr>
      <vt:lpstr>Simpler Example...</vt:lpstr>
      <vt:lpstr>IEEE double precision floating point standard</vt:lpstr>
      <vt:lpstr>Machine Epsilon</vt:lpstr>
      <vt:lpstr>Addition of floating-point numbers</vt:lpstr>
      <vt:lpstr>Addition of floating-point numbers</vt:lpstr>
      <vt:lpstr>IEEE Rounding to Nearest Rule</vt:lpstr>
      <vt:lpstr>IEEE Rounding to Nearest Rule</vt:lpstr>
      <vt:lpstr>Addition of floating-point numbers</vt:lpstr>
      <vt:lpstr>Once again the example in MATLAB...</vt:lpstr>
      <vt:lpstr>Third example</vt:lpstr>
      <vt:lpstr>PowerPoint Presentation</vt:lpstr>
      <vt:lpstr>Loss Of Significance - Cancellation</vt:lpstr>
      <vt:lpstr>Loss Of Significance - Cancellation</vt:lpstr>
      <vt:lpstr>Beispiel: Auslöschung  √9.01-3=?</vt:lpstr>
      <vt:lpstr>Beispiel: Auslöschung  √9.01-3=?</vt:lpstr>
      <vt:lpstr>Loss Of Significance - Cancellation</vt:lpstr>
      <vt:lpstr>Loss Of Significance - Cancellation</vt:lpstr>
      <vt:lpstr>Loss Of Significance - Cancellation</vt:lpstr>
      <vt:lpstr>Loss Of Significance - Cancellation</vt:lpstr>
      <vt:lpstr>MATLAB code for this problem</vt:lpstr>
      <vt:lpstr>Loss Of Significance - Cancellation</vt:lpstr>
      <vt:lpstr>Book recommendation for reviewing mathematics material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2022-09-08T12:24:10Z</dcterms:created>
  <dcterms:modified xsi:type="dcterms:W3CDTF">2025-11-13T14:13:21Z</dcterms:modified>
</cp:coreProperties>
</file>